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9" r:id="rId12"/>
    <p:sldId id="265" r:id="rId13"/>
    <p:sldId id="264" r:id="rId14"/>
    <p:sldId id="270" r:id="rId15"/>
    <p:sldId id="266" r:id="rId16"/>
    <p:sldId id="268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  <p:embeddedFont>
      <p:font typeface="Wingdings 3" panose="05040102010807070707" pitchFamily="18" charset="2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D0E4-8B02-43A9-9139-D85C169A8B1B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67519-3472-4BEF-9164-C27B05C2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Scatter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C13FD9B-23F6-45D0-B250-1820EBD0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284" y="1331119"/>
            <a:ext cx="5594349" cy="419576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856B2A-F3F5-4AF8-A467-29368827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02" y="1920386"/>
            <a:ext cx="2943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9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B440C-872F-4350-841E-341F9AD1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numpy.meshgrid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BA011E3E-EA04-47CF-930A-4A74F5FE9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22918"/>
              </p:ext>
            </p:extLst>
          </p:nvPr>
        </p:nvGraphicFramePr>
        <p:xfrm>
          <a:off x="4742441" y="2412856"/>
          <a:ext cx="524207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414">
                  <a:extLst>
                    <a:ext uri="{9D8B030D-6E8A-4147-A177-3AD203B41FA5}">
                      <a16:colId xmlns:a16="http://schemas.microsoft.com/office/drawing/2014/main" val="80347157"/>
                    </a:ext>
                  </a:extLst>
                </a:gridCol>
                <a:gridCol w="1048414">
                  <a:extLst>
                    <a:ext uri="{9D8B030D-6E8A-4147-A177-3AD203B41FA5}">
                      <a16:colId xmlns:a16="http://schemas.microsoft.com/office/drawing/2014/main" val="166347980"/>
                    </a:ext>
                  </a:extLst>
                </a:gridCol>
                <a:gridCol w="1048414">
                  <a:extLst>
                    <a:ext uri="{9D8B030D-6E8A-4147-A177-3AD203B41FA5}">
                      <a16:colId xmlns:a16="http://schemas.microsoft.com/office/drawing/2014/main" val="2660646749"/>
                    </a:ext>
                  </a:extLst>
                </a:gridCol>
                <a:gridCol w="1048414">
                  <a:extLst>
                    <a:ext uri="{9D8B030D-6E8A-4147-A177-3AD203B41FA5}">
                      <a16:colId xmlns:a16="http://schemas.microsoft.com/office/drawing/2014/main" val="3367135631"/>
                    </a:ext>
                  </a:extLst>
                </a:gridCol>
                <a:gridCol w="1048414">
                  <a:extLst>
                    <a:ext uri="{9D8B030D-6E8A-4147-A177-3AD203B41FA5}">
                      <a16:colId xmlns:a16="http://schemas.microsoft.com/office/drawing/2014/main" val="1098122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(-1, -1)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(-0.5, -1)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 -1)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(0.5, -1)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 -1)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8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(-1,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(-0.5,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(0.5, 0)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(1, 0)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(-1,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(-0.5,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(0.5, 1)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(1, 1)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C4D9DE9-4591-430E-BAB7-4A3F63A9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7" y="1707860"/>
            <a:ext cx="2790825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7DF26-87DD-41AD-A90E-C8596154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7" y="3906260"/>
            <a:ext cx="30099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0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9194E-B9BE-4E6A-A1A7-75852C87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Plot3D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F02CD4E-9526-4305-866D-CAB374289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920" y="1853248"/>
            <a:ext cx="5594349" cy="41957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CB8CD1-0C9F-49F3-AE03-A2AA5B3F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057768"/>
            <a:ext cx="46767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7EB8-101E-4064-BC92-43B14679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Contour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D9D078D-58A1-4E3E-B481-4C3CCD2DA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490" y="1331119"/>
            <a:ext cx="5594349" cy="4195762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392731-3A99-45BB-AB91-32B9140D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46" y="1734283"/>
            <a:ext cx="2895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8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48F81-CCE1-44ED-AA47-21F071E7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scatter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DC6D8-AC99-4868-8E95-F3A9828B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6199B-FAFE-4905-ABED-7CEF11CF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0" y="2052918"/>
            <a:ext cx="4543425" cy="3095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A2D017-DF4E-405D-AB04-9B439840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152983"/>
            <a:ext cx="61150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319C8-1143-4468-A54D-01EFD96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4975D0-E1C7-4B5F-BD6A-D65CBCEF6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4. plot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5. linear regression and 3D plot</a:t>
                </a:r>
                <a:br>
                  <a:rPr lang="en-US" altLang="ko-KR" dirty="0"/>
                </a:br>
                <a:r>
                  <a:rPr lang="en-US" altLang="ko-KR" dirty="0"/>
                  <a:t>		predictors: TV, radio</a:t>
                </a:r>
                <a:br>
                  <a:rPr lang="en-US" altLang="ko-KR" dirty="0"/>
                </a:br>
                <a:r>
                  <a:rPr lang="en-US" altLang="ko-KR" dirty="0"/>
                  <a:t>		response: sales</a:t>
                </a:r>
                <a:br>
                  <a:rPr lang="en-US" altLang="ko-KR" dirty="0"/>
                </a:br>
                <a:r>
                  <a:rPr lang="en-US" altLang="ko-KR" dirty="0"/>
                  <a:t>		plot – surface(plane) and scatter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4975D0-E1C7-4B5F-BD6A-D65CBCEF6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9428-3223-4287-AD23-1DC0406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DCA2-6C29-48D3-BCE3-A6F2853D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909E7-2652-4507-B46D-1B1C058E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55" y="1178749"/>
            <a:ext cx="3096387" cy="48451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78A450-0866-47AF-B856-9A92731E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" y="2351749"/>
            <a:ext cx="997839" cy="9052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73B5C7-5083-454F-B20F-D5C0FE00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156" y="215662"/>
            <a:ext cx="1491615" cy="14916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180CE7-D61D-4351-BAC2-626A50BCD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124" y="3874735"/>
            <a:ext cx="1543050" cy="8949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610C55-031F-4A3B-931E-0889850E7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9124" y="5539208"/>
            <a:ext cx="2273427" cy="8846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0EAE7B-30E7-48AE-A3FB-E58CF4761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547" y="13646"/>
            <a:ext cx="5462397" cy="68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9BFF1-AF5A-440E-9639-CE0C78CE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Plot2D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C2A08-8606-4EFC-B3FB-9339FA84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B311CD-C078-4197-B400-DFA03E64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96" y="2052918"/>
            <a:ext cx="4587580" cy="39015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3120C4-4768-4C4D-AEA2-68CA892E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95" y="1959696"/>
            <a:ext cx="3981450" cy="37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2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A47E9-5180-41B6-A392-83332EF5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Plot2D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11EC5-CDA3-4827-BABC-9BA71ED5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E54D9C-A50F-41BF-8B84-4F3610D6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94" y="1844301"/>
            <a:ext cx="4836086" cy="41129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74AFF0-2DB6-4A26-BA52-3CF9BB8D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32" y="1938328"/>
            <a:ext cx="48291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BDB30-2B29-470F-B5F6-E03BA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Plot2D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CF0F4-F2FA-4D0C-9277-54C88B8D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search 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dirty="0" err="1"/>
              <a:t>matplotlib.pyplot.plot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FD3F7F-927E-420D-A7D2-67DEEFB7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1" y="0"/>
            <a:ext cx="6047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CFFB6-46EE-4F85-A281-72E83F01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Advertising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80CB4-93D7-499F-A4A6-B62785D7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BBD7F1-7D67-4B77-A37F-0DCBC68F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034" y="4202933"/>
            <a:ext cx="3121891" cy="2655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D2AEEC-3DC6-4E6C-948A-9CE13A98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" y="1347786"/>
            <a:ext cx="6020753" cy="4370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491658-F2ED-4357-9D88-E31ACA76A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4" y="1347785"/>
            <a:ext cx="6180773" cy="2650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426AA8-A885-4CB9-9770-27596B58D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148" y="5857518"/>
            <a:ext cx="4840605" cy="6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4F45C-5EB0-4733-AA66-92AE515C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Advertising -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C4A4A-D16B-416A-B127-F6F3E04C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6910"/>
            <a:ext cx="8946541" cy="5001490"/>
          </a:xfrm>
        </p:spPr>
        <p:txBody>
          <a:bodyPr/>
          <a:lstStyle/>
          <a:p>
            <a:r>
              <a:rPr lang="en-US" altLang="ko-KR" dirty="0"/>
              <a:t>predictor: TV</a:t>
            </a:r>
          </a:p>
          <a:p>
            <a:r>
              <a:rPr lang="en-US" altLang="ko-KR" dirty="0"/>
              <a:t>response: sales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DBF33-48B0-4A88-AA1D-CA10F041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218" y="3484197"/>
            <a:ext cx="3619548" cy="3078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8B4B40-50B4-4CB1-B163-80B15939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4" y="2562225"/>
            <a:ext cx="8423910" cy="4295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77DB67-D933-4488-99B9-E5681200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371" y="2297690"/>
            <a:ext cx="1749743" cy="6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9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3EA11-60D5-49A7-9966-DCBAF693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B0C201-73D6-4117-9063-E4443FA53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1. linear regression</a:t>
                </a:r>
                <a:br>
                  <a:rPr lang="en-US" altLang="ko-KR" dirty="0"/>
                </a:br>
                <a:r>
                  <a:rPr lang="en-US" altLang="ko-KR" dirty="0"/>
                  <a:t>		predictors: radio</a:t>
                </a:r>
                <a:br>
                  <a:rPr lang="en-US" altLang="ko-KR" dirty="0"/>
                </a:br>
                <a:r>
                  <a:rPr lang="en-US" altLang="ko-KR" dirty="0"/>
                  <a:t>		response: sales</a:t>
                </a:r>
              </a:p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2. linear regression</a:t>
                </a:r>
                <a:br>
                  <a:rPr lang="en-US" altLang="ko-KR" dirty="0"/>
                </a:br>
                <a:r>
                  <a:rPr lang="en-US" altLang="ko-KR" dirty="0"/>
                  <a:t>		predictors: TV, radio</a:t>
                </a:r>
                <a:br>
                  <a:rPr lang="en-US" altLang="ko-KR" dirty="0"/>
                </a:br>
                <a:r>
                  <a:rPr lang="en-US" altLang="ko-KR" dirty="0"/>
                  <a:t>		response: sales</a:t>
                </a:r>
              </a:p>
              <a:p>
                <a:r>
                  <a:rPr lang="ko-KR" altLang="en-US" dirty="0"/>
                  <a:t>연습문제 </a:t>
                </a:r>
                <a:r>
                  <a:rPr lang="en-US" altLang="ko-KR" dirty="0"/>
                  <a:t>3. polynomial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 and plot</a:t>
                </a:r>
                <a:br>
                  <a:rPr lang="en-US" altLang="ko-KR" dirty="0"/>
                </a:br>
                <a:r>
                  <a:rPr lang="en-US" altLang="ko-KR" dirty="0"/>
                  <a:t>		predictors: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TV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response: sales</a:t>
                </a:r>
                <a:br>
                  <a:rPr lang="en-US" altLang="ko-KR" dirty="0"/>
                </a:br>
                <a:r>
                  <a:rPr lang="en-US" altLang="ko-KR" dirty="0"/>
                  <a:t>		plot: regression curve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B0C201-73D6-4117-9063-E4443FA53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1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314A2-3741-46C7-8DDF-68165172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412A0-DC66-41B0-86F0-ED0BD1A6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98806-56EC-4ADF-BD4F-3EEC9BD5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86" y="2366094"/>
            <a:ext cx="7114223" cy="30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46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236</Words>
  <Application>Microsoft Office PowerPoint</Application>
  <PresentationFormat>와이드스크린</PresentationFormat>
  <Paragraphs>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Wingdings 2</vt:lpstr>
      <vt:lpstr>Arial</vt:lpstr>
      <vt:lpstr>Calibri</vt:lpstr>
      <vt:lpstr>Cambria Math</vt:lpstr>
      <vt:lpstr>Wingdings 3</vt:lpstr>
      <vt:lpstr>Century Gothic</vt:lpstr>
      <vt:lpstr>Calibri Light</vt:lpstr>
      <vt:lpstr>맑은 고딕</vt:lpstr>
      <vt:lpstr>HDOfficeLightV0</vt:lpstr>
      <vt:lpstr>이온</vt:lpstr>
      <vt:lpstr>인공지능프로그래밍</vt:lpstr>
      <vt:lpstr>Matrix</vt:lpstr>
      <vt:lpstr>Plot2D</vt:lpstr>
      <vt:lpstr>Plot2D</vt:lpstr>
      <vt:lpstr>Plot2D</vt:lpstr>
      <vt:lpstr>Advertising</vt:lpstr>
      <vt:lpstr>Advertising - Regression</vt:lpstr>
      <vt:lpstr>PowerPoint 프레젠테이션</vt:lpstr>
      <vt:lpstr>Using pandas</vt:lpstr>
      <vt:lpstr>Scatter</vt:lpstr>
      <vt:lpstr>numpy.meshgrid</vt:lpstr>
      <vt:lpstr>Plot3D</vt:lpstr>
      <vt:lpstr>Contour</vt:lpstr>
      <vt:lpstr>scatter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145</cp:revision>
  <dcterms:created xsi:type="dcterms:W3CDTF">2020-03-18T13:28:17Z</dcterms:created>
  <dcterms:modified xsi:type="dcterms:W3CDTF">2020-05-18T08:25:18Z</dcterms:modified>
</cp:coreProperties>
</file>