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宋体" panose="0201060003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 Math" panose="02040503050406030204" pitchFamily="18" charset="0"/>
      <p:regular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  <p:embeddedFont>
      <p:font typeface="Wingdings 3" panose="05040102010807070707" pitchFamily="18" charset="2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D0E4-8B02-43A9-9139-D85C169A8B1B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77BFA-235A-4EAF-A085-727E87C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 rule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305694-960E-4BBA-A37C-4C1007712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68316"/>
                <a:ext cx="8946541" cy="4780084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Then</a:t>
                </a:r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ko-KR" altLang="en-US" sz="2400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Example</a:t>
                </a:r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Then</a:t>
                </a:r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⋅1+2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⋅2+2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305694-960E-4BBA-A37C-4C1007712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68316"/>
                <a:ext cx="8946541" cy="4780084"/>
              </a:xfrm>
              <a:blipFill>
                <a:blip r:embed="rId2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79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8E7D6-5E26-4243-92E9-0F30B478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172EB0B-949A-4A71-88EB-EE2A5720F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연습문제</a:t>
                </a:r>
                <a:r>
                  <a:rPr lang="en-US" altLang="ko-KR" dirty="0"/>
                  <a:t> 3.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172EB0B-949A-4A71-88EB-EE2A5720F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7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B57BC-E35A-406D-93E7-936DB574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AC1ABD-E334-44D3-AE9C-3C7DE90B2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0" dirty="0"/>
                  <a:t> with</a:t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=1, …,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matrix form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AC1ABD-E334-44D3-AE9C-3C7DE90B2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35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D1531-1777-44E7-8B57-28A463EC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A1CD3F-9C0E-43B6-9381-A36CA685D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with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				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Gradient</a:t>
                </a:r>
                <a:br>
                  <a:rPr lang="en-US" altLang="ko-KR" dirty="0"/>
                </a:br>
                <a:r>
                  <a:rPr lang="en-US" altLang="ko-KR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A1CD3F-9C0E-43B6-9381-A36CA685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97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CA51-376A-403A-97F1-B2E69C51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Jacobian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06D7A8-AF6E-4324-8D2D-7DBA7DF27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Jacobian: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matrix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Chain rule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𝐽𝐹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06D7A8-AF6E-4324-8D2D-7DBA7DF27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9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B7275-363E-4E8C-BC3A-9ED01C2D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D752D9-C254-4B20-B329-F556B119B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4.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5.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b="1" dirty="0"/>
              </a:p>
              <a:p>
                <a:r>
                  <a:rPr lang="ko-KR" altLang="en-US" dirty="0"/>
                  <a:t>연습문제</a:t>
                </a:r>
                <a:r>
                  <a:rPr lang="en-US" altLang="ko-KR" dirty="0"/>
                  <a:t> 6.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 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D752D9-C254-4B20-B329-F556B119B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40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16650-2F7C-4506-979C-FA602FF4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FE5452-09F5-433A-9B3A-34EAD542B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Surface</a:t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Level curve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FE5452-09F5-433A-9B3A-34EAD542B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14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16650-2F7C-4506-979C-FA602FF4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FE5452-09F5-433A-9B3A-34EAD542B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	(1)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level curve is a circle</a:t>
                </a: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altLang="ko-KR" dirty="0"/>
                </a:br>
                <a:r>
                  <a:rPr lang="en-US" altLang="ko-KR" dirty="0"/>
                  <a:t>	(2)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level curve is an ellipse</a:t>
                </a:r>
                <a:br>
                  <a:rPr lang="en-US" altLang="ko-KR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altLang="ko-KR" dirty="0"/>
                </a:b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(3)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level curve is an hyperbola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FE5452-09F5-433A-9B3A-34EAD542B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F174567-4F5E-4F5F-8CA0-A257AF03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98" y="2624309"/>
            <a:ext cx="4578123" cy="34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1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5E54-46BA-4ED8-8E0D-C72E6288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B542FE-1319-46A7-BBEE-25F4801CA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함수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ko-KR" altLang="en-US" b="0" dirty="0"/>
                  <a:t>그래디언트</a:t>
                </a:r>
                <a:r>
                  <a:rPr lang="en-US" altLang="ko-KR" b="0" dirty="0"/>
                  <a:t>(gradient):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Example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−2,3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=(−4,6)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B542FE-1319-46A7-BBEE-25F4801CA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4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7BEF9-2376-4E11-8A18-90575380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8CB45B-36F3-4E1F-9AF5-1CD31B5F7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vector or matrix</a:t>
                </a:r>
                <a:br>
                  <a:rPr lang="en-US" altLang="ko-KR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8CB45B-36F3-4E1F-9AF5-1CD31B5F7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29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E8EFF-BBE1-4B2A-A1AC-DCA41350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2718"/>
            <a:ext cx="8946541" cy="5795681"/>
          </a:xfrm>
        </p:spPr>
        <p:txBody>
          <a:bodyPr/>
          <a:lstStyle/>
          <a:p>
            <a:r>
              <a:rPr lang="en-US" altLang="ko-KR" dirty="0"/>
              <a:t>Gradient is the direction in which the function increases fastest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zh-CN" altLang="en-US" dirty="0"/>
              <a:t>渐变是功能增加最快的方向</a:t>
            </a:r>
            <a:r>
              <a:rPr lang="en-US" altLang="zh-CN" dirty="0"/>
              <a:t>)</a:t>
            </a:r>
          </a:p>
          <a:p>
            <a:r>
              <a:rPr lang="en-US" altLang="ko-KR" dirty="0"/>
              <a:t>The gradient is perpendicular to the level curve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zh-CN" altLang="en-US" dirty="0"/>
              <a:t>梯度垂直于水平曲线</a:t>
            </a:r>
            <a:r>
              <a:rPr lang="en-US" altLang="zh-CN" dirty="0"/>
              <a:t>)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6CF239-7E9B-4B76-9B10-B0381B35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72" y="2193314"/>
            <a:ext cx="5403036" cy="40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2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D14E-2978-4A5A-A6F8-489A83A2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Maximum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23179-DBE4-419F-928F-8C2EA9883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maximum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Algorithm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2000" b="0" dirty="0"/>
                  <a:t> small number</a:t>
                </a:r>
              </a:p>
              <a:p>
                <a:pPr marL="457200" lvl="1" indent="0">
                  <a:buNone/>
                </a:pPr>
                <a:r>
                  <a:rPr lang="en-US" altLang="ko-KR" sz="2000" b="0" dirty="0"/>
                  <a:t> start at any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000" dirty="0"/>
                  <a:t> repeat forever</a:t>
                </a:r>
              </a:p>
              <a:p>
                <a:pPr marL="914400" lvl="2" indent="0">
                  <a:buNone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ko-KR" altLang="en-US" dirty="0"/>
                  <a:t>연습문제</a:t>
                </a:r>
                <a:br>
                  <a:rPr lang="en-US" altLang="ko-KR" dirty="0"/>
                </a:br>
                <a:r>
                  <a:rPr lang="en-US" altLang="ko-KR" dirty="0"/>
                  <a:t>	Implement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 algorithm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=−3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023179-DBE4-419F-928F-8C2EA9883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85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53091-883A-4F2E-AEE8-99BC1E53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Minimum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ADE211-F1C7-4BFA-B072-9DE6D0B24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ADE211-F1C7-4BFA-B072-9DE6D0B24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AA8EC-37A8-4B97-A0B4-73D867FE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Function composition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439AE0-F499-4407-BDCA-14E7DFF39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Function composition</a:t>
                </a:r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 	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Example</a:t>
                </a:r>
                <a:br>
                  <a:rPr lang="en-US" altLang="ko-KR" sz="2400" dirty="0"/>
                </a:br>
                <a:r>
                  <a:rPr lang="en-US" altLang="ko-KR" sz="2400" dirty="0"/>
                  <a:t> 	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439AE0-F499-4407-BDCA-14E7DFF39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132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</TotalTime>
  <Words>732</Words>
  <Application>Microsoft Office PowerPoint</Application>
  <PresentationFormat>와이드스크린</PresentationFormat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Wingdings 2</vt:lpstr>
      <vt:lpstr>Calibri</vt:lpstr>
      <vt:lpstr>Arial</vt:lpstr>
      <vt:lpstr>Wingdings 3</vt:lpstr>
      <vt:lpstr>Century Gothic</vt:lpstr>
      <vt:lpstr>맑은 고딕</vt:lpstr>
      <vt:lpstr>Calibri Light</vt:lpstr>
      <vt:lpstr>Cambria Math</vt:lpstr>
      <vt:lpstr>宋体</vt:lpstr>
      <vt:lpstr>HDOfficeLightV0</vt:lpstr>
      <vt:lpstr>이온</vt:lpstr>
      <vt:lpstr>인공지능프로그래밍</vt:lpstr>
      <vt:lpstr>Function</vt:lpstr>
      <vt:lpstr>Example</vt:lpstr>
      <vt:lpstr>Gradient</vt:lpstr>
      <vt:lpstr>PowerPoint 프레젠테이션</vt:lpstr>
      <vt:lpstr>PowerPoint 프레젠테이션</vt:lpstr>
      <vt:lpstr>Finding Maximum</vt:lpstr>
      <vt:lpstr>Finding Minimum</vt:lpstr>
      <vt:lpstr>Function composition</vt:lpstr>
      <vt:lpstr>Chain rule</vt:lpstr>
      <vt:lpstr>연습 문제</vt:lpstr>
      <vt:lpstr>General Form</vt:lpstr>
      <vt:lpstr>Vector Form</vt:lpstr>
      <vt:lpstr>Jacobian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157</cp:revision>
  <dcterms:created xsi:type="dcterms:W3CDTF">2020-03-18T13:28:17Z</dcterms:created>
  <dcterms:modified xsi:type="dcterms:W3CDTF">2020-06-24T11:58:58Z</dcterms:modified>
</cp:coreProperties>
</file>