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60" r:id="rId5"/>
    <p:sldId id="272" r:id="rId6"/>
    <p:sldId id="271" r:id="rId7"/>
    <p:sldId id="262" r:id="rId8"/>
    <p:sldId id="263" r:id="rId9"/>
    <p:sldId id="265" r:id="rId10"/>
    <p:sldId id="274" r:id="rId11"/>
    <p:sldId id="275" r:id="rId12"/>
    <p:sldId id="264" r:id="rId13"/>
    <p:sldId id="273" r:id="rId14"/>
    <p:sldId id="276" r:id="rId15"/>
    <p:sldId id="267" r:id="rId16"/>
    <p:sldId id="268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  <p:embeddedFont>
      <p:font typeface="Wingdings 3" panose="05040102010807070707" pitchFamily="18" charset="2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D0E4-8B02-43A9-9139-D85C169A8B1B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274885-A19C-4AEE-B9F0-702A13761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38288"/>
                <a:ext cx="8946541" cy="4710112"/>
              </a:xfrm>
            </p:spPr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				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altLang="ko-KR" i="1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 is the Hadamard product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274885-A19C-4AEE-B9F0-702A13761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38288"/>
                <a:ext cx="8946541" cy="4710112"/>
              </a:xfrm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6709F4A-7176-4494-B034-DBCC8C7DC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61912"/>
            <a:ext cx="6448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2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C13F-D46C-4DFF-BC88-A59F3743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XOR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3EA962-ED48-40F4-88ED-682480FDD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	Input: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Target: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en-US" altLang="ko-KR" dirty="0"/>
                  <a:t>	Network:</a:t>
                </a:r>
                <a:br>
                  <a:rPr lang="en-US" altLang="ko-KR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3EA962-ED48-40F4-88ED-682480FDD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C69F004-47C9-4C3B-B83E-04046C3A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57" y="3262032"/>
            <a:ext cx="6362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2AB63-F50F-4FBB-A1FB-38204EC2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A091B-E2B2-4390-9A56-3ECC5799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B13E8-EB82-4876-82A7-32681D4D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96" y="0"/>
            <a:ext cx="4189571" cy="65874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BA4FC3-F03C-4D99-A7FF-EAE3732A6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441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3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A7702BA-A7C2-430F-8A82-890ABF7D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385" y="11791"/>
            <a:ext cx="3189923" cy="4736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697882-2ACC-494A-BAEA-BF865BCEB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53" y="4245141"/>
            <a:ext cx="3189923" cy="26069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27962D-E628-4A83-BE6E-509FBA9F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228" y="1384555"/>
            <a:ext cx="4274820" cy="5286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1F627C-9818-41D0-BF1A-87D4C3305472}"/>
              </a:ext>
            </a:extLst>
          </p:cNvPr>
          <p:cNvSpPr txBox="1"/>
          <p:nvPr/>
        </p:nvSpPr>
        <p:spPr>
          <a:xfrm>
            <a:off x="4082431" y="49567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04A4AA-EB9F-4094-AF07-47D166D68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21666"/>
            <a:ext cx="3246596" cy="663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14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7E33C-C5E0-4EEC-B30A-EE9DDBE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0134AE-EC6F-4E44-99DE-3580718EB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96916"/>
                <a:ext cx="8946541" cy="455148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Sigmoid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 err="1"/>
                  <a:t>ReLU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Hyper tangent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 err="1"/>
                  <a:t>Softmax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en-US" altLang="ko-KR" dirty="0" err="1"/>
                  <a:t>Softplus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60134AE-EC6F-4E44-99DE-3580718EB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96916"/>
                <a:ext cx="8946541" cy="4551484"/>
              </a:xfrm>
              <a:blipFill>
                <a:blip r:embed="rId2"/>
                <a:stretch>
                  <a:fillRect l="-272" t="-6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97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41A5A-6DF1-4119-B1DC-F9AA15FD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4594EE-9545-4265-A6E8-3AB3CFD47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MSE(Mean squared error)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Binary </a:t>
                </a:r>
                <a:r>
                  <a:rPr lang="en-US" altLang="ko-KR" dirty="0" err="1"/>
                  <a:t>crossentropy</a:t>
                </a:r>
                <a:br>
                  <a:rPr lang="en-US" altLang="ko-KR" dirty="0"/>
                </a:br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fun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Output dimension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altLang="ko-KR" dirty="0"/>
                  <a:t>, i.e.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Activation function = sigmoid</a:t>
                </a:r>
              </a:p>
              <a:p>
                <a:r>
                  <a:rPr lang="en-US" altLang="ko-KR" dirty="0"/>
                  <a:t>Categorical </a:t>
                </a:r>
                <a:r>
                  <a:rPr lang="en-US" altLang="ko-KR" dirty="0" err="1"/>
                  <a:t>crossentropy</a:t>
                </a:r>
                <a:br>
                  <a:rPr lang="en-US" altLang="ko-KR" dirty="0"/>
                </a:br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/>
                  <a:t>Output dimension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&gt; 1</m:t>
                    </m:r>
                  </m:oMath>
                </a14:m>
                <a:r>
                  <a:rPr lang="en-US" altLang="ko-KR" dirty="0"/>
                  <a:t>, i.e.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Activation function = </a:t>
                </a:r>
                <a:r>
                  <a:rPr lang="en-US" altLang="ko-KR" dirty="0" err="1"/>
                  <a:t>softmax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4594EE-9545-4265-A6E8-3AB3CFD47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2907" b="-1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3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AD99F-1695-48D1-81E0-061E4B86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Feedforward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0A2F3-9F8E-44E8-9ACE-78BCC179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B448A-5829-485E-8A80-F478E3F2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56" y="2052918"/>
            <a:ext cx="5654040" cy="2910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15C371-598C-4A6F-B6CE-CBDA4FDF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5163428"/>
            <a:ext cx="6162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1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6883-97BF-47B0-9EC2-5B082C5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8F8EB-73AD-419A-9155-247010489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78CCB-F0CA-464C-9DB6-C56F6CF7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857375"/>
            <a:ext cx="63627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6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3BCA7-0BD0-40B8-A20F-D72D6759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F44EF8-108C-44B8-A049-5D8718932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Input data</a:t>
                </a:r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Bias and weight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Activation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, the sigmoid function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F44EF8-108C-44B8-A049-5D8718932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A735575-D008-46DA-BDD4-50DEE4EEE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036" y="505283"/>
            <a:ext cx="6162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1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0D2F7-5BC3-4880-99FA-935261436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452718"/>
                <a:ext cx="8946541" cy="579568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Hidden layer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		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		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0D2F7-5BC3-4880-99FA-935261436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452718"/>
                <a:ext cx="8946541" cy="5795681"/>
              </a:xfrm>
              <a:blipFill>
                <a:blip r:embed="rId2"/>
                <a:stretch>
                  <a:fillRect l="-341" t="-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6BB7A60-DD16-45E7-98E0-BCE88469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181708"/>
            <a:ext cx="6162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5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2A7EA-E2F9-430F-A911-0C29A056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319CEC-F541-470F-87D1-0C29E3D3A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Input data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Matrix form</a:t>
                </a:r>
                <a:br>
                  <a:rPr lang="en-US" altLang="ko-KR" dirty="0"/>
                </a:b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Target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Matrix from</a:t>
                </a:r>
                <a:br>
                  <a:rPr lang="en-US" altLang="ko-KR" dirty="0"/>
                </a:br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319CEC-F541-470F-87D1-0C29E3D3A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55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25209C-FE15-44D4-A57F-EFEE102D6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452718"/>
                <a:ext cx="8946541" cy="579568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Output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ko-KR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Matrix from</a:t>
                </a:r>
                <a:br>
                  <a:rPr lang="en-US" altLang="ko-KR" dirty="0"/>
                </a:br>
                <a:r>
                  <a:rPr lang="en-US" altLang="ko-KR" dirty="0"/>
                  <a:t>		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MSE(Mean squared error)</a:t>
                </a:r>
                <a:br>
                  <a:rPr lang="en-US" altLang="ko-KR" dirty="0"/>
                </a:b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25209C-FE15-44D4-A57F-EFEE102D6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452718"/>
                <a:ext cx="8946541" cy="5795681"/>
              </a:xfrm>
              <a:blipFill>
                <a:blip r:embed="rId2"/>
                <a:stretch>
                  <a:fillRect l="-341" t="-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8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59E7-399A-4822-ACC9-6DA00ECA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8EDA1D-98B5-44EB-83AC-C98873D14E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Find a feedforward network which minimizes the loss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Approach</a:t>
                </a:r>
                <a:br>
                  <a:rPr lang="en-US" altLang="ko-KR" dirty="0"/>
                </a:br>
                <a:r>
                  <a:rPr lang="en-US" altLang="ko-KR" dirty="0"/>
                  <a:t>		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using stochastic gradient descent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8EDA1D-98B5-44EB-83AC-C98873D14E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44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6C2A-7522-42B7-8FEA-13D84534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274885-A19C-4AEE-B9F0-702A13761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10423403" cy="4195481"/>
              </a:xfrm>
            </p:spPr>
            <p:txBody>
              <a:bodyPr/>
              <a:lstStyle/>
              <a:p>
                <a:r>
                  <a:rPr lang="en-US" altLang="ko-KR" dirty="0"/>
                  <a:t>Goal: to compute gradient of loss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Loss</a:t>
                </a:r>
                <a:br>
                  <a:rPr lang="en-US" altLang="ko-KR" dirty="0"/>
                </a:br>
                <a:r>
                  <a:rPr lang="en-US" altLang="ko-KR" dirty="0"/>
                  <a:t>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				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Gradients</a:t>
                </a:r>
                <a:br>
                  <a:rPr lang="en-US" altLang="ko-KR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𝑟𝑛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274885-A19C-4AEE-B9F0-702A13761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10423403" cy="4195481"/>
              </a:xfrm>
              <a:blipFill>
                <a:blip r:embed="rId2"/>
                <a:stretch>
                  <a:fillRect l="-292" t="-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6709F4A-7176-4494-B034-DBCC8C7DC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61912"/>
            <a:ext cx="6448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08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484</Words>
  <Application>Microsoft Office PowerPoint</Application>
  <PresentationFormat>와이드스크린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Calibri</vt:lpstr>
      <vt:lpstr>Arial</vt:lpstr>
      <vt:lpstr>Wingdings 3</vt:lpstr>
      <vt:lpstr>Century Gothic</vt:lpstr>
      <vt:lpstr>맑은 고딕</vt:lpstr>
      <vt:lpstr>Calibri Light</vt:lpstr>
      <vt:lpstr>Cambria Math</vt:lpstr>
      <vt:lpstr>Wingdings 2</vt:lpstr>
      <vt:lpstr>HDOfficeLightV0</vt:lpstr>
      <vt:lpstr>이온</vt:lpstr>
      <vt:lpstr>인공지능프로그래밍</vt:lpstr>
      <vt:lpstr>Feedforward Network</vt:lpstr>
      <vt:lpstr>Example</vt:lpstr>
      <vt:lpstr>Notation</vt:lpstr>
      <vt:lpstr>PowerPoint 프레젠테이션</vt:lpstr>
      <vt:lpstr>Loss</vt:lpstr>
      <vt:lpstr>PowerPoint 프레젠테이션</vt:lpstr>
      <vt:lpstr>Goal</vt:lpstr>
      <vt:lpstr>Computation</vt:lpstr>
      <vt:lpstr>PowerPoint 프레젠테이션</vt:lpstr>
      <vt:lpstr>Example: XOR</vt:lpstr>
      <vt:lpstr>PowerPoint 프레젠테이션</vt:lpstr>
      <vt:lpstr>PowerPoint 프레젠테이션</vt:lpstr>
      <vt:lpstr>Activation functions</vt:lpstr>
      <vt:lpstr>Loss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185</cp:revision>
  <dcterms:created xsi:type="dcterms:W3CDTF">2020-03-18T13:28:17Z</dcterms:created>
  <dcterms:modified xsi:type="dcterms:W3CDTF">2020-06-24T12:16:51Z</dcterms:modified>
</cp:coreProperties>
</file>