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3" r:id="rId4"/>
    <p:sldId id="308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86" r:id="rId16"/>
    <p:sldId id="288" r:id="rId17"/>
    <p:sldId id="289" r:id="rId18"/>
    <p:sldId id="291" r:id="rId19"/>
    <p:sldId id="290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CAA0-CD80-4F66-B377-C5C636B3953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A8146-5641-40BD-B991-691D60338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9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B64B0-049A-4A56-9E9F-3F3C8DFB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DB7D2-55ED-4214-B1BA-4EB56C9B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D3A73-3C2A-4363-9E33-977803CE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73C7-CA31-454E-8D5D-81F1D8007B19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65DAC-FF65-411A-8D3C-6C52C2A0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1CB4C-87FD-4876-A965-249D075F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BCA1F-4337-4A18-BA67-BCB04B37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95278-CF02-4B6D-B43A-CB42AC4A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C6F9-8004-4D8F-B6F0-E8368F3D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284D-EB78-4111-841C-AE7FFE99438B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A9154-12BA-4E19-8E64-5CA824D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530C4-2FD3-4054-88EB-4E4BCE09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065139-9084-46A5-AFF3-901364C19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572CB-B910-48F9-A835-08C531E2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7A6F-497B-4E08-9F9A-56A117F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27CC-947C-43BE-B31A-A3E426FA3333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4820B-78FC-4C77-A2F9-D6913B96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56CBD-BF7A-491A-9518-ECF478E0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BD87-BEC1-425E-BCDA-A7FD7F7C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3F383-C164-4BA1-AE72-A86EE14C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E445D-5C7F-44F6-8438-32E68AE9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56A0-C63E-4B7F-873E-870CD8EBB074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1FDFF-C5F6-4624-9102-B8D72030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91AF5-1D15-478E-9EA4-19592D0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E77C-6C3E-4B9F-93B8-4A56AE63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8C635-5BD0-4050-A22E-1B6C8273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8E262-F5D1-4A2E-AAC5-39729AB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70AD-534A-4843-B535-841F69BB0033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79F4-6A3E-4FCE-883A-157A7E7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2E294-0015-4144-A004-D884AEBC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7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97C4-3688-40F0-9333-AD34C7ED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F61A-F14B-4BEE-A246-562646EE8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E04EE-39A8-44FA-9A89-1364459B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8365C-F6C2-40CB-8E25-86B8228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5160-7F6E-4454-849E-E185E67E1046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BAD73-A199-4CC9-B54B-C19BD071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3710B-A6E7-4448-B10D-9A70804C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86F5-7C81-4EE8-9654-01D6396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7F7F0-4EA8-4CF0-9398-670DFF53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67074-AC75-4EE8-98CA-E201B2A4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9C2917-553B-4826-AC93-40B3DB23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63E6E-2479-475E-8858-0F47B6830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7976F2-127B-4958-B51C-329DA7D7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55D3-E6B3-411D-AF35-4B1C0189A072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CA3C7-DFE2-4551-A832-7CF1B97C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7B777B-BCCE-437C-82BE-3097B450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049CF-5078-4F31-897D-3CFFD457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41A7D-FCF1-47A0-ADEB-5F554EA0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010E-78B1-4A96-81C9-B11E70E56E9F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9B75E1-FCED-438F-B7E5-5A845CAE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0FA2D-BCF1-4355-BB6C-E514BF4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1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BBD74-5225-4182-A813-3BEC40D9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310B-66BB-4A98-8981-8DFAB78DC351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E838A-A0AB-4925-85F3-39B1094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F4820-4580-4DF0-AE81-FA60B3C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1888B-4369-4F40-9A67-8553178E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5510F-E010-4DEE-9697-FF350C1A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157442-8C69-401F-A25D-F8D0EB26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C0675-1068-441D-B9EA-FD99DBEC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AA0D-22BD-4EAF-AE72-21914EC5B276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E8DB7-0FE1-4AF4-8141-B514E067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C4194-893E-4605-A515-AA6139D8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965-10F6-4654-9AC0-B13D1FF9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841C4-3DCE-4D9B-8694-4865A1CC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8749D-DADA-482B-BA31-A50E5D0C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BA31A-075F-4248-A040-DBEA36E3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E03-2752-410D-9289-FB7F85097B07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A006B-7B10-463E-ACA8-E2A0562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1FCA7-CF12-4A48-ADB0-6715555C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92B20-3AEE-4E50-A23C-8993EF6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7709A-07ED-4DDD-9451-38FA4FE1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FF35A-FDCA-4420-AC4C-1AD9DE6D3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C5B1-C3C1-4D45-B5E6-08D29EF87762}" type="datetime1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D7260-32A0-46BC-B81A-84127E9B0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5FF24-B646-499F-9ACB-4C140E1C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16E4-0DB1-4A9A-AD84-044892F3C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7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5B84-2D6A-4CA6-8097-C4952E9DF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br>
              <a:rPr lang="en-US" altLang="ko-KR" dirty="0"/>
            </a:br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2B3D4-D2F4-4FD9-A3B9-25FF28564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211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1C4DE-A462-4459-96B6-93C52BD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Improvement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E35061-5CF8-41F3-A0B3-D8399CD5C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700" dirty="0"/>
                  <a:t>주어진 </a:t>
                </a:r>
                <a:r>
                  <a:rPr lang="en-US" altLang="ko-KR" sz="2700" dirty="0"/>
                  <a:t>state-value function</a:t>
                </a:r>
                <a:r>
                  <a:rPr lang="ko-KR" altLang="en-US" sz="2700" dirty="0"/>
                  <a:t>에 대하여 가장 우수한 정책을 찾아라</a:t>
                </a:r>
                <a:endParaRPr lang="en-US" altLang="ko-KR" sz="27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func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E35061-5CF8-41F3-A0B3-D8399CD5C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323FE-F942-437A-9596-2266759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444" y="3623100"/>
            <a:ext cx="362953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7919-CE4C-4FD0-B481-6DF3EB55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F26B7A-4BD3-4807-BBBB-ABBF0F452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evaluation(E)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policy improvement(I)</a:t>
                </a:r>
                <a:r>
                  <a:rPr lang="ko-KR" altLang="en-US" dirty="0"/>
                  <a:t>를 반복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⋯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F26B7A-4BD3-4807-BBBB-ABBF0F452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E94B3-2E60-4D0D-82FF-3BCF61AB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87" y="3195222"/>
            <a:ext cx="528711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0222-F55B-4A65-AEBF-9885DA7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combination of policy evaluation and policy improvement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⟶⋯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이론적 배경</a:t>
                </a:r>
                <a:r>
                  <a:rPr lang="en-US" altLang="ko-KR" dirty="0"/>
                  <a:t>???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2340D-26F2-41A2-A203-69579FCE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1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0222-F55B-4A65-AEBF-9885DA7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gridworld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364F61-A4DB-4CC1-BFE4-BF964898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2340D-26F2-41A2-A203-69579FCE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56" y="2663859"/>
            <a:ext cx="717332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최적화 문제를 해결하는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우수한 정책</a:t>
                </a:r>
                <a:r>
                  <a:rPr lang="en-US" altLang="ko-KR" dirty="0"/>
                  <a:t>(optimal policy)</a:t>
                </a:r>
                <a:r>
                  <a:rPr lang="ko-KR" altLang="en-US" dirty="0"/>
                  <a:t> 찾기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policy iteration</a:t>
                </a:r>
                <a:r>
                  <a:rPr lang="ko-KR" altLang="en-US" dirty="0"/>
                  <a:t>이나 </a:t>
                </a:r>
                <a:r>
                  <a:rPr lang="en-US" altLang="ko-KR" dirty="0"/>
                  <a:t>value iteration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361!</a:t>
                </a:r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메모리의 한계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7678-19C5-4D34-8731-C12FB3B6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D85EDF-5A02-4F96-B1AE-B599D75D6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- discount rate</a:t>
                </a:r>
              </a:p>
              <a:p>
                <a:r>
                  <a:rPr lang="en-US" altLang="ko-KR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?</a:t>
                </a:r>
              </a:p>
              <a:p>
                <a:pPr lvl="1"/>
                <a:r>
                  <a:rPr lang="en-US" altLang="ko-KR" dirty="0"/>
                  <a:t>impossible, in general, e.g. </a:t>
                </a:r>
                <a:r>
                  <a:rPr lang="ko-KR" altLang="en-US" dirty="0"/>
                  <a:t>바둑</a:t>
                </a:r>
                <a:endParaRPr lang="en-US" altLang="ko-KR" dirty="0"/>
              </a:p>
              <a:p>
                <a:r>
                  <a:rPr lang="en-US" altLang="ko-KR" dirty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dirty="0"/>
                  <a:t>sampling</a:t>
                </a:r>
              </a:p>
              <a:p>
                <a:pPr lvl="1"/>
                <a:r>
                  <a:rPr lang="en-US" altLang="ko-KR" dirty="0"/>
                  <a:t>Monte Carlo method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D85EDF-5A02-4F96-B1AE-B599D75D6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00F15-BAF8-4B98-9C84-861FC99F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2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8506-8924-4903-B708-183C39F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B499A4-F2EC-4D11-B8E1-6C4CD3DBD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따라 </a:t>
                </a:r>
                <a:r>
                  <a:rPr lang="en-US" altLang="ko-KR" dirty="0"/>
                  <a:t>episode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생성한다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계산한다</a:t>
                </a:r>
                <a:endParaRPr lang="en-US" altLang="ko-KR" dirty="0"/>
              </a:p>
              <a:p>
                <a:r>
                  <a:rPr lang="ko-KR" altLang="en-US" b="0" dirty="0"/>
                  <a:t>각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/>
                  <a:t>의 근사값을 구한다</a:t>
                </a:r>
                <a:endParaRPr lang="en-US" altLang="ko-KR" dirty="0"/>
              </a:p>
              <a:p>
                <a:r>
                  <a:rPr lang="en-US" altLang="ko-KR" dirty="0"/>
                  <a:t>policy</a:t>
                </a:r>
                <a:r>
                  <a:rPr lang="ko-KR" altLang="en-US" dirty="0"/>
                  <a:t>를 다시 설정한다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episode </a:t>
                </a:r>
                <a:r>
                  <a:rPr lang="ko-KR" altLang="en-US" dirty="0"/>
                  <a:t>복습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B499A4-F2EC-4D11-B8E1-6C4CD3DBD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C40BE-C24A-4825-9325-13DC37E1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1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64FF-27DF-4DF9-9D1A-E1636C78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E244AA-349B-4C3A-AA84-1B3D00DB7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Monte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Carlo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ES(exploring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starts)</a:t>
                </a:r>
              </a:p>
              <a:p>
                <a:pPr lvl="1"/>
                <a:r>
                  <a:rPr lang="en-US" altLang="ko-KR" sz="2000" dirty="0"/>
                  <a:t>initialize, for all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empty list</a:t>
                </a:r>
              </a:p>
              <a:p>
                <a:pPr lvl="1"/>
                <a:r>
                  <a:rPr lang="en-US" altLang="ko-KR" sz="2000" dirty="0"/>
                  <a:t>repeat forever</a:t>
                </a:r>
              </a:p>
              <a:p>
                <a:pPr lvl="2"/>
                <a:r>
                  <a:rPr lang="en-US" altLang="ko-KR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generate an episode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following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for each pair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in the episode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000" dirty="0"/>
                  <a:t> the return at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b="0" dirty="0"/>
              </a:p>
              <a:p>
                <a:pPr lvl="3"/>
                <a:r>
                  <a:rPr lang="en-US" altLang="ko-KR" sz="2000" b="0" dirty="0"/>
                  <a:t>append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20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𝑟𝑒𝑡𝑢𝑟𝑛𝑠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E244AA-349B-4C3A-AA84-1B3D00DB7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478D4-8007-41AC-B9F1-3C186A8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8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1B125-2F19-4E14-A788-7F211202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4B19B1-ED84-498A-A687-EE92BAA62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greedy policy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큰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선택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처음 선택된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이 계속 선택될 가능성이 있다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-soft greedy) policy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큰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의 확률로 선택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을 주고 나머지의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을 더 준다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나머지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의 확률로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4B19B1-ED84-498A-A687-EE92BAA62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86466-72DC-4EF8-83FB-9811AEC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9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82B0-2691-42B4-80FB-7A109DCC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C7888-AD8D-42FC-A13E-9E262573C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sz="2400" dirty="0"/>
                  <a:t>on-policy MC control for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-soft policies</a:t>
                </a:r>
              </a:p>
              <a:p>
                <a:pPr lvl="1"/>
                <a:r>
                  <a:rPr lang="en-US" altLang="ko-KR" dirty="0"/>
                  <a:t>initialize, for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arbitrary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400" dirty="0"/>
                  <a:t>-soft policy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empty list</a:t>
                </a:r>
              </a:p>
              <a:p>
                <a:pPr lvl="1"/>
                <a:r>
                  <a:rPr lang="en-US" altLang="ko-KR" dirty="0"/>
                  <a:t>repeat forever</a:t>
                </a:r>
              </a:p>
              <a:p>
                <a:pPr lvl="2"/>
                <a:r>
                  <a:rPr lang="en-US" altLang="ko-KR" sz="2400" dirty="0"/>
                  <a:t>generate an episode following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en-US" altLang="ko-KR" sz="2400" dirty="0"/>
                  <a:t>for each pair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400" dirty="0"/>
                  <a:t> in the episode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altLang="ko-KR" sz="2400" dirty="0"/>
                  <a:t> the return at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lvl="3"/>
                <a:r>
                  <a:rPr lang="en-US" altLang="ko-KR" sz="2400" dirty="0"/>
                  <a:t>append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24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𝑟𝑒𝑡𝑢𝑟𝑛𝑠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)⟵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𝑟𝑒𝑡𝑢𝑟𝑛𝑠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en-US" altLang="ko-KR" sz="2400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/>
                  <a:t> in the episode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sz="2400" dirty="0"/>
              </a:p>
              <a:p>
                <a:pPr lvl="3"/>
                <a:r>
                  <a:rPr lang="en-US" altLang="ko-KR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/|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)| 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/|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)|                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C7888-AD8D-42FC-A13E-9E262573C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AAE670-7EF7-449A-A029-2AC4D9B7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action-value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state-value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action-value</a:t>
                </a:r>
                <a:r>
                  <a:rPr lang="ko-KR" altLang="en-US" dirty="0"/>
                  <a:t>의 관계는</a:t>
                </a:r>
                <a:r>
                  <a:rPr lang="en-US" altLang="ko-KR" dirty="0"/>
                  <a:t>?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F5A9-232B-4371-8163-DDBAB716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A658D-4DE2-4464-ADEE-4D95D9706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returns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모두 저장해야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개수를 저장하면 이 문제는 해결 가능하다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⟵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episode</a:t>
                </a:r>
                <a:r>
                  <a:rPr lang="ko-KR" altLang="en-US" dirty="0"/>
                  <a:t>가 끝날 때까지 기다려야 한다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temporal-difference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learning</a:t>
                </a:r>
                <a:r>
                  <a:rPr lang="ko-KR" altLang="en-US" dirty="0"/>
                  <a:t>의 출발점이다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A658D-4DE2-4464-ADEE-4D95D9706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2332A-CB11-4179-A5AA-BA6ED6E7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1239-CD16-4A59-ACF2-CF72E25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Tiny World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EF9C32-A6AA-4B68-8B4B-97486B2A0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Bellman equation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⋅3⋅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⋅3⋅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)(2−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)(2−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=2.95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=2.05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EF9C32-A6AA-4B68-8B4B-97486B2A0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FB3D7-2AD7-4A61-844F-929BCC9A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E932CD-6DEA-4C95-B615-99D70812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06" y="1319496"/>
            <a:ext cx="3391268" cy="20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</a:t>
                </a:r>
                <a:r>
                  <a:rPr lang="ko-KR" altLang="en-US" dirty="0"/>
                  <a:t>을 풀어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s)</a:t>
                </a:r>
                <a:r>
                  <a:rPr lang="ko-KR" altLang="en-US" dirty="0"/>
                  <a:t>를 모두 구할 수 있다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형태는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시간 문제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메모리 문제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0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5F49C-7133-4CE8-B2C6-E72375B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Policy and </a:t>
            </a:r>
            <a:br>
              <a:rPr lang="en-US" altLang="ko-KR" dirty="0"/>
            </a:br>
            <a:r>
              <a:rPr lang="en-US" altLang="ko-KR" dirty="0"/>
              <a:t>    Optimal 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47F93A-C19C-4BFF-B2C6-4F271BBF9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value function</a:t>
                </a:r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optimal policy</a:t>
                </a:r>
              </a:p>
              <a:p>
                <a:pPr lvl="1"/>
                <a:r>
                  <a:rPr lang="ko-KR" altLang="en-US" b="0" dirty="0"/>
                  <a:t>가장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47F93A-C19C-4BFF-B2C6-4F271BBF9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B566C-9235-4244-B050-F332747F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7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EDFC0-962B-454F-B66E-50B4E39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DD6F1B-F27C-461F-B119-53430F606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주어진 </a:t>
                </a:r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대하여 최적의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를 찾아라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Bellman equation</a:t>
                </a:r>
                <a:r>
                  <a:rPr lang="ko-KR" altLang="en-US" dirty="0"/>
                  <a:t> 풀기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algorithm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⟶⋯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arbitrary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DD6F1B-F27C-461F-B119-53430F606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34BE1-FEE9-4DCF-803D-42C212F4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2968-E20E-4EAD-8F3E-C8030C95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C5C3D3-8C99-4439-B319-784F7A074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수학적 배경</a:t>
                </a:r>
                <a:endParaRPr lang="en-US" altLang="ko-KR" dirty="0"/>
              </a:p>
              <a:p>
                <a:r>
                  <a:rPr lang="en-US" altLang="ko-KR" dirty="0"/>
                  <a:t>solve the linear equation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iteration</a:t>
                </a:r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arbitrary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⟶0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C5C3D3-8C99-4439-B319-784F7A074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BC0F9-EC32-48EA-B798-385ED8D6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1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0BA37-2D63-4C22-8614-E6FFD3F0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BAD49D-19B9-479E-97E4-CBAEE6E10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Algorithm</a:t>
                </a:r>
              </a:p>
              <a:p>
                <a:pPr lvl="1"/>
                <a:r>
                  <a:rPr lang="en-US" altLang="ko-KR" sz="2000" dirty="0"/>
                  <a:t>input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2000" dirty="0"/>
                  <a:t>, the policy to be evaluated</a:t>
                </a:r>
              </a:p>
              <a:p>
                <a:pPr lvl="1"/>
                <a:r>
                  <a:rPr lang="en-US" altLang="ko-KR" sz="2000" dirty="0"/>
                  <a:t>initialize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for all state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repeat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𝑐𝑜𝑝𝑦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𝑐𝑜𝑝𝑦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	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lim>
                    </m:limLow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𝑐𝑜𝑝𝑦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sz="2000" dirty="0"/>
                  <a:t>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output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4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BAD49D-19B9-479E-97E4-CBAEE6E10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CCB4B-41C6-42F8-84A4-A1A0F4AD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D062-53BA-409F-8CEF-A2F242E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0C0B52-0C1A-4BB6-98BA-77FD53ED5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gridworld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0C0B52-0C1A-4BB6-98BA-77FD53ED5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FB3D6-0C50-4B14-8389-5703FF6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B1D6C-05DF-41B5-96E8-28B51A8E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91" y="2574558"/>
            <a:ext cx="4795411" cy="17088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03F1B1-2621-4B6A-BD52-FACC259B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93" y="4596011"/>
            <a:ext cx="7123809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877</Words>
  <Application>Microsoft Office PowerPoint</Application>
  <PresentationFormat>와이드스크린</PresentationFormat>
  <Paragraphs>170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강화 학습 Reinforcement Learning</vt:lpstr>
      <vt:lpstr>Bellman equation</vt:lpstr>
      <vt:lpstr>Example - Tiny World</vt:lpstr>
      <vt:lpstr>Bellman Equation</vt:lpstr>
      <vt:lpstr>Optimal Policy and      Optimal Value Function</vt:lpstr>
      <vt:lpstr>Policy Evaluation</vt:lpstr>
      <vt:lpstr>Policy Evaluation</vt:lpstr>
      <vt:lpstr>Policy Evaluation</vt:lpstr>
      <vt:lpstr>Policy Evaluation</vt:lpstr>
      <vt:lpstr>Policy Improvement</vt:lpstr>
      <vt:lpstr>Policy Iteration</vt:lpstr>
      <vt:lpstr>Value Iteration</vt:lpstr>
      <vt:lpstr>Value Iteration</vt:lpstr>
      <vt:lpstr>Dynamic Programming</vt:lpstr>
      <vt:lpstr>Monte Carlo Methods</vt:lpstr>
      <vt:lpstr>Monte Carlo Methods</vt:lpstr>
      <vt:lpstr>Monte Carlo Methods</vt:lpstr>
      <vt:lpstr>Policy</vt:lpstr>
      <vt:lpstr>Monte Carlo Methods</vt:lpstr>
      <vt:lpstr>Monte Carlo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 학습 Reinforcement Learning</dc:title>
  <dc:creator>kpark</dc:creator>
  <cp:lastModifiedBy>kpark</cp:lastModifiedBy>
  <cp:revision>143</cp:revision>
  <dcterms:created xsi:type="dcterms:W3CDTF">2020-02-26T08:02:54Z</dcterms:created>
  <dcterms:modified xsi:type="dcterms:W3CDTF">2021-05-18T08:36:32Z</dcterms:modified>
</cp:coreProperties>
</file>