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Multi-armed Bandits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3150-8008-4D66-9B5B-522CFA6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Incremental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5D5CD-6746-4A1A-8352-0679834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6574428" cy="256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Strategy for efficient memory and CPU usage</a:t>
                </a:r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6574428" cy="2564356"/>
              </a:xfrm>
              <a:prstGeom prst="rect">
                <a:avLst/>
              </a:prstGeom>
              <a:blipFill>
                <a:blip r:embed="rId2"/>
                <a:stretch>
                  <a:fillRect l="-1484" t="-713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99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3150-8008-4D66-9B5B-522CFA6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Tracking a Nonstationary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5D5CD-6746-4A1A-8352-06798343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651836" cy="396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sz="2400" dirty="0"/>
                </a:br>
                <a:r>
                  <a:rPr lang="en-US" altLang="ko-KR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531D97-ED51-40E4-9E03-18511A7B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651836" cy="3960251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4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25C708-F0BB-41C2-87AB-89D4518590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2.1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-armed Bandit Problem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25C708-F0BB-41C2-87AB-89D451859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235F3F-7EF7-47E4-85E4-63E55EADA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Slot machine 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levers</a:t>
                </a:r>
              </a:p>
              <a:p>
                <a:r>
                  <a:rPr lang="en-US" altLang="ko-KR" dirty="0"/>
                  <a:t>Action is a selection of a lever</a:t>
                </a:r>
              </a:p>
              <a:p>
                <a:r>
                  <a:rPr lang="en-US" altLang="ko-KR" dirty="0"/>
                  <a:t>Reward is the payoffs for hitting the jackpot</a:t>
                </a:r>
              </a:p>
              <a:p>
                <a:r>
                  <a:rPr lang="en-US" altLang="ko-KR" dirty="0"/>
                  <a:t>Aim: </a:t>
                </a:r>
              </a:p>
              <a:p>
                <a:pPr lvl="1"/>
                <a:r>
                  <a:rPr lang="en-US" altLang="ko-KR" dirty="0"/>
                  <a:t>Through repeated action selections, to maximize winnings</a:t>
                </a:r>
              </a:p>
              <a:p>
                <a:pPr lvl="1"/>
                <a:r>
                  <a:rPr lang="en-US" altLang="ko-KR" dirty="0"/>
                  <a:t>To find best lever(s)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B235F3F-7EF7-47E4-85E4-63E55EADA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AEC44-FCF0-4D3B-A151-99496D8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DBB0-0CE0-4766-ACD5-2B0FC13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8ED64D-3AA4-4A4A-BE7A-6B0002088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action = the selection of an arm on time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reward = the corresponding reward</a:t>
                </a:r>
                <a:br>
                  <a:rPr lang="en-US" altLang="ko-KR" dirty="0"/>
                </a:br>
                <a:r>
                  <a:rPr lang="en-US" altLang="ko-KR" dirty="0"/>
                  <a:t>              = the value of the action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expected reward for the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estimated value of action a at time step t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8ED64D-3AA4-4A4A-BE7A-6B0002088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B7D83-3B21-4AA7-9DCF-4B51D72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DBB0-0CE0-4766-ACD5-2B0FC13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B7D83-3B21-4AA7-9DCF-4B51D72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9DE0A-2582-4D56-9107-83D707F6B7AC}"/>
                  </a:ext>
                </a:extLst>
              </p:cNvPr>
              <p:cNvSpPr txBox="1"/>
              <p:nvPr/>
            </p:nvSpPr>
            <p:spPr>
              <a:xfrm>
                <a:off x="838200" y="2029114"/>
                <a:ext cx="105156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If you knew the value of each action, then it would be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trivial</a:t>
                </a:r>
                <a:r>
                  <a:rPr lang="en-US" altLang="ko-KR" sz="2000" dirty="0"/>
                  <a:t> to solve the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-armed bandit problem: you would always select the action with highest value.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We assume that you do not know the action values with certainty, although you may have estimates. We denote the estimated value of action a at time step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. We would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to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000" dirty="0"/>
                  <a:t>.</a:t>
                </a:r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B9DE0A-2582-4D56-9107-83D707F6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9114"/>
                <a:ext cx="10515600" cy="2246769"/>
              </a:xfrm>
              <a:prstGeom prst="rect">
                <a:avLst/>
              </a:prstGeom>
              <a:blipFill>
                <a:blip r:embed="rId2"/>
                <a:stretch>
                  <a:fillRect l="-638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80E6-A5A0-4B20-999E-533A96CE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3567-9927-423F-83B6-76E25B58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 action: action whose estimated value is greatest</a:t>
            </a:r>
          </a:p>
          <a:p>
            <a:r>
              <a:rPr lang="en-US" altLang="ko-KR" dirty="0"/>
              <a:t>Exploiting: selecting greedy action</a:t>
            </a:r>
          </a:p>
          <a:p>
            <a:r>
              <a:rPr lang="en-US" altLang="ko-KR" dirty="0"/>
              <a:t>Exploring: selecting nongreedy action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21703-B70E-4E8F-BA67-8DBFF2F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79B5-9E16-4924-B5D6-A94333D2D374}"/>
              </a:ext>
            </a:extLst>
          </p:cNvPr>
          <p:cNvSpPr txBox="1"/>
          <p:nvPr/>
        </p:nvSpPr>
        <p:spPr>
          <a:xfrm>
            <a:off x="838200" y="43910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Exploitation is the right thing to do to maximize the expected reward on the one step, but exploration may produce the greater total reward in the long run.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555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77F8B-D22F-4F99-B529-24F3D5A4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2.2 Action-value Methods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A3A17-8016-4873-9179-EA618FC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6771-7EA3-4388-A93D-8A41571A1850}"/>
                  </a:ext>
                </a:extLst>
              </p:cNvPr>
              <p:cNvSpPr txBox="1"/>
              <p:nvPr/>
            </p:nvSpPr>
            <p:spPr>
              <a:xfrm>
                <a:off x="838200" y="2326163"/>
                <a:ext cx="8231909" cy="331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by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sample-average</a:t>
                </a:r>
                <a:r>
                  <a:rPr lang="en-US" altLang="ko-KR" sz="2400" dirty="0"/>
                  <a:t> method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taken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prior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taken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prior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ko-KR" sz="2400" dirty="0"/>
                </a:br>
                <a:r>
                  <a:rPr lang="en-US" altLang="ko-KR" sz="2400" dirty="0"/>
                  <a:t>where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6771-7EA3-4388-A93D-8A41571A1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6163"/>
                <a:ext cx="8231909" cy="3313728"/>
              </a:xfrm>
              <a:prstGeom prst="rect">
                <a:avLst/>
              </a:prstGeom>
              <a:blipFill>
                <a:blip r:embed="rId2"/>
                <a:stretch>
                  <a:fillRect l="-1185" t="-1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1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9FC0F-66DE-4A15-BA44-318C46D1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66712-5D13-499F-81A0-CD974458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40EEF-04A5-4F4E-902C-52585ACF968E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515600" cy="285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Greedy</a:t>
                </a:r>
                <a:r>
                  <a:rPr lang="en-US" altLang="ko-KR" sz="2400" dirty="0"/>
                  <a:t> action selection</a:t>
                </a:r>
              </a:p>
              <a:p>
                <a:r>
                  <a:rPr lang="en-US" altLang="ko-KR" sz="2400" dirty="0"/>
                  <a:t>    selecting the optimal action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-greedy </a:t>
                </a:r>
                <a:r>
                  <a:rPr lang="en-US" altLang="ko-KR" sz="2400" dirty="0"/>
                  <a:t>action selection</a:t>
                </a:r>
              </a:p>
              <a:p>
                <a:r>
                  <a:rPr lang="en-US" altLang="ko-KR" sz="2400" dirty="0"/>
                  <a:t>    selecting action randomly with probability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selecting the optimal action with probability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40EEF-04A5-4F4E-902C-52585ACF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856295"/>
              </a:xfrm>
              <a:prstGeom prst="rect">
                <a:avLst/>
              </a:prstGeom>
              <a:blipFill>
                <a:blip r:embed="rId2"/>
                <a:stretch>
                  <a:fillRect l="-928" t="-1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8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61FC-6DCE-4057-9519-20F19A3F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The 10-armed Testbed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AC68BD-C7C2-4327-81E5-C401F7D33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10-armed bandit problem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AC68BD-C7C2-4327-81E5-C401F7D3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C2E3C-CF4D-4298-B8C6-1390F866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1B270-88E6-4090-9551-EF6AD217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56" y="1646239"/>
            <a:ext cx="6088146" cy="4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D416-C225-4939-AD4A-08B6510F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CA91B-9FAE-4D3F-98C2-2104397D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2000 Randomly generated </a:t>
            </a:r>
            <a:br>
              <a:rPr lang="en-US" altLang="ko-KR" sz="2400" dirty="0"/>
            </a:br>
            <a:r>
              <a:rPr lang="en-US" altLang="ko-KR" sz="2400" dirty="0"/>
              <a:t>    10-armed bandit problems</a:t>
            </a:r>
          </a:p>
          <a:p>
            <a:r>
              <a:rPr lang="en-US" altLang="ko-KR" sz="2400" dirty="0"/>
              <a:t>Selecting 1000 action</a:t>
            </a:r>
            <a:br>
              <a:rPr lang="en-US" altLang="ko-KR" sz="2400" dirty="0"/>
            </a:br>
            <a:r>
              <a:rPr lang="en-US" altLang="ko-KR" sz="2400" dirty="0"/>
              <a:t>    for each problem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3E0C65-A822-4B8F-8FAA-6DFA0855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783F6-61AE-4091-A00B-BF3F0F6E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55" y="425649"/>
            <a:ext cx="5995843" cy="57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433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Chapter 2 Multi-armed Bandits</vt:lpstr>
      <vt:lpstr>2.1 A k-armed Bandit Problem</vt:lpstr>
      <vt:lpstr>PowerPoint 프레젠테이션</vt:lpstr>
      <vt:lpstr>PowerPoint 프레젠테이션</vt:lpstr>
      <vt:lpstr>PowerPoint 프레젠테이션</vt:lpstr>
      <vt:lpstr>2.2 Action-value Methods</vt:lpstr>
      <vt:lpstr>PowerPoint 프레젠테이션</vt:lpstr>
      <vt:lpstr>2.3 The 10-armed Testbed</vt:lpstr>
      <vt:lpstr>PowerPoint 프레젠테이션</vt:lpstr>
      <vt:lpstr>2.4 Incremental Implementation</vt:lpstr>
      <vt:lpstr>2.5 Tracking a Nonstationary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15</cp:revision>
  <dcterms:created xsi:type="dcterms:W3CDTF">2021-09-28T01:19:47Z</dcterms:created>
  <dcterms:modified xsi:type="dcterms:W3CDTF">2021-09-28T13:31:59Z</dcterms:modified>
</cp:coreProperties>
</file>