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2FDC-1CCC-4787-BD2A-441D3AB84DB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8382-0E31-4F4C-8738-7C503A24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0400-96DB-4754-A40E-D5C72AA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9A3B-3F23-491C-88C8-7DFBA79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2DC4-9802-42C5-B0BF-C2E72372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C98-2974-48C4-85C2-FB7C31AC7898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008-6837-4688-B3E2-4400109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DF8A-0D00-4B4B-8CF2-0A53583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0AEDE-DFC1-4875-BAC6-4B375BD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B6DA-7F74-4C92-B764-052099CF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855A-24A4-497B-9DD3-393B36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9D5E-680A-41B2-B626-74DB37565A24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1ADF0-BE3F-4F10-A117-987CE0F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F6A79-7731-47BB-A1C8-6C957FB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38081B-B997-4533-8149-CE3716F9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95EA2-1B23-464C-9E3B-9C76D041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E984-89CD-4382-A0FA-06C506C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8A1A-C7A7-485D-A982-ECC253D2C965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B3A0-003F-46C0-B2A4-D109A9E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54F8-6BB1-45E8-97B5-97F1308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5AD-6674-47A0-B8DE-DF44F52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A24DD-E95C-4DC2-A77C-9DE2C96F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0567-089F-4E55-92EB-CAEFB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81D-369D-4D37-8FD4-5DC98340B613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113C-4BC4-4F4F-A940-4302846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CAE42-F806-4D64-B380-A1E4B6E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4246-5E33-4950-80CB-F4E27D4B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4CC9-5A8C-4CD4-B4AC-124C042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BBAD-3B60-45D7-9B2D-FE8B40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261-94A6-4E5B-A534-C258B84D0074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0682-8392-4F14-854E-30F50C9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095C7-8379-4942-9847-0E077A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8C28-3536-4B20-BFD7-5EC222E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F14DA-6AED-4BFD-B074-9AB31944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AC2BB-EE2D-48E7-B39B-574A5C74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67EF4-7B2E-48FF-9136-777AC362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1DF-1112-46A8-BD85-D454AAEE1983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F946-A0EC-457F-B9C8-77C544E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CC1BF-E68F-424B-9D6C-A182340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B2EF-54C7-4495-B3F7-7F31DF2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4E71-73EC-4950-A725-399309D8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E6FE-86F7-48C6-B8B9-FEB0C4F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306D0-67B2-4266-A015-D27E5C11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31158-AC2B-448B-B7D4-63B8EDF0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2649-FFDF-4592-9C1F-1DA3BCA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E07-44B1-44EF-97C8-CA5BB12A13F1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3CC4-5653-4AC2-A4ED-4E424B9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61536-E571-4988-9DD1-B30CFE9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90EE-7968-48FA-9A7F-4FDB14C1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9829F-84B8-4816-B8BC-D08C05E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56C-DD07-47DA-97CE-861B385BE2A6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1EDAC-3393-4236-8A4E-E999FF4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AAE9F-8BB3-401D-8C2F-F14B2B1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721-F9BB-4AA8-B54A-3258313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9BEC-42B7-4947-AB21-0A8FF1CBC45D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2C7B7-656F-4908-B0FC-2A81705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A262F-6D5D-461D-8FB0-47368533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47B-3820-42BF-BB0D-8AF1D29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C9E3B-266C-4D09-99B8-34BFAF42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7693D-2D93-455C-BE32-28FAD2A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76AFA-D3A3-48E8-BC91-CB9E337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7933-7E3E-445E-87B5-7D6C6DA14A56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3136-2D59-4504-AB3F-95D8BAC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7A3E-5773-492F-81B8-91B268F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E873-6111-4A7F-ADF2-7903CAB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D7698-2C6A-4A3D-9813-C67D70C9F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3A64-C23C-4A71-8517-AA21EED8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838F9-3ECF-4A80-8BC0-8B195A5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CD6D-F240-4017-B866-7815368BA5B0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05F15-6E1C-4740-A316-29A076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3B6EF-7CA6-448D-91EE-3DF4C7D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3D6F3-2047-4468-ACD7-232BA80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0E50-978A-45DA-8E46-9EC1FB7E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1CF5-23E5-4BB3-924D-2047EB1D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732-C060-476D-B66F-3433455A3BA1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7CCD-EF5A-4028-95FB-94CA7BFC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BBD1-BC69-4446-A305-5540A178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4B59-A722-4628-978C-1FB6632C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Multi-armed Bandits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CF632-F101-4C79-960D-8DAA4FD3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3150-8008-4D66-9B5B-522CFA6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Incremental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5D5CD-6746-4A1A-8352-06798343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531D97-ED51-40E4-9E03-18511A7BA3D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6574428" cy="256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Strategy for efficient memory and CPU usage</a:t>
                </a:r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531D97-ED51-40E4-9E03-18511A7B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6574428" cy="2564356"/>
              </a:xfrm>
              <a:prstGeom prst="rect">
                <a:avLst/>
              </a:prstGeom>
              <a:blipFill>
                <a:blip r:embed="rId2"/>
                <a:stretch>
                  <a:fillRect l="-1484" t="-713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99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3150-8008-4D66-9B5B-522CFA6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Tracking a Nonstationary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5D5CD-6746-4A1A-8352-06798343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531D97-ED51-40E4-9E03-18511A7BA3D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10651836" cy="396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Replace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400" dirty="0"/>
                  <a:t> to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ko-KR" sz="2400" dirty="0"/>
                </a:br>
                <a:r>
                  <a:rPr lang="en-US" altLang="ko-KR" sz="240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531D97-ED51-40E4-9E03-18511A7B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651836" cy="3960251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94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E25C708-F0BB-41C2-87AB-89D4518590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2.1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-armed Bandit Problem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E25C708-F0BB-41C2-87AB-89D451859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B235F3F-7EF7-47E4-85E4-63E55EADA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Slot machine 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levers</a:t>
                </a:r>
              </a:p>
              <a:p>
                <a:r>
                  <a:rPr lang="en-US" altLang="ko-KR" dirty="0"/>
                  <a:t>Action is a selection of a lever</a:t>
                </a:r>
              </a:p>
              <a:p>
                <a:r>
                  <a:rPr lang="en-US" altLang="ko-KR" dirty="0"/>
                  <a:t>Reward is the payoffs for hitting the jackpot</a:t>
                </a:r>
              </a:p>
              <a:p>
                <a:r>
                  <a:rPr lang="en-US" altLang="ko-KR" dirty="0"/>
                  <a:t>Aim: </a:t>
                </a:r>
              </a:p>
              <a:p>
                <a:pPr lvl="1"/>
                <a:r>
                  <a:rPr lang="en-US" altLang="ko-KR" dirty="0"/>
                  <a:t>Through repeated action selections, to maximize winnings</a:t>
                </a:r>
              </a:p>
              <a:p>
                <a:pPr lvl="1"/>
                <a:r>
                  <a:rPr lang="en-US" altLang="ko-KR" dirty="0"/>
                  <a:t>To find best lever(s)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B235F3F-7EF7-47E4-85E4-63E55EADA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DAEC44-FCF0-4D3B-A151-99496D8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2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4DBB0-0CE0-4766-ACD5-2B0FC13A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8ED64D-3AA4-4A4A-BE7A-6B0002088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 action = the selection of an arm on time step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 reward = the corresponding reward</a:t>
                </a:r>
                <a:br>
                  <a:rPr lang="en-US" altLang="ko-KR" dirty="0"/>
                </a:br>
                <a:r>
                  <a:rPr lang="en-US" altLang="ko-KR" dirty="0"/>
                  <a:t>              = the value of the action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expected reward for the 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estimated value of action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at time step t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8ED64D-3AA4-4A4A-BE7A-6B0002088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B7D83-3B21-4AA7-9DCF-4B51D72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9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4DBB0-0CE0-4766-ACD5-2B0FC13A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B7D83-3B21-4AA7-9DCF-4B51D72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B9DE0A-2582-4D56-9107-83D707F6B7AC}"/>
                  </a:ext>
                </a:extLst>
              </p:cNvPr>
              <p:cNvSpPr txBox="1"/>
              <p:nvPr/>
            </p:nvSpPr>
            <p:spPr>
              <a:xfrm>
                <a:off x="838200" y="2029114"/>
                <a:ext cx="105156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If you knew the value of each action, then it would be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trivial</a:t>
                </a:r>
                <a:r>
                  <a:rPr lang="en-US" altLang="ko-KR" sz="2000" dirty="0"/>
                  <a:t> to solve the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/>
                  <a:t>-armed bandit problem: you would always select the action with highest value.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We assume that you do not know the action values with certainty, although you may have estimates. We denote the estimated value of action a at time step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0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. We would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to be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000" dirty="0"/>
                  <a:t>.</a:t>
                </a: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B9DE0A-2582-4D56-9107-83D707F6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9114"/>
                <a:ext cx="10515600" cy="2246769"/>
              </a:xfrm>
              <a:prstGeom prst="rect">
                <a:avLst/>
              </a:prstGeom>
              <a:blipFill>
                <a:blip r:embed="rId2"/>
                <a:stretch>
                  <a:fillRect l="-638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80E6-A5A0-4B20-999E-533A96CE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3567-9927-423F-83B6-76E25B58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Greedy action: action whose estimated value is greatest</a:t>
            </a:r>
          </a:p>
          <a:p>
            <a:r>
              <a:rPr lang="en-US" altLang="ko-KR" dirty="0"/>
              <a:t>Exploiting: selecting greedy action</a:t>
            </a:r>
          </a:p>
          <a:p>
            <a:r>
              <a:rPr lang="en-US" altLang="ko-KR" dirty="0"/>
              <a:t>Exploring: selecting nongreedy action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21703-B70E-4E8F-BA67-8DBFF2F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79B5-9E16-4924-B5D6-A94333D2D374}"/>
              </a:ext>
            </a:extLst>
          </p:cNvPr>
          <p:cNvSpPr txBox="1"/>
          <p:nvPr/>
        </p:nvSpPr>
        <p:spPr>
          <a:xfrm>
            <a:off x="838200" y="439102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Exploitation is the right thing to do to maximize the expected reward on the one step, but exploration may produce the greater total reward in the long run.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555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77F8B-D22F-4F99-B529-24F3D5A4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2.2 Action-value Methods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A3A17-8016-4873-9179-EA618FC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9B91BA1-CD9E-4E83-8CF9-E4545718B12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56771-7EA3-4388-A93D-8A41571A1850}"/>
                  </a:ext>
                </a:extLst>
              </p:cNvPr>
              <p:cNvSpPr txBox="1"/>
              <p:nvPr/>
            </p:nvSpPr>
            <p:spPr>
              <a:xfrm>
                <a:off x="838200" y="2326163"/>
                <a:ext cx="8231909" cy="331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by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sample-average</a:t>
                </a:r>
                <a:r>
                  <a:rPr lang="en-US" altLang="ko-KR" sz="2400" dirty="0"/>
                  <a:t> method</a:t>
                </a:r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taken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prior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taken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prior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altLang="ko-KR" sz="2400" dirty="0"/>
                </a:br>
                <a:r>
                  <a:rPr lang="en-US" altLang="ko-KR" sz="2400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56771-7EA3-4388-A93D-8A41571A1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6163"/>
                <a:ext cx="8231909" cy="3313728"/>
              </a:xfrm>
              <a:prstGeom prst="rect">
                <a:avLst/>
              </a:prstGeom>
              <a:blipFill>
                <a:blip r:embed="rId2"/>
                <a:stretch>
                  <a:fillRect l="-1185" t="-1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15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9FC0F-66DE-4A15-BA44-318C46D1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66712-5D13-499F-81A0-CD974458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840EEF-04A5-4F4E-902C-52585ACF968E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10515600" cy="2856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Greedy</a:t>
                </a:r>
                <a:r>
                  <a:rPr lang="en-US" altLang="ko-KR" sz="2400" dirty="0"/>
                  <a:t> action selection</a:t>
                </a:r>
              </a:p>
              <a:p>
                <a:r>
                  <a:rPr lang="en-US" altLang="ko-KR" sz="2400" dirty="0"/>
                  <a:t>    selecting the optimal 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</a:rPr>
                  <a:t>-greedy </a:t>
                </a:r>
                <a:r>
                  <a:rPr lang="en-US" altLang="ko-KR" sz="2400" dirty="0"/>
                  <a:t>action selection</a:t>
                </a:r>
              </a:p>
              <a:p>
                <a:r>
                  <a:rPr lang="en-US" altLang="ko-KR" sz="2400" dirty="0"/>
                  <a:t>    selecting action randomly with probability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selecting the optimal action with probability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840EEF-04A5-4F4E-902C-52585ACF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2856295"/>
              </a:xfrm>
              <a:prstGeom prst="rect">
                <a:avLst/>
              </a:prstGeom>
              <a:blipFill>
                <a:blip r:embed="rId2"/>
                <a:stretch>
                  <a:fillRect l="-928" t="-1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8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961FC-6DCE-4057-9519-20F19A3F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The 10-armed Testbed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AC68BD-C7C2-4327-81E5-C401F7D33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10-armed bandit problem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AC68BD-C7C2-4327-81E5-C401F7D33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C2E3C-CF4D-4298-B8C6-1390F866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1B270-88E6-4090-9551-EF6AD217B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56" y="1646239"/>
            <a:ext cx="6088146" cy="42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5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AD416-C225-4939-AD4A-08B6510F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CA91B-9FAE-4D3F-98C2-2104397D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2000 Randomly generated </a:t>
            </a:r>
            <a:br>
              <a:rPr lang="en-US" altLang="ko-KR" sz="2400" dirty="0"/>
            </a:br>
            <a:r>
              <a:rPr lang="en-US" altLang="ko-KR" sz="2400" dirty="0"/>
              <a:t>    10-armed bandit problems</a:t>
            </a:r>
          </a:p>
          <a:p>
            <a:r>
              <a:rPr lang="en-US" altLang="ko-KR" sz="2400" dirty="0"/>
              <a:t>Selecting 1000 action</a:t>
            </a:r>
            <a:br>
              <a:rPr lang="en-US" altLang="ko-KR" sz="2400" dirty="0"/>
            </a:br>
            <a:r>
              <a:rPr lang="en-US" altLang="ko-KR" sz="2400" dirty="0"/>
              <a:t>    for each problem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3E0C65-A822-4B8F-8FAA-6DFA0855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783F6-61AE-4091-A00B-BF3F0F6E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55" y="425649"/>
            <a:ext cx="5995843" cy="57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433</Words>
  <Application>Microsoft Office PowerPoint</Application>
  <PresentationFormat>와이드스크린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Chapter 2 Multi-armed Bandits</vt:lpstr>
      <vt:lpstr>2.1 A k-armed Bandit Problem</vt:lpstr>
      <vt:lpstr>PowerPoint 프레젠테이션</vt:lpstr>
      <vt:lpstr>PowerPoint 프레젠테이션</vt:lpstr>
      <vt:lpstr>PowerPoint 프레젠테이션</vt:lpstr>
      <vt:lpstr>2.2 Action-value Methods</vt:lpstr>
      <vt:lpstr>PowerPoint 프레젠테이션</vt:lpstr>
      <vt:lpstr>2.3 The 10-armed Testbed</vt:lpstr>
      <vt:lpstr>PowerPoint 프레젠테이션</vt:lpstr>
      <vt:lpstr>2.4 Incremental Implementation</vt:lpstr>
      <vt:lpstr>2.5 Tracking a Nonstationary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Multi-armed Bandits</dc:title>
  <dc:creator>kpark</dc:creator>
  <cp:lastModifiedBy>kpark</cp:lastModifiedBy>
  <cp:revision>16</cp:revision>
  <dcterms:created xsi:type="dcterms:W3CDTF">2021-09-28T01:19:47Z</dcterms:created>
  <dcterms:modified xsi:type="dcterms:W3CDTF">2021-10-06T01:38:29Z</dcterms:modified>
</cp:coreProperties>
</file>