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48" r:id="rId3"/>
    <p:sldId id="349" r:id="rId4"/>
    <p:sldId id="351" r:id="rId5"/>
    <p:sldId id="350" r:id="rId6"/>
    <p:sldId id="352" r:id="rId7"/>
    <p:sldId id="353" r:id="rId8"/>
    <p:sldId id="354" r:id="rId9"/>
    <p:sldId id="347" r:id="rId10"/>
    <p:sldId id="355" r:id="rId11"/>
    <p:sldId id="356" r:id="rId12"/>
    <p:sldId id="357" r:id="rId13"/>
    <p:sldId id="358" r:id="rId14"/>
    <p:sldId id="359" r:id="rId15"/>
    <p:sldId id="360" r:id="rId16"/>
    <p:sldId id="3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2FDC-1CCC-4787-BD2A-441D3AB84DB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C8382-0E31-4F4C-8738-7C503A241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3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0400-96DB-4754-A40E-D5C72AAA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EB9A3B-3F23-491C-88C8-7DFBA79E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02DC4-9802-42C5-B0BF-C2E72372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8C98-2974-48C4-85C2-FB7C31AC7898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AF008-6837-4688-B3E2-4400109A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1DF8A-0D00-4B4B-8CF2-0A53583C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0AEDE-DFC1-4875-BAC6-4B375BDC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A4B6DA-7F74-4C92-B764-052099CF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F855A-24A4-497B-9DD3-393B3601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9D5E-680A-41B2-B626-74DB37565A24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1ADF0-BE3F-4F10-A117-987CE0FE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F6A79-7731-47BB-A1C8-6C957FBF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38081B-B997-4533-8149-CE3716F9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95EA2-1B23-464C-9E3B-9C76D041D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4E984-89CD-4382-A0FA-06C506C3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8A1A-C7A7-485D-A982-ECC253D2C965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DB3A0-003F-46C0-B2A4-D109A9E5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254F8-6BB1-45E8-97B5-97F1308F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2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9C5AD-6674-47A0-B8DE-DF44F528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A24DD-E95C-4DC2-A77C-9DE2C96F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0567-089F-4E55-92EB-CAEFB19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481D-369D-4D37-8FD4-5DC98340B613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6113C-4BC4-4F4F-A940-43028465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CAE42-F806-4D64-B380-A1E4B6E6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4246-5E33-4950-80CB-F4E27D4B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C4CC9-5A8C-4CD4-B4AC-124C042A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5BBAD-3B60-45D7-9B2D-FE8B406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C261-94A6-4E5B-A534-C258B84D0074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10682-8392-4F14-854E-30F50C9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095C7-8379-4942-9847-0E077A5A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A8C28-3536-4B20-BFD7-5EC222EE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F14DA-6AED-4BFD-B074-9AB319440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AC2BB-EE2D-48E7-B39B-574A5C74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67EF4-7B2E-48FF-9136-777AC362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1DF-1112-46A8-BD85-D454AAEE1983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BF946-A0EC-457F-B9C8-77C544E1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CC1BF-E68F-424B-9D6C-A1823405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7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B2EF-54C7-4495-B3F7-7F31DF2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44E71-73EC-4950-A725-399309D8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7E6FE-86F7-48C6-B8B9-FEB0C4FAF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2306D0-67B2-4266-A015-D27E5C112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31158-AC2B-448B-B7D4-63B8EDF09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D32649-FFDF-4592-9C1F-1DA3BCAA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E07-44B1-44EF-97C8-CA5BB12A13F1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063CC4-5653-4AC2-A4ED-4E424B96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F61536-E571-4988-9DD1-B30CFE99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0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A90EE-7968-48FA-9A7F-4FDB14C1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09829F-84B8-4816-B8BC-D08C05ED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56C-DD07-47DA-97CE-861B385BE2A6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E1EDAC-3393-4236-8A4E-E999FF43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3AAE9F-8BB3-401D-8C2F-F14B2B1A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0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1C0721-F9BB-4AA8-B54A-3258313D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9BEC-42B7-4947-AB21-0A8FF1CBC45D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62C7B7-656F-4908-B0FC-2A817052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8A262F-6D5D-461D-8FB0-47368533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1347B-3820-42BF-BB0D-8AF1D293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C9E3B-266C-4D09-99B8-34BFAF42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7693D-2D93-455C-BE32-28FAD2A03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76AFA-D3A3-48E8-BC91-CB9E3378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7933-7E3E-445E-87B5-7D6C6DA14A56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33136-2D59-4504-AB3F-95D8BAC5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97A3E-5773-492F-81B8-91B268FD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6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5E873-6111-4A7F-ADF2-7903CAB3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0D7698-2C6A-4A3D-9813-C67D70C9F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C73A64-C23C-4A71-8517-AA21EED8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838F9-3ECF-4A80-8BC0-8B195A50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CD6D-F240-4017-B866-7815368BA5B0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05F15-6E1C-4740-A316-29A07638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3B6EF-7CA6-448D-91EE-3DF4C7D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3D6F3-2047-4468-ACD7-232BA804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90E50-978A-45DA-8E46-9EC1FB7E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31CF5-23E5-4BB3-924D-2047EB1D3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9732-C060-476D-B66F-3433455A3BA1}" type="datetime1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57CCD-EF5A-4028-95FB-94CA7BFC6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6BBD1-BC69-4446-A305-5540A178D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9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2CA4B59-A722-4628-978C-1FB6632C12B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Chapter 7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-step Bootstrapping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2CA4B59-A722-4628-978C-1FB6632C1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0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부제목 2">
            <a:extLst>
              <a:ext uri="{FF2B5EF4-FFF2-40B4-BE49-F238E27FC236}">
                <a16:creationId xmlns:a16="http://schemas.microsoft.com/office/drawing/2014/main" id="{37DCF632-F101-4C79-960D-8DAA4FD38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4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F449B-D6CA-4346-BD91-94B1D0D0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F6440-C0E6-4206-8337-3F3A6F98B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3A4574-DDC9-4233-B506-021CF60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EC0424-1DCC-4607-B079-15E1C9A4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05" y="365125"/>
            <a:ext cx="73533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8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7BECED4-409F-4C16-B852-780BB2E007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7.3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-step Off-policy Learning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7BECED4-409F-4C16-B852-780BB2E00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D78C7EE-241F-44D5-86E1-5B7133CA9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Recall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Off-policy learning is learning the value function for one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while following another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300" b="0" dirty="0"/>
                  <a:t>Target policy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300" dirty="0"/>
                  <a:t> </a:t>
                </a:r>
                <a:r>
                  <a:rPr lang="en-US" altLang="ko-KR" sz="2300" dirty="0"/>
                  <a:t>– the greedy policy for the current action-value function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b="0" dirty="0"/>
                  <a:t>Behavior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exploratory policy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Off-policy version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-step TD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Update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n-US" altLang="ko-KR" dirty="0"/>
                  <a:t> is the importance sampling ratio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D78C7EE-241F-44D5-86E1-5B7133CA9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63B4A-8D6E-4B4D-A8AE-3CED1BAB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1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B9558-DCA1-45E8-931B-B840970C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BC3B01-81FA-4FE1-9746-EA047C8651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Off-policy version of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-step TD</a:t>
                </a:r>
              </a:p>
              <a:p>
                <a:pPr lvl="1"/>
                <a:r>
                  <a:rPr lang="en-US" altLang="ko-KR" dirty="0"/>
                  <a:t>Update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BC3B01-81FA-4FE1-9746-EA047C865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49F3D0-D1C2-40A5-855D-2D6D14B3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9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272B4-B5B7-4DDF-8E2C-63E77F53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2F8F2-C6B0-4B48-A893-0C56C4EA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622D55-3B6B-4839-90A1-4BD07471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2B3F7D-7AEC-4452-B0A8-1C7140B8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404812"/>
            <a:ext cx="73533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1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5520A-B341-47A6-889C-8C95D58F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7.4 *Per-decision Methods</a:t>
            </a:r>
            <a:br>
              <a:rPr lang="en-US" altLang="ko-KR" dirty="0"/>
            </a:br>
            <a:r>
              <a:rPr lang="en-US" altLang="ko-KR" dirty="0"/>
              <a:t>	with Control Variates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46CB4-70C2-4DB1-8373-9B80D053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D7693E-788F-4230-9338-36647E0A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7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1692-BDA4-40E3-9BF3-8D130F36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7.5 Off-policy Learning Without Importance Sampling: </a:t>
            </a:r>
            <a:br>
              <a:rPr lang="en-US" altLang="ko-KR" sz="3200" dirty="0"/>
            </a:br>
            <a:r>
              <a:rPr lang="en-US" altLang="ko-KR" sz="3200" dirty="0"/>
              <a:t>     The n-step Tree Backup Algorithm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3D8D6-D141-4469-B4D3-94266389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E45B3-B523-437F-8AB3-7E68F2A6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0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A625567-10C9-4712-B7F4-0C6ECE51D2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7.6 *A Unifying Algorithm: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-step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A625567-10C9-4712-B7F4-0C6ECE51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FD265-9535-439E-81EF-F593A009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CB1594-B354-44D4-9505-15897372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6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58DE3-3DC2-4D8B-86B7-AF0FF09A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492901-64A4-4340-9649-D7AE9E081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TD(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-step TD method, is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-step bootstrapping</a:t>
                </a:r>
              </a:p>
              <a:p>
                <a:r>
                  <a:rPr lang="en-US" altLang="ko-KR" dirty="0"/>
                  <a:t>TD(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) 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-step TD method, is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-step bootstrapping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492901-64A4-4340-9649-D7AE9E081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F56ACE-4795-4BB0-B499-C8CB73DE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9168-F1C2-45D7-8253-CE98032135D5}"/>
              </a:ext>
            </a:extLst>
          </p:cNvPr>
          <p:cNvSpPr txBox="1"/>
          <p:nvPr/>
        </p:nvSpPr>
        <p:spPr>
          <a:xfrm>
            <a:off x="3186545" y="4729018"/>
            <a:ext cx="727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Bootstrapping: </a:t>
            </a:r>
            <a:r>
              <a:rPr lang="ko-KR" altLang="en-US" sz="2400" dirty="0"/>
              <a:t>주어진</a:t>
            </a:r>
            <a:r>
              <a:rPr lang="en-US" altLang="ko-KR" sz="2400" dirty="0"/>
              <a:t> </a:t>
            </a:r>
            <a:r>
              <a:rPr lang="ko-KR" altLang="en-US" sz="2400" dirty="0"/>
              <a:t>상황에서 </a:t>
            </a:r>
            <a:r>
              <a:rPr lang="ko-KR" altLang="en-US" sz="2400" dirty="0" err="1"/>
              <a:t>어떻게든</a:t>
            </a:r>
            <a:r>
              <a:rPr lang="ko-KR" altLang="en-US" sz="2400" dirty="0"/>
              <a:t> 해결한다</a:t>
            </a:r>
          </a:p>
        </p:txBody>
      </p:sp>
    </p:spTree>
    <p:extLst>
      <p:ext uri="{BB962C8B-B14F-4D97-AF65-F5344CB8AC3E}">
        <p14:creationId xmlns:p14="http://schemas.microsoft.com/office/powerpoint/2010/main" val="247101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D997A785-D37A-4E73-9D79-432648C2C9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7.1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-step TD Prediction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D997A785-D37A-4E73-9D79-432648C2C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CE7D38-B804-4703-8E2D-95AB6F964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Monte Carlo methods</a:t>
                </a:r>
                <a:br>
                  <a:rPr lang="en-US" altLang="ko-KR" dirty="0"/>
                </a:br>
                <a:r>
                  <a:rPr lang="en-US" altLang="ko-KR" dirty="0"/>
                  <a:t>	use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the entire sequence of episodes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-step TD methods</a:t>
                </a:r>
                <a:br>
                  <a:rPr lang="en-US" altLang="ko-KR" dirty="0"/>
                </a:br>
                <a:r>
                  <a:rPr lang="en-US" altLang="ko-KR" dirty="0"/>
                  <a:t>	use the one next reward and the value of the state one</a:t>
                </a:r>
                <a:br>
                  <a:rPr lang="en-US" altLang="ko-KR" dirty="0"/>
                </a:br>
                <a:r>
                  <a:rPr lang="en-US" altLang="ko-KR" dirty="0"/>
                  <a:t>	step later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/>
                  <a:t>-step TD methods</a:t>
                </a:r>
                <a:br>
                  <a:rPr lang="en-US" altLang="ko-KR" dirty="0"/>
                </a:br>
                <a:r>
                  <a:rPr lang="en-US" altLang="ko-KR" dirty="0"/>
                  <a:t>	use the first two rewards and the value of the state two</a:t>
                </a:r>
                <a:br>
                  <a:rPr lang="en-US" altLang="ko-KR" dirty="0"/>
                </a:br>
                <a:r>
                  <a:rPr lang="en-US" altLang="ko-KR" dirty="0"/>
                  <a:t>	step later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And so 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CE7D38-B804-4703-8E2D-95AB6F964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 b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FD80CA-8B51-4EAD-AFB1-7A862EB1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7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059D4-9C2B-4C64-AAC2-D118FDAA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26914-E9E8-4489-BBC2-912A41E9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3664AD-2C83-4FF0-97C4-F1533A5F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208801-DAF4-499A-B090-EDC208D3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22" y="365125"/>
            <a:ext cx="8835390" cy="580644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D78D1CAB-C791-4DE4-9C20-986A0CF96420}"/>
              </a:ext>
            </a:extLst>
          </p:cNvPr>
          <p:cNvGrpSpPr/>
          <p:nvPr/>
        </p:nvGrpSpPr>
        <p:grpSpPr>
          <a:xfrm>
            <a:off x="2607604" y="3722069"/>
            <a:ext cx="1389207" cy="1128346"/>
            <a:chOff x="2607604" y="3722069"/>
            <a:chExt cx="1389207" cy="112834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F6FAC35-9B0E-4ED2-887D-1B7E1D19ECFA}"/>
                </a:ext>
              </a:extLst>
            </p:cNvPr>
            <p:cNvGrpSpPr/>
            <p:nvPr/>
          </p:nvGrpSpPr>
          <p:grpSpPr>
            <a:xfrm>
              <a:off x="2607604" y="3722069"/>
              <a:ext cx="1036739" cy="369332"/>
              <a:chOff x="2607604" y="3722069"/>
              <a:chExt cx="1036739" cy="3693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F14223-1DCB-4E57-9274-38F8BD00C585}"/>
                  </a:ext>
                </a:extLst>
              </p:cNvPr>
              <p:cNvSpPr txBox="1"/>
              <p:nvPr/>
            </p:nvSpPr>
            <p:spPr>
              <a:xfrm>
                <a:off x="2940624" y="3722069"/>
                <a:ext cx="70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State</a:t>
                </a:r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F50DB99-741A-4A5C-B581-0124E5D16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7604" y="3735285"/>
                <a:ext cx="342900" cy="34290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75ADAC3-BFC8-4F14-B501-3203DC649DEB}"/>
                </a:ext>
              </a:extLst>
            </p:cNvPr>
            <p:cNvGrpSpPr/>
            <p:nvPr/>
          </p:nvGrpSpPr>
          <p:grpSpPr>
            <a:xfrm>
              <a:off x="2607604" y="4101576"/>
              <a:ext cx="1186139" cy="369332"/>
              <a:chOff x="2607604" y="4098272"/>
              <a:chExt cx="1186139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E26626-46E4-47B7-9B1E-92376CD6C11C}"/>
                  </a:ext>
                </a:extLst>
              </p:cNvPr>
              <p:cNvSpPr txBox="1"/>
              <p:nvPr/>
            </p:nvSpPr>
            <p:spPr>
              <a:xfrm>
                <a:off x="2940624" y="4098272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Action</a:t>
                </a: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3C15FF4-E836-4C6E-8EE2-90C48E55E2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7604" y="4111488"/>
                <a:ext cx="342900" cy="342900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23A77A2-DC8A-42C4-B0C8-41ED3671284E}"/>
                </a:ext>
              </a:extLst>
            </p:cNvPr>
            <p:cNvGrpSpPr/>
            <p:nvPr/>
          </p:nvGrpSpPr>
          <p:grpSpPr>
            <a:xfrm>
              <a:off x="2607604" y="4481083"/>
              <a:ext cx="1389207" cy="369332"/>
              <a:chOff x="2607604" y="4481083"/>
              <a:chExt cx="1389207" cy="369332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B15ED1CA-DFF1-4A5B-B945-0B90C031F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7604" y="4494299"/>
                <a:ext cx="342900" cy="3429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E86B72-2F50-4471-8C68-600AA2C81EA6}"/>
                  </a:ext>
                </a:extLst>
              </p:cNvPr>
              <p:cNvSpPr txBox="1"/>
              <p:nvPr/>
            </p:nvSpPr>
            <p:spPr>
              <a:xfrm>
                <a:off x="2940624" y="4481083"/>
                <a:ext cx="10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Terminal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696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CE7D38-B804-4703-8E2D-95AB6F964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91560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Notation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is the estimate at time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return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-step return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/>
                  <a:t>-step return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-step return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Update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-step TD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ko-KR" altLang="en-US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CE7D38-B804-4703-8E2D-95AB6F964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915602"/>
              </a:xfrm>
              <a:blipFill>
                <a:blip r:embed="rId2"/>
                <a:stretch>
                  <a:fillRect l="-1043" t="-11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FD80CA-8B51-4EAD-AFB1-7A862EB1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0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A5C52-35B9-4FFB-B9E2-32443EC5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6A473-773C-4E62-8334-B3BC3E948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CDFD7-E712-4068-B4E6-30B29679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939C27-3831-4C2C-9256-7C5D1A8C7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735" y="345917"/>
            <a:ext cx="8812530" cy="59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6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4E0B63A-33C8-45B9-B7C7-E99A69C2AD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Example 7.1: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-step TD Methods </a:t>
                </a:r>
                <a:br>
                  <a:rPr lang="en-US" altLang="ko-KR" dirty="0"/>
                </a:br>
                <a:r>
                  <a:rPr lang="en-US" altLang="ko-KR" dirty="0"/>
                  <a:t>			   on the Random Walk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4E0B63A-33C8-45B9-B7C7-E99A69C2A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4D6570-F813-4677-8BFB-8D700D12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0EE80A-D499-462D-8FA7-31521CDBF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9" y="3068930"/>
            <a:ext cx="4379095" cy="567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BF167D-4BFF-48A4-89B5-000412971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774" y="1778796"/>
            <a:ext cx="7391400" cy="3714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428BD-9FB7-40E4-B201-856D58DDB87F}"/>
              </a:ext>
            </a:extLst>
          </p:cNvPr>
          <p:cNvSpPr txBox="1"/>
          <p:nvPr/>
        </p:nvSpPr>
        <p:spPr>
          <a:xfrm>
            <a:off x="674254" y="3703782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5-state random walk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62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D195816-A12A-49AA-B568-59EB74E12B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7.2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-step </a:t>
                </a:r>
                <a:r>
                  <a:rPr lang="en-US" altLang="ko-KR" dirty="0" err="1"/>
                  <a:t>Sarsa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D195816-A12A-49AA-B568-59EB74E12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0C5E14E-85D5-428D-B69B-E8D60337A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Notation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-step return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-step </a:t>
                </a:r>
                <a:r>
                  <a:rPr lang="en-US" altLang="ko-KR" dirty="0" err="1"/>
                  <a:t>Sarsa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Sarsa</a:t>
                </a:r>
                <a:r>
                  <a:rPr lang="en-US" altLang="ko-KR" dirty="0"/>
                  <a:t>(n-1)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24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0C5E14E-85D5-428D-B69B-E8D60337A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24EAFB-37DB-42BA-95CE-14EDC767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A7AC7-7BD8-4EA2-A501-092079D9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CE140-E716-4EAF-AD0B-FF350DEF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F7FF8B-F7D9-4ECA-8BB7-E968A003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C922CC-6D0D-415D-917D-4B50B5C47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91" y="390992"/>
            <a:ext cx="8079509" cy="578597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E0A13DE-5840-47D3-8D76-96121822AC7B}"/>
              </a:ext>
            </a:extLst>
          </p:cNvPr>
          <p:cNvGrpSpPr/>
          <p:nvPr/>
        </p:nvGrpSpPr>
        <p:grpSpPr>
          <a:xfrm>
            <a:off x="1739386" y="3214069"/>
            <a:ext cx="1389207" cy="1128346"/>
            <a:chOff x="2607604" y="3722069"/>
            <a:chExt cx="1389207" cy="112834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72C5706-1650-4896-9325-3691B6829987}"/>
                </a:ext>
              </a:extLst>
            </p:cNvPr>
            <p:cNvGrpSpPr/>
            <p:nvPr/>
          </p:nvGrpSpPr>
          <p:grpSpPr>
            <a:xfrm>
              <a:off x="2607604" y="3722069"/>
              <a:ext cx="1036739" cy="369332"/>
              <a:chOff x="2607604" y="3722069"/>
              <a:chExt cx="1036739" cy="3693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B88D31-D7D7-4863-93B7-E71A330FB6C2}"/>
                  </a:ext>
                </a:extLst>
              </p:cNvPr>
              <p:cNvSpPr txBox="1"/>
              <p:nvPr/>
            </p:nvSpPr>
            <p:spPr>
              <a:xfrm>
                <a:off x="2940624" y="3722069"/>
                <a:ext cx="70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State</a:t>
                </a:r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194AFE1-A1B6-4BC0-81C3-3F3119B2E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7604" y="3735285"/>
                <a:ext cx="342900" cy="342900"/>
              </a:xfrm>
              <a:prstGeom prst="rect">
                <a:avLst/>
              </a:prstGeom>
            </p:spPr>
          </p:pic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2C7676B-E1F0-476C-A12E-3394DA4BC109}"/>
                </a:ext>
              </a:extLst>
            </p:cNvPr>
            <p:cNvGrpSpPr/>
            <p:nvPr/>
          </p:nvGrpSpPr>
          <p:grpSpPr>
            <a:xfrm>
              <a:off x="2607604" y="4101576"/>
              <a:ext cx="1186139" cy="369332"/>
              <a:chOff x="2607604" y="4098272"/>
              <a:chExt cx="1186139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458D82-10BD-4E5F-9E8C-254D21FF5913}"/>
                  </a:ext>
                </a:extLst>
              </p:cNvPr>
              <p:cNvSpPr txBox="1"/>
              <p:nvPr/>
            </p:nvSpPr>
            <p:spPr>
              <a:xfrm>
                <a:off x="2940624" y="4098272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Action</a:t>
                </a: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7B48E7F6-FE35-4507-9EF2-23EF57B58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7604" y="4111488"/>
                <a:ext cx="342900" cy="342900"/>
              </a:xfrm>
              <a:prstGeom prst="rect">
                <a:avLst/>
              </a:prstGeom>
            </p:spPr>
          </p:pic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1E3C4B1-3C7A-437E-9703-1FDDCC077825}"/>
                </a:ext>
              </a:extLst>
            </p:cNvPr>
            <p:cNvGrpSpPr/>
            <p:nvPr/>
          </p:nvGrpSpPr>
          <p:grpSpPr>
            <a:xfrm>
              <a:off x="2607604" y="4481083"/>
              <a:ext cx="1389207" cy="369332"/>
              <a:chOff x="2607604" y="4481083"/>
              <a:chExt cx="1389207" cy="36933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E88E43D-0781-4A5C-A739-EA32D6784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7604" y="4494299"/>
                <a:ext cx="342900" cy="3429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34C8F8-22D8-49BA-B2A3-011FDA11DFF3}"/>
                  </a:ext>
                </a:extLst>
              </p:cNvPr>
              <p:cNvSpPr txBox="1"/>
              <p:nvPr/>
            </p:nvSpPr>
            <p:spPr>
              <a:xfrm>
                <a:off x="2940624" y="4481083"/>
                <a:ext cx="10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Terminal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29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6713</TotalTime>
  <Words>396</Words>
  <Application>Microsoft Office PowerPoint</Application>
  <PresentationFormat>와이드스크린</PresentationFormat>
  <Paragraphs>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Chapter 7 n-step Bootstrapping</vt:lpstr>
      <vt:lpstr>PowerPoint 프레젠테이션</vt:lpstr>
      <vt:lpstr>7.1 n-step TD Prediction</vt:lpstr>
      <vt:lpstr>PowerPoint 프레젠테이션</vt:lpstr>
      <vt:lpstr>PowerPoint 프레젠테이션</vt:lpstr>
      <vt:lpstr>PowerPoint 프레젠테이션</vt:lpstr>
      <vt:lpstr>Example 7.1: n-step TD Methods        on the Random Walk</vt:lpstr>
      <vt:lpstr>7.2 n-step Sarsa</vt:lpstr>
      <vt:lpstr>PowerPoint 프레젠테이션</vt:lpstr>
      <vt:lpstr>PowerPoint 프레젠테이션</vt:lpstr>
      <vt:lpstr>7.3 n-step Off-policy Learning</vt:lpstr>
      <vt:lpstr>PowerPoint 프레젠테이션</vt:lpstr>
      <vt:lpstr>PowerPoint 프레젠테이션</vt:lpstr>
      <vt:lpstr>7.4 *Per-decision Methods  with Control Variates</vt:lpstr>
      <vt:lpstr>7.5 Off-policy Learning Without Importance Sampling:       The n-step Tree Backup Algorithm</vt:lpstr>
      <vt:lpstr>7.6 *A Unifying Algorithm: n-step Q(σ)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Multi-armed Bandits</dc:title>
  <dc:creator>kpark</dc:creator>
  <cp:lastModifiedBy>kpark</cp:lastModifiedBy>
  <cp:revision>149</cp:revision>
  <dcterms:created xsi:type="dcterms:W3CDTF">2021-09-28T01:19:47Z</dcterms:created>
  <dcterms:modified xsi:type="dcterms:W3CDTF">2021-10-29T06:03:18Z</dcterms:modified>
</cp:coreProperties>
</file>