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ld Standard TT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864980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864980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864980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864980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8649804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8649804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8649804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8649804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8f5b34b3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8f5b34b3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8f5b34b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8f5b34b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864980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864980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8f5b34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8f5b34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8f5b34b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8f5b34b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8649804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8649804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8f5b34b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8f5b34b3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8649804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8649804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8649804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8649804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8649804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8649804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1281113"/>
            <a:ext cx="61436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325" y="341500"/>
            <a:ext cx="5877350" cy="4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700088"/>
            <a:ext cx="63246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581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References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8323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4790" lvl="0" indent="-37719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Chollet François, &amp; Chollet François. (2018). 6. In </a:t>
            </a: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Deep learning with Python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(pp. 178–232). Shelter Island, NY: Manning Publications Co.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790" lvl="0" indent="-377190" algn="l" rtl="0">
              <a:lnSpc>
                <a:spcPct val="75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Koenig, R. (2019, July 29). NLP for Beginners: Cleaning &amp; Preprocessing Text Data. Retrieved from https://towardsdatascience.com/nlp-for-beginners-cleaning-preprocessing-text-data-ae8e306bef0f.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790" lvl="0" indent="-377190" algn="l" rtl="0">
              <a:lnSpc>
                <a:spcPct val="75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Keras: The Python Deep Learning library. (n.d.). Retrieved from https://keras.io/.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790" lvl="0" indent="-377190" algn="l" rtl="0">
              <a:lnSpc>
                <a:spcPct val="75000"/>
              </a:lnSpc>
              <a:spcBef>
                <a:spcPts val="250"/>
              </a:spcBef>
              <a:spcAft>
                <a:spcPts val="25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Keras-Team. (2019, November 6). keras-team/keras. Retrieved from https://github.com/keras-team/keras.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data: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labels as word encodings: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311700" y="1765300"/>
            <a:ext cx="30462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sigmoid activation: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[[    0    66    30    27  2540]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 [    0   350    21    21  4034]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 [    0    76    44    31  9600]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 [    0    38    13    63  2263]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 [    0   139    23    17 10097]]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.80 accuracy according to the binary_crossentropy loss function, .3578 actual accuracy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878950" y="1877025"/>
            <a:ext cx="3098700" cy="22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softmax activation: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[[    0    66  2569    28     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 [    0   350  4053    23     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 [    0    76  9644    31     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 [    0    38  2276    63     0]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 [    0   139 10119    18     0]]</a:t>
            </a:r>
            <a:endParaRPr sz="10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.80 accuracy according to the binary_crossentropy loss function, .341 actual accuracy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code, but only using the 10 most common words: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[[ 504  838  666  239  416]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[ 424 1696 1085  171 1050]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[ 601  516 6121   84 2429]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[ 172  442  424 1137  202]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[ 324  840 2875   69 6168]]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.5298 validation accuracy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Deep Learning</a:t>
            </a:r>
            <a:endParaRPr sz="21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Recurrent Neural Network</a:t>
            </a:r>
            <a:endParaRPr sz="21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Long Short-Term Memory</a:t>
            </a:r>
            <a:endParaRPr sz="21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Natural Language Learning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deep learning for LSTM.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572000" y="94000"/>
            <a:ext cx="4572000" cy="49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*Deep learning is a specific subfield of machine learning.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*Deep learning extract pattern from raw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*Deep learning is being used in areas of artificial intelligence as computer vision,NLP and RL.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*DL has a lot of models but the one we focused on  is Recurrent Neural Network abbreviated as RNN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Understanding deep learning for LSTM.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633175" y="53725"/>
            <a:ext cx="4510800" cy="44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*RNN works well with sequence classification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*Essential to RNN is the LSTM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*LSTM was used for sequence classification because of its remarkable performance in sentence modelling.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*DL is also used for NLP and NLP was used for text classification on our datasets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IMDB</a:t>
            </a:r>
            <a:endParaRPr sz="21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PubMed DataSet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PubMed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data set example from train.txt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92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Transitioning the IMDB Keras code to work with PubMed dataset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Dictionary</a:t>
            </a:r>
            <a:endParaRPr sz="21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Loss Function</a:t>
            </a:r>
            <a:endParaRPr sz="21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Other Hyperparameters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Capturing the results</a:t>
            </a:r>
            <a:endParaRPr sz="21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Chosen Hyperparameters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Old Standard TT</vt:lpstr>
      <vt:lpstr>Times New Roman</vt:lpstr>
      <vt:lpstr>Arial</vt:lpstr>
      <vt:lpstr>Paperback</vt:lpstr>
      <vt:lpstr>Natural Language Learning LSTM</vt:lpstr>
      <vt:lpstr>Introduction</vt:lpstr>
      <vt:lpstr>Introduction </vt:lpstr>
      <vt:lpstr>Introduction</vt:lpstr>
      <vt:lpstr>The Problem</vt:lpstr>
      <vt:lpstr>The Data</vt:lpstr>
      <vt:lpstr>PowerPoint Presentation</vt:lpstr>
      <vt:lpstr>Mistakes</vt:lpstr>
      <vt:lpstr>Results</vt:lpstr>
      <vt:lpstr>PowerPoint Presentation</vt:lpstr>
      <vt:lpstr>PowerPoint Presentation</vt:lpstr>
      <vt:lpstr>PowerPoint Presentation</vt:lpstr>
      <vt:lpstr>References</vt:lpstr>
      <vt:lpstr>Additional data: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Learning LSTM</dc:title>
  <cp:lastModifiedBy>Giovanna Gorski</cp:lastModifiedBy>
  <cp:revision>1</cp:revision>
  <dcterms:modified xsi:type="dcterms:W3CDTF">2020-05-14T17:34:40Z</dcterms:modified>
</cp:coreProperties>
</file>