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C56FE-C491-066E-4608-CDC754E9D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22D200-8521-8CC9-CF6B-194191015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B7A8F5-6ECF-0BF6-069D-7868CF0B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8D8E-FED3-48DD-84EE-15819FC8C1E5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27B636-D73E-AB47-8675-825FB408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F4381-3D24-59E3-F8F2-E4EB66F9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BB4-BDF0-4896-A341-1D4F222E4A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177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4B458-3EDD-1C42-9BC9-305B6073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3A0DEB-923B-9825-3B6E-271D16B81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855B0B-F8DF-728C-4CB6-384C5FDB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8D8E-FED3-48DD-84EE-15819FC8C1E5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A28E75-61D9-0078-6C6A-BAAF920E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929762-F884-2FE4-7366-0151066E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BB4-BDF0-4896-A341-1D4F222E4A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998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87AE10-5895-08E5-E8AD-600D82FA5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F2EE2E-EECF-C75F-BE84-CFF947B39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7A31F3-7D65-BA6B-4307-A0C53BB9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8D8E-FED3-48DD-84EE-15819FC8C1E5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01B1F1-54FD-30DA-2EE0-E4ADBF81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521A7E-C2BA-FEC8-625C-B4E8B57B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BB4-BDF0-4896-A341-1D4F222E4A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003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69604-6146-7111-E4F1-3CA6A85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93805-E270-44A7-D9A9-EF9EA187E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F66ABB-1ADE-D981-BDDB-E7B77731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8D8E-FED3-48DD-84EE-15819FC8C1E5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784734-B262-2D4C-1659-6E819740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1D3347-1E3B-3685-4CFF-9520D45D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BB4-BDF0-4896-A341-1D4F222E4A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241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BA701-264C-83F1-82E8-5006E5F9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399D1F-A7C7-3F3D-6134-D858152B8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02DCBD-7C1E-16A8-A62F-9BD1C958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8D8E-FED3-48DD-84EE-15819FC8C1E5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E18411-40BA-F0FB-78E5-64CD3F46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2C2A4B-A3B7-87D6-5E57-94E7FC7F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BB4-BDF0-4896-A341-1D4F222E4A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80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754E3-04F2-7098-77D7-120FB59B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F2E80B-610C-A595-D880-1A58D6F5B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6FEB50-A9CF-C443-F1EB-DACE75E1B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F72864-3DFC-1A2C-26E1-B5D53833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8D8E-FED3-48DD-84EE-15819FC8C1E5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0D8E28-0CAD-0CCB-3131-B9AE2CB2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AF6205-C78E-41ED-1AA0-1ABF018F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BB4-BDF0-4896-A341-1D4F222E4A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275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5B1CF-8C42-A544-76F9-EE7AF4B0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93FC69-BC79-361E-C348-942A1660D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EDFC46-163E-60F2-79DE-33C4230E5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2BF763B-F4AA-E507-B309-A4299B35D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F98A964-62AF-40D0-96A4-6CD8358BD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60C163-1734-22E2-9C65-4B460DA2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8D8E-FED3-48DD-84EE-15819FC8C1E5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F00F997-CC14-7CCB-B3C6-59933598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8FB067-4406-2311-E6C6-D1F5B142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BB4-BDF0-4896-A341-1D4F222E4A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665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D0612-BC81-3E27-4F83-21913AC9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C9C377-2C84-B1A2-1AEF-9B87AB55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8D8E-FED3-48DD-84EE-15819FC8C1E5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1CDB1C-FD79-75C7-3C70-1B34C8E3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510868-C4AC-42A9-BBFE-2A09FA3A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BB4-BDF0-4896-A341-1D4F222E4A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17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D74F71-220A-0696-9AAA-7C798C38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8D8E-FED3-48DD-84EE-15819FC8C1E5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AE7246-4542-4533-B2F0-8655AF15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0DB931-5992-0BC4-8C89-C5BE778F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BB4-BDF0-4896-A341-1D4F222E4A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292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44937-182F-9255-520D-064DB682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202324-33FB-5AF6-1C0A-3E45D774E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B45500-FBDF-820A-44F8-76EF1EC55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A3F9ED-DB51-9733-21C3-1FB5EB51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8D8E-FED3-48DD-84EE-15819FC8C1E5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A9494A-6AF6-B391-8515-AD5BD59F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56522E-AB5C-9BB8-BFFA-35E45C99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BB4-BDF0-4896-A341-1D4F222E4A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410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175FC-7271-6707-05B7-1929962E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F1C95C-4962-8451-0340-AA4D6EBE2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C3FE30-60A5-6F7D-7C85-C02F9A38C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95F094-0070-3C8D-9A16-20CDCE20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8D8E-FED3-48DD-84EE-15819FC8C1E5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4C0A12-2C7D-694F-9562-DFD84C6A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780F54-B55C-A5EB-679F-C4210E08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BB4-BDF0-4896-A341-1D4F222E4A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061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7D53DF-AAC7-71D5-DD0A-F4FE6CCA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4E885E-6C85-389F-195E-430219BBD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03A50E-6454-D71B-E422-1DAFBE96D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28D8E-FED3-48DD-84EE-15819FC8C1E5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5CCFD8-9410-DF0A-344C-0AA298E4A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BBFD3C-C379-7A78-C4BB-7801FCEFE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3DBB4-BDF0-4896-A341-1D4F222E4A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320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830A74A-EAA7-04BD-DB67-F61AECD3173F}"/>
              </a:ext>
            </a:extLst>
          </p:cNvPr>
          <p:cNvSpPr/>
          <p:nvPr/>
        </p:nvSpPr>
        <p:spPr>
          <a:xfrm>
            <a:off x="2759103" y="0"/>
            <a:ext cx="7315200" cy="6281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4AA78A8-62D7-EA0F-2606-F5AFDAD298DB}"/>
              </a:ext>
            </a:extLst>
          </p:cNvPr>
          <p:cNvSpPr/>
          <p:nvPr/>
        </p:nvSpPr>
        <p:spPr>
          <a:xfrm>
            <a:off x="2759103" y="891871"/>
            <a:ext cx="7315200" cy="23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67DBC7D-7B50-3572-48BB-E4B64D14FCA8}"/>
              </a:ext>
            </a:extLst>
          </p:cNvPr>
          <p:cNvSpPr/>
          <p:nvPr/>
        </p:nvSpPr>
        <p:spPr>
          <a:xfrm>
            <a:off x="4349364" y="3513479"/>
            <a:ext cx="4134678" cy="505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750D9B-4F08-EE84-5955-0658AF38BC4B}"/>
              </a:ext>
            </a:extLst>
          </p:cNvPr>
          <p:cNvSpPr/>
          <p:nvPr/>
        </p:nvSpPr>
        <p:spPr>
          <a:xfrm>
            <a:off x="2759103" y="4272758"/>
            <a:ext cx="3599290" cy="1620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311436C-8ECE-2DB8-89B4-D71A05BBFA86}"/>
              </a:ext>
            </a:extLst>
          </p:cNvPr>
          <p:cNvSpPr/>
          <p:nvPr/>
        </p:nvSpPr>
        <p:spPr>
          <a:xfrm>
            <a:off x="6575729" y="4282438"/>
            <a:ext cx="3498574" cy="1620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BD5EC2-08B7-AF64-55CD-565203F1A65F}"/>
              </a:ext>
            </a:extLst>
          </p:cNvPr>
          <p:cNvSpPr/>
          <p:nvPr/>
        </p:nvSpPr>
        <p:spPr>
          <a:xfrm>
            <a:off x="2759103" y="6229847"/>
            <a:ext cx="7315200" cy="6281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8B96B74-CEB9-1103-8D23-FBA4D7DBAA93}"/>
              </a:ext>
            </a:extLst>
          </p:cNvPr>
          <p:cNvSpPr txBox="1"/>
          <p:nvPr/>
        </p:nvSpPr>
        <p:spPr>
          <a:xfrm>
            <a:off x="2907527" y="140544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Header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A4BB38E-C5EC-039F-8106-2D82F5E17F5B}"/>
              </a:ext>
            </a:extLst>
          </p:cNvPr>
          <p:cNvSpPr txBox="1"/>
          <p:nvPr/>
        </p:nvSpPr>
        <p:spPr>
          <a:xfrm>
            <a:off x="7549763" y="140544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Nav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082D05-0CAE-3397-CFFF-D65DC8F94437}"/>
              </a:ext>
            </a:extLst>
          </p:cNvPr>
          <p:cNvSpPr txBox="1"/>
          <p:nvPr/>
        </p:nvSpPr>
        <p:spPr>
          <a:xfrm>
            <a:off x="2907527" y="1542589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Main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490B00-048C-B64B-76A9-8BF067B876A3}"/>
              </a:ext>
            </a:extLst>
          </p:cNvPr>
          <p:cNvSpPr txBox="1"/>
          <p:nvPr/>
        </p:nvSpPr>
        <p:spPr>
          <a:xfrm>
            <a:off x="5394959" y="3576758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Button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4EBF2F4-84F7-A0D2-697A-DC26D900A320}"/>
              </a:ext>
            </a:extLst>
          </p:cNvPr>
          <p:cNvSpPr txBox="1"/>
          <p:nvPr/>
        </p:nvSpPr>
        <p:spPr>
          <a:xfrm>
            <a:off x="2896263" y="4861962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Section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BFE6BA-DB53-8248-68F5-D6F70F5A5269}"/>
              </a:ext>
            </a:extLst>
          </p:cNvPr>
          <p:cNvSpPr txBox="1"/>
          <p:nvPr/>
        </p:nvSpPr>
        <p:spPr>
          <a:xfrm>
            <a:off x="6897756" y="4844458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Section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FADF763-A321-D912-7AB3-41925FD0A01C}"/>
              </a:ext>
            </a:extLst>
          </p:cNvPr>
          <p:cNvSpPr txBox="1"/>
          <p:nvPr/>
        </p:nvSpPr>
        <p:spPr>
          <a:xfrm>
            <a:off x="4489836" y="6342964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Footer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19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830A74A-EAA7-04BD-DB67-F61AECD3173F}"/>
              </a:ext>
            </a:extLst>
          </p:cNvPr>
          <p:cNvSpPr/>
          <p:nvPr/>
        </p:nvSpPr>
        <p:spPr>
          <a:xfrm>
            <a:off x="0" y="0"/>
            <a:ext cx="12192000" cy="6281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4AA78A8-62D7-EA0F-2606-F5AFDAD298DB}"/>
              </a:ext>
            </a:extLst>
          </p:cNvPr>
          <p:cNvSpPr/>
          <p:nvPr/>
        </p:nvSpPr>
        <p:spPr>
          <a:xfrm>
            <a:off x="0" y="891871"/>
            <a:ext cx="12192000" cy="23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67DBC7D-7B50-3572-48BB-E4B64D14FCA8}"/>
              </a:ext>
            </a:extLst>
          </p:cNvPr>
          <p:cNvSpPr/>
          <p:nvPr/>
        </p:nvSpPr>
        <p:spPr>
          <a:xfrm>
            <a:off x="4028661" y="3526072"/>
            <a:ext cx="4134678" cy="505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750D9B-4F08-EE84-5955-0658AF38BC4B}"/>
              </a:ext>
            </a:extLst>
          </p:cNvPr>
          <p:cNvSpPr/>
          <p:nvPr/>
        </p:nvSpPr>
        <p:spPr>
          <a:xfrm>
            <a:off x="0" y="4191135"/>
            <a:ext cx="4018059" cy="1620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311436C-8ECE-2DB8-89B4-D71A05BBFA86}"/>
              </a:ext>
            </a:extLst>
          </p:cNvPr>
          <p:cNvSpPr/>
          <p:nvPr/>
        </p:nvSpPr>
        <p:spPr>
          <a:xfrm>
            <a:off x="4387463" y="4202462"/>
            <a:ext cx="3729162" cy="1620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BD5EC2-08B7-AF64-55CD-565203F1A65F}"/>
              </a:ext>
            </a:extLst>
          </p:cNvPr>
          <p:cNvSpPr/>
          <p:nvPr/>
        </p:nvSpPr>
        <p:spPr>
          <a:xfrm>
            <a:off x="0" y="6229847"/>
            <a:ext cx="12192000" cy="6281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8B96B74-CEB9-1103-8D23-FBA4D7DBAA93}"/>
              </a:ext>
            </a:extLst>
          </p:cNvPr>
          <p:cNvSpPr txBox="1"/>
          <p:nvPr/>
        </p:nvSpPr>
        <p:spPr>
          <a:xfrm>
            <a:off x="2117697" y="129410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Header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A4BB38E-C5EC-039F-8106-2D82F5E17F5B}"/>
              </a:ext>
            </a:extLst>
          </p:cNvPr>
          <p:cNvSpPr txBox="1"/>
          <p:nvPr/>
        </p:nvSpPr>
        <p:spPr>
          <a:xfrm>
            <a:off x="7549763" y="140544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Nav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082D05-0CAE-3397-CFFF-D65DC8F94437}"/>
              </a:ext>
            </a:extLst>
          </p:cNvPr>
          <p:cNvSpPr txBox="1"/>
          <p:nvPr/>
        </p:nvSpPr>
        <p:spPr>
          <a:xfrm>
            <a:off x="2117697" y="1526522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Main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490B00-048C-B64B-76A9-8BF067B876A3}"/>
              </a:ext>
            </a:extLst>
          </p:cNvPr>
          <p:cNvSpPr txBox="1"/>
          <p:nvPr/>
        </p:nvSpPr>
        <p:spPr>
          <a:xfrm>
            <a:off x="4703197" y="3586438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Button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4EBF2F4-84F7-A0D2-697A-DC26D900A320}"/>
              </a:ext>
            </a:extLst>
          </p:cNvPr>
          <p:cNvSpPr txBox="1"/>
          <p:nvPr/>
        </p:nvSpPr>
        <p:spPr>
          <a:xfrm>
            <a:off x="2117697" y="4828167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Section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BFE6BA-DB53-8248-68F5-D6F70F5A5269}"/>
              </a:ext>
            </a:extLst>
          </p:cNvPr>
          <p:cNvSpPr txBox="1"/>
          <p:nvPr/>
        </p:nvSpPr>
        <p:spPr>
          <a:xfrm>
            <a:off x="6516093" y="4828167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Section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FADF763-A321-D912-7AB3-41925FD0A01C}"/>
              </a:ext>
            </a:extLst>
          </p:cNvPr>
          <p:cNvSpPr txBox="1"/>
          <p:nvPr/>
        </p:nvSpPr>
        <p:spPr>
          <a:xfrm>
            <a:off x="3400507" y="6414449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Footer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85814CD-1C59-3D59-11C2-E0F91A420D5D}"/>
              </a:ext>
            </a:extLst>
          </p:cNvPr>
          <p:cNvSpPr/>
          <p:nvPr/>
        </p:nvSpPr>
        <p:spPr>
          <a:xfrm>
            <a:off x="8462838" y="4191135"/>
            <a:ext cx="3729162" cy="1620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2A8BDA-D36F-4717-F147-3623E51B13EB}"/>
              </a:ext>
            </a:extLst>
          </p:cNvPr>
          <p:cNvSpPr txBox="1"/>
          <p:nvPr/>
        </p:nvSpPr>
        <p:spPr>
          <a:xfrm>
            <a:off x="8953169" y="4828167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Section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7089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pxggosdi (Gosdinski Lopez, Gianfranco)</dc:creator>
  <cp:lastModifiedBy>pxggosdi (Gosdinski Lopez, Gianfranco)</cp:lastModifiedBy>
  <cp:revision>2</cp:revision>
  <dcterms:created xsi:type="dcterms:W3CDTF">2023-11-05T22:36:22Z</dcterms:created>
  <dcterms:modified xsi:type="dcterms:W3CDTF">2023-11-05T22:52:21Z</dcterms:modified>
</cp:coreProperties>
</file>