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65" r:id="rId3"/>
    <p:sldId id="259" r:id="rId4"/>
    <p:sldId id="261" r:id="rId5"/>
    <p:sldId id="266" r:id="rId6"/>
    <p:sldId id="260" r:id="rId7"/>
    <p:sldId id="257" r:id="rId8"/>
    <p:sldId id="258" r:id="rId9"/>
    <p:sldId id="267" r:id="rId10"/>
    <p:sldId id="268" r:id="rId11"/>
    <p:sldId id="262" r:id="rId12"/>
    <p:sldId id="263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036" autoAdjust="0"/>
  </p:normalViewPr>
  <p:slideViewPr>
    <p:cSldViewPr snapToGrid="0">
      <p:cViewPr varScale="1">
        <p:scale>
          <a:sx n="63" d="100"/>
          <a:sy n="63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5A69-D8EC-4BB7-BC68-172B1F4AD784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D10D-93B8-4B0C-9982-6A9E8992F2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770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5D10D-93B8-4B0C-9982-6A9E8992F21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026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5D10D-93B8-4B0C-9982-6A9E8992F21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0527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5D10D-93B8-4B0C-9982-6A9E8992F21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5587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5D10D-93B8-4B0C-9982-6A9E8992F21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1937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5D10D-93B8-4B0C-9982-6A9E8992F214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7608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esktop\20180102_203246.mp4" TargetMode="Externa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esktop\&#28843;&#28198;&#31890;&#23376;.mp4" TargetMode="Externa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18331" y="2765850"/>
            <a:ext cx="7315200" cy="1295357"/>
          </a:xfrm>
        </p:spPr>
        <p:txBody>
          <a:bodyPr/>
          <a:lstStyle/>
          <a:p>
            <a:pPr algn="ctr"/>
            <a:r>
              <a:rPr lang="en-US" altLang="zh-TW" b="1" dirty="0" smtClean="0"/>
              <a:t>VR</a:t>
            </a:r>
            <a:r>
              <a:rPr lang="zh-TW" altLang="en-US" b="1" dirty="0" smtClean="0"/>
              <a:t>滑翔翼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308151" y="4391696"/>
            <a:ext cx="2883849" cy="2170496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</a:rPr>
              <a:t>組員：</a:t>
            </a:r>
            <a:r>
              <a:rPr lang="en-US" altLang="zh-TW" sz="2000" dirty="0" smtClean="0">
                <a:solidFill>
                  <a:schemeClr val="tx1"/>
                </a:solidFill>
              </a:rPr>
              <a:t>0424015</a:t>
            </a:r>
            <a:r>
              <a:rPr lang="zh-TW" altLang="en-US" sz="2000" dirty="0" smtClean="0">
                <a:solidFill>
                  <a:schemeClr val="tx1"/>
                </a:solidFill>
              </a:rPr>
              <a:t> 朱凱菱          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</a:rPr>
              <a:t>               </a:t>
            </a:r>
            <a:r>
              <a:rPr lang="en-US" altLang="zh-TW" sz="2000" dirty="0" smtClean="0">
                <a:solidFill>
                  <a:schemeClr val="tx1"/>
                </a:solidFill>
              </a:rPr>
              <a:t>0424076</a:t>
            </a:r>
            <a:r>
              <a:rPr lang="zh-TW" altLang="en-US" sz="2000" dirty="0" smtClean="0">
                <a:solidFill>
                  <a:schemeClr val="tx1"/>
                </a:solidFill>
              </a:rPr>
              <a:t> 林奕全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</a:rPr>
              <a:t>              </a:t>
            </a:r>
            <a:r>
              <a:rPr lang="en-US" altLang="zh-TW" sz="2000" dirty="0" smtClean="0">
                <a:solidFill>
                  <a:schemeClr val="tx1"/>
                </a:solidFill>
              </a:rPr>
              <a:t>0424080</a:t>
            </a:r>
            <a:r>
              <a:rPr lang="zh-TW" altLang="en-US" sz="2000" dirty="0" smtClean="0">
                <a:solidFill>
                  <a:schemeClr val="tx1"/>
                </a:solidFill>
              </a:rPr>
              <a:t> 曾茜筠</a:t>
            </a:r>
            <a:endParaRPr lang="en-US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8045" y="4061207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第</a:t>
            </a:r>
            <a:r>
              <a:rPr lang="en-US" altLang="zh-TW" sz="2400" dirty="0">
                <a:solidFill>
                  <a:schemeClr val="bg1"/>
                </a:solidFill>
              </a:rPr>
              <a:t>6</a:t>
            </a:r>
            <a:r>
              <a:rPr lang="zh-TW" altLang="en-US" sz="2400" dirty="0" smtClean="0">
                <a:solidFill>
                  <a:schemeClr val="bg1"/>
                </a:solidFill>
              </a:rPr>
              <a:t>組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308151" y="389192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指導老師：黃文楨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51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03904" y="3403397"/>
            <a:ext cx="4164535" cy="357233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 smtClean="0"/>
              <a:t>場</a:t>
            </a:r>
            <a:r>
              <a:rPr lang="zh-TW" altLang="en-US" b="1" dirty="0"/>
              <a:t>景</a:t>
            </a:r>
            <a:r>
              <a:rPr lang="zh-TW" altLang="en-US" b="1" dirty="0" smtClean="0"/>
              <a:t>介紹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2586" y="1492954"/>
            <a:ext cx="6813144" cy="3820885"/>
          </a:xfrm>
        </p:spPr>
      </p:pic>
    </p:spTree>
    <p:extLst>
      <p:ext uri="{BB962C8B-B14F-4D97-AF65-F5344CB8AC3E}">
        <p14:creationId xmlns:p14="http://schemas.microsoft.com/office/powerpoint/2010/main" xmlns="" val="176219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03904" y="3403397"/>
            <a:ext cx="4164535" cy="357233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 smtClean="0"/>
              <a:t>場</a:t>
            </a:r>
            <a:r>
              <a:rPr lang="zh-TW" altLang="en-US" b="1" dirty="0"/>
              <a:t>景</a:t>
            </a:r>
            <a:r>
              <a:rPr lang="zh-TW" altLang="en-US" b="1" dirty="0" smtClean="0"/>
              <a:t>介紹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5"/>
          <a:stretch/>
        </p:blipFill>
        <p:spPr>
          <a:xfrm>
            <a:off x="3918856" y="1930605"/>
            <a:ext cx="7265081" cy="2987264"/>
          </a:xfrm>
        </p:spPr>
      </p:pic>
    </p:spTree>
    <p:extLst>
      <p:ext uri="{BB962C8B-B14F-4D97-AF65-F5344CB8AC3E}">
        <p14:creationId xmlns:p14="http://schemas.microsoft.com/office/powerpoint/2010/main" xmlns="" val="331517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03904" y="3403397"/>
            <a:ext cx="4164535" cy="357233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 smtClean="0"/>
              <a:t>場</a:t>
            </a:r>
            <a:r>
              <a:rPr lang="zh-TW" altLang="en-US" b="1" dirty="0"/>
              <a:t>景</a:t>
            </a:r>
            <a:r>
              <a:rPr lang="zh-TW" altLang="en-US" b="1" dirty="0" smtClean="0"/>
              <a:t>介紹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pic>
        <p:nvPicPr>
          <p:cNvPr id="6" name="20180102_203246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66160" y="565071"/>
            <a:ext cx="7772400" cy="5829301"/>
          </a:xfrm>
          <a:prstGeom prst="rect">
            <a:avLst/>
          </a:prstGeom>
        </p:spPr>
      </p:pic>
      <p:pic>
        <p:nvPicPr>
          <p:cNvPr id="1028" name="Picture 4" descr="C:\Users\Administrator\AppData\Local\LINE\Cache\tmp\151489721636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3940" y="1524000"/>
            <a:ext cx="7726789" cy="36144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1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-403904" y="3403397"/>
            <a:ext cx="4164535" cy="357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-6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場景介紹</a:t>
            </a:r>
            <a:r>
              <a:rPr kumimoji="0" lang="en-US" altLang="zh-TW" sz="3600" b="1" i="0" u="none" strike="noStrike" kern="1200" cap="none" spc="-6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3600" b="1" i="0" u="none" strike="noStrike" kern="1200" cap="none" spc="-6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3600" b="1" i="0" u="none" strike="noStrike" kern="1200" cap="none" spc="-6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3600" b="1" i="0" u="none" strike="noStrike" kern="1200" cap="none" spc="-6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TW" altLang="en-US" sz="36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炫渦粒子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12080" y="1854518"/>
            <a:ext cx="4158298" cy="3118724"/>
          </a:xfrm>
          <a:prstGeom prst="rect">
            <a:avLst/>
          </a:prstGeom>
        </p:spPr>
      </p:pic>
      <p:pic>
        <p:nvPicPr>
          <p:cNvPr id="2050" name="Picture 2" descr="C:\Users\Administrator\AppData\Local\LINE\Cache\tmp\151489862855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0460" y="2454275"/>
            <a:ext cx="1912761" cy="1721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275993"/>
            <a:ext cx="12192000" cy="2024743"/>
          </a:xfrm>
          <a:prstGeom prst="rect">
            <a:avLst/>
          </a:prstGeom>
          <a:solidFill>
            <a:schemeClr val="tx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81815" y="2507753"/>
            <a:ext cx="7315200" cy="1561221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b="1" dirty="0" smtClean="0"/>
              <a:t>THANKS</a:t>
            </a:r>
            <a:endParaRPr lang="zh-TW" altLang="en-US" sz="8000" b="1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14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遊戲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4582" y="1123837"/>
            <a:ext cx="7315200" cy="512064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專案介紹：</a:t>
            </a:r>
            <a:endParaRPr lang="en-US" altLang="zh-TW" sz="4000" b="1" dirty="0" smtClean="0"/>
          </a:p>
          <a:p>
            <a:pPr marL="0" indent="0">
              <a:buNone/>
            </a:pPr>
            <a:endParaRPr lang="en-US" altLang="zh-TW" sz="3200" b="1" dirty="0" smtClean="0"/>
          </a:p>
          <a:p>
            <a:pPr marL="0" indent="0">
              <a:buNone/>
            </a:pPr>
            <a:r>
              <a:rPr lang="zh-TW" altLang="en-US" sz="3200" b="1" dirty="0" smtClean="0"/>
              <a:t>在虛擬環境中用體感裝置控制飛行的方向，通過空中出現的圓環便可加分累積分數，通過越多分數越高，碰到障礙物則結束遊戲。</a:t>
            </a:r>
            <a:endParaRPr lang="en-US" altLang="zh-TW" sz="3200" b="1" dirty="0" smtClean="0"/>
          </a:p>
          <a:p>
            <a:pPr marL="0" indent="0">
              <a:buNone/>
            </a:pPr>
            <a:endParaRPr lang="zh-TW" altLang="en-US" sz="3200" b="1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00682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遊戲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4582" y="1123837"/>
            <a:ext cx="7315200" cy="512064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專案效益：</a:t>
            </a:r>
            <a:endParaRPr lang="en-US" altLang="zh-TW" sz="4000" b="1" dirty="0" smtClean="0"/>
          </a:p>
          <a:p>
            <a:pPr marL="0" indent="0">
              <a:buNone/>
            </a:pPr>
            <a:endParaRPr lang="en-US" altLang="zh-TW" sz="3200" b="1" dirty="0" smtClean="0"/>
          </a:p>
          <a:p>
            <a:pPr marL="0" indent="0">
              <a:buNone/>
            </a:pPr>
            <a:r>
              <a:rPr lang="zh-TW" altLang="en-US" sz="3200" b="1" dirty="0" smtClean="0"/>
              <a:t>讓忙碌的現代人在家裡玩遊戲也能動一動身體，有助於身心靈的健康，也能讓年老者活化腦細胞，減緩衰老，是一個老少咸宜的遊戲。</a:t>
            </a:r>
            <a:endParaRPr lang="en-US" altLang="zh-TW" sz="3200" b="1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52702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遊戲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18254" y="1272322"/>
            <a:ext cx="7315200" cy="512064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初步作法：</a:t>
            </a:r>
            <a:endParaRPr lang="en-US" altLang="zh-TW" sz="4000" b="1" dirty="0"/>
          </a:p>
          <a:p>
            <a:pPr>
              <a:lnSpc>
                <a:spcPct val="120000"/>
              </a:lnSpc>
            </a:pPr>
            <a:endParaRPr lang="en-US" altLang="zh-TW" sz="3200" b="1" dirty="0" smtClean="0"/>
          </a:p>
          <a:p>
            <a:pPr>
              <a:lnSpc>
                <a:spcPct val="120000"/>
              </a:lnSpc>
            </a:pPr>
            <a:r>
              <a:rPr lang="zh-TW" altLang="en-US" sz="3200" b="1" dirty="0" smtClean="0"/>
              <a:t>利用</a:t>
            </a:r>
            <a:r>
              <a:rPr lang="en-US" altLang="zh-TW" sz="3200" b="1" dirty="0"/>
              <a:t>Unity</a:t>
            </a:r>
            <a:r>
              <a:rPr lang="zh-TW" altLang="en-US" sz="3200" b="1" dirty="0"/>
              <a:t>建立進入遊戲主選單及遊戲場景，加入體感設備偵測手部角度，控制飛行方向，設計圓環並撰寫累積分數</a:t>
            </a:r>
            <a:r>
              <a:rPr lang="zh-TW" altLang="en-US" sz="3200" b="1" dirty="0" smtClean="0"/>
              <a:t>程式</a:t>
            </a:r>
            <a:endParaRPr lang="en-US" altLang="zh-TW" sz="3200" b="1" dirty="0" smtClean="0"/>
          </a:p>
          <a:p>
            <a:pPr marL="0" indent="0">
              <a:buNone/>
            </a:pPr>
            <a:endParaRPr lang="en-US" altLang="zh-TW" sz="3200" b="1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061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遊戲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18254" y="1272322"/>
            <a:ext cx="7315200" cy="512064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功能</a:t>
            </a:r>
            <a:r>
              <a:rPr lang="zh-TW" altLang="en-US" sz="4000" b="1" dirty="0"/>
              <a:t>性</a:t>
            </a:r>
            <a:r>
              <a:rPr lang="en-US" altLang="zh-TW" sz="4000" b="1" dirty="0"/>
              <a:t>:</a:t>
            </a:r>
          </a:p>
          <a:p>
            <a:r>
              <a:rPr lang="en-US" altLang="zh-TW" sz="3200" b="1" dirty="0"/>
              <a:t>1.</a:t>
            </a:r>
            <a:r>
              <a:rPr lang="zh-TW" altLang="en-US" sz="3200" b="1" dirty="0"/>
              <a:t>遊戲開始的介面採第一人稱視角</a:t>
            </a:r>
          </a:p>
          <a:p>
            <a:r>
              <a:rPr lang="en-US" altLang="zh-TW" sz="3200" b="1" dirty="0"/>
              <a:t>2.</a:t>
            </a:r>
            <a:r>
              <a:rPr lang="zh-TW" altLang="en-US" sz="3200" b="1" dirty="0"/>
              <a:t>偵測兩隻搖桿的相對高度，判斷向左或向右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792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03904" y="3403397"/>
            <a:ext cx="4164535" cy="357233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 smtClean="0"/>
              <a:t>甘特</a:t>
            </a:r>
            <a:r>
              <a:rPr lang="zh-TW" altLang="en-US" b="1" dirty="0"/>
              <a:t>圖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27" t="4521" r="4438" b="54944"/>
          <a:stretch/>
        </p:blipFill>
        <p:spPr>
          <a:xfrm>
            <a:off x="3559646" y="1344807"/>
            <a:ext cx="8011690" cy="2058590"/>
          </a:xfr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27" t="45055" r="4438" b="19404"/>
          <a:stretch/>
        </p:blipFill>
        <p:spPr>
          <a:xfrm>
            <a:off x="3559646" y="3403397"/>
            <a:ext cx="8011690" cy="20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243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/>
              <a:t>WND</a:t>
            </a: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zh-TW" altLang="en-US" sz="4000" b="1" dirty="0" smtClean="0"/>
              <a:t>視窗導覽圖</a:t>
            </a:r>
            <a:endParaRPr lang="zh-TW" altLang="en-US" sz="4000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3998057" y="1753966"/>
            <a:ext cx="7390327" cy="3340924"/>
            <a:chOff x="1290033" y="1429555"/>
            <a:chExt cx="10453353" cy="3881837"/>
          </a:xfrm>
        </p:grpSpPr>
        <p:sp>
          <p:nvSpPr>
            <p:cNvPr id="5" name="矩形 4"/>
            <p:cNvSpPr/>
            <p:nvPr/>
          </p:nvSpPr>
          <p:spPr>
            <a:xfrm>
              <a:off x="7044744" y="1429555"/>
              <a:ext cx="2524259" cy="2678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7431110" y="2189409"/>
              <a:ext cx="1738648" cy="6053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開始遊戲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7431110" y="3256209"/>
              <a:ext cx="1738648" cy="6053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遊戲說明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767759" y="1606640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MENU</a:t>
              </a:r>
              <a:endParaRPr lang="zh-TW" altLang="en-US" dirty="0"/>
            </a:p>
          </p:txBody>
        </p:sp>
        <p:cxnSp>
          <p:nvCxnSpPr>
            <p:cNvPr id="9" name="直線單箭頭接點 8"/>
            <p:cNvCxnSpPr>
              <a:stCxn id="6" idx="1"/>
            </p:cNvCxnSpPr>
            <p:nvPr/>
          </p:nvCxnSpPr>
          <p:spPr>
            <a:xfrm flipH="1">
              <a:off x="5151549" y="2492063"/>
              <a:ext cx="2279561" cy="2214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9169758" y="3558862"/>
              <a:ext cx="1390918" cy="1132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圓角矩形 10"/>
            <p:cNvSpPr/>
            <p:nvPr/>
          </p:nvSpPr>
          <p:spPr>
            <a:xfrm>
              <a:off x="4582733" y="4691129"/>
              <a:ext cx="1738648" cy="6053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進入遊戲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0004738" y="4691129"/>
              <a:ext cx="1738648" cy="6053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遊戲說明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單箭頭接點 12"/>
            <p:cNvCxnSpPr>
              <a:stCxn id="12" idx="1"/>
              <a:endCxn id="11" idx="3"/>
            </p:cNvCxnSpPr>
            <p:nvPr/>
          </p:nvCxnSpPr>
          <p:spPr>
            <a:xfrm flipH="1">
              <a:off x="6321381" y="4993783"/>
              <a:ext cx="3683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1" idx="1"/>
              <a:endCxn id="15" idx="3"/>
            </p:cNvCxnSpPr>
            <p:nvPr/>
          </p:nvCxnSpPr>
          <p:spPr>
            <a:xfrm flipH="1">
              <a:off x="3028681" y="4993783"/>
              <a:ext cx="1554052" cy="14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圓角矩形 14"/>
            <p:cNvSpPr/>
            <p:nvPr/>
          </p:nvSpPr>
          <p:spPr>
            <a:xfrm>
              <a:off x="1290033" y="4706085"/>
              <a:ext cx="1738648" cy="6053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遊戲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1382333" y="1584102"/>
              <a:ext cx="1738648" cy="6053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回主選單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2949261" y="3145093"/>
              <a:ext cx="1738648" cy="6053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在玩一次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>
              <a:stCxn id="15" idx="0"/>
            </p:cNvCxnSpPr>
            <p:nvPr/>
          </p:nvCxnSpPr>
          <p:spPr>
            <a:xfrm flipV="1">
              <a:off x="2159357" y="2189409"/>
              <a:ext cx="0" cy="251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2356834" y="3750400"/>
              <a:ext cx="1194516" cy="955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16" idx="3"/>
            </p:cNvCxnSpPr>
            <p:nvPr/>
          </p:nvCxnSpPr>
          <p:spPr>
            <a:xfrm flipV="1">
              <a:off x="3120981" y="1862893"/>
              <a:ext cx="3923763" cy="23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4108361" y="3750400"/>
              <a:ext cx="862884" cy="966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901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03904" y="3403397"/>
            <a:ext cx="4164535" cy="357233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 smtClean="0"/>
              <a:t>場</a:t>
            </a:r>
            <a:r>
              <a:rPr lang="zh-TW" altLang="en-US" b="1" dirty="0"/>
              <a:t>景</a:t>
            </a:r>
            <a:r>
              <a:rPr lang="zh-TW" altLang="en-US" b="1" dirty="0" smtClean="0"/>
              <a:t>介紹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pic>
        <p:nvPicPr>
          <p:cNvPr id="1026" name="Picture 2" descr="C:\Users\user\AppData\Local\LINE\Cache\tmp\151480853275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1598" y="1123837"/>
            <a:ext cx="7172506" cy="45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398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03904" y="3403397"/>
            <a:ext cx="4164535" cy="357233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 smtClean="0"/>
              <a:t>場</a:t>
            </a:r>
            <a:r>
              <a:rPr lang="zh-TW" altLang="en-US" b="1" dirty="0"/>
              <a:t>景</a:t>
            </a:r>
            <a:r>
              <a:rPr lang="zh-TW" altLang="en-US" b="1" dirty="0" smtClean="0"/>
              <a:t>介紹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46431" y="1383485"/>
            <a:ext cx="5938541" cy="4039824"/>
          </a:xfrm>
        </p:spPr>
      </p:pic>
    </p:spTree>
    <p:extLst>
      <p:ext uri="{BB962C8B-B14F-4D97-AF65-F5344CB8AC3E}">
        <p14:creationId xmlns:p14="http://schemas.microsoft.com/office/powerpoint/2010/main" xmlns="" val="130836952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486</TotalTime>
  <Words>208</Words>
  <Application>Microsoft Office PowerPoint</Application>
  <PresentationFormat>自訂</PresentationFormat>
  <Paragraphs>45</Paragraphs>
  <Slides>14</Slides>
  <Notes>5</Notes>
  <HiddenSlides>0</HiddenSlides>
  <MMClips>2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框架</vt:lpstr>
      <vt:lpstr>VR滑翔翼</vt:lpstr>
      <vt:lpstr>遊戲 介紹</vt:lpstr>
      <vt:lpstr>遊戲 介紹</vt:lpstr>
      <vt:lpstr>遊戲 介紹</vt:lpstr>
      <vt:lpstr>遊戲 介紹</vt:lpstr>
      <vt:lpstr>甘特圖 </vt:lpstr>
      <vt:lpstr>WND 視窗導覽圖</vt:lpstr>
      <vt:lpstr>場景介紹  </vt:lpstr>
      <vt:lpstr>場景介紹  </vt:lpstr>
      <vt:lpstr>場景介紹  </vt:lpstr>
      <vt:lpstr>場景介紹  </vt:lpstr>
      <vt:lpstr>場景介紹  </vt:lpstr>
      <vt:lpstr>投影片 13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滑翔翼遊戲</dc:title>
  <dc:creator>user</dc:creator>
  <cp:lastModifiedBy>QQQ</cp:lastModifiedBy>
  <cp:revision>20</cp:revision>
  <dcterms:created xsi:type="dcterms:W3CDTF">2018-01-01T10:14:57Z</dcterms:created>
  <dcterms:modified xsi:type="dcterms:W3CDTF">2018-01-02T13:11:51Z</dcterms:modified>
</cp:coreProperties>
</file>