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Grandstander"/>
      <p:regular r:id="rId49"/>
      <p:bold r:id="rId50"/>
      <p:italic r:id="rId51"/>
      <p:boldItalic r:id="rId52"/>
    </p:embeddedFont>
    <p:embeddedFont>
      <p:font typeface="Anaheim"/>
      <p:regular r:id="rId53"/>
      <p:bold r:id="rId54"/>
    </p:embeddedFont>
    <p:embeddedFont>
      <p:font typeface="Albert Sans"/>
      <p:regular r:id="rId55"/>
      <p:bold r:id="rId56"/>
      <p:italic r:id="rId57"/>
      <p:boldItalic r:id="rId58"/>
    </p:embeddedFont>
    <p:embeddedFont>
      <p:font typeface="DM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4B1D8C-5F09-4604-8C6A-52670279ABEA}">
  <a:tblStyle styleId="{1A4B1D8C-5F09-4604-8C6A-52670279ABE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Grandstand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DMSans-boldItalic.fntdata"/><Relationship Id="rId61" Type="http://schemas.openxmlformats.org/officeDocument/2006/relationships/font" Target="fonts/DMSans-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DMSans-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Grandstander-italic.fntdata"/><Relationship Id="rId50" Type="http://schemas.openxmlformats.org/officeDocument/2006/relationships/font" Target="fonts/Grandstander-bold.fntdata"/><Relationship Id="rId53" Type="http://schemas.openxmlformats.org/officeDocument/2006/relationships/font" Target="fonts/Anaheim-regular.fntdata"/><Relationship Id="rId52" Type="http://schemas.openxmlformats.org/officeDocument/2006/relationships/font" Target="fonts/Grandstander-boldItalic.fntdata"/><Relationship Id="rId11" Type="http://schemas.openxmlformats.org/officeDocument/2006/relationships/slide" Target="slides/slide6.xml"/><Relationship Id="rId55" Type="http://schemas.openxmlformats.org/officeDocument/2006/relationships/font" Target="fonts/AlbertSans-regular.fntdata"/><Relationship Id="rId10" Type="http://schemas.openxmlformats.org/officeDocument/2006/relationships/slide" Target="slides/slide5.xml"/><Relationship Id="rId54" Type="http://schemas.openxmlformats.org/officeDocument/2006/relationships/font" Target="fonts/Anaheim-bold.fntdata"/><Relationship Id="rId13" Type="http://schemas.openxmlformats.org/officeDocument/2006/relationships/slide" Target="slides/slide8.xml"/><Relationship Id="rId57" Type="http://schemas.openxmlformats.org/officeDocument/2006/relationships/font" Target="fonts/AlbertSans-italic.fntdata"/><Relationship Id="rId12" Type="http://schemas.openxmlformats.org/officeDocument/2006/relationships/slide" Target="slides/slide7.xml"/><Relationship Id="rId56" Type="http://schemas.openxmlformats.org/officeDocument/2006/relationships/font" Target="fonts/AlbertSans-bold.fntdata"/><Relationship Id="rId15" Type="http://schemas.openxmlformats.org/officeDocument/2006/relationships/slide" Target="slides/slide10.xml"/><Relationship Id="rId59" Type="http://schemas.openxmlformats.org/officeDocument/2006/relationships/font" Target="fonts/DMSans-regular.fntdata"/><Relationship Id="rId14" Type="http://schemas.openxmlformats.org/officeDocument/2006/relationships/slide" Target="slides/slide9.xml"/><Relationship Id="rId58" Type="http://schemas.openxmlformats.org/officeDocument/2006/relationships/font" Target="fonts/Albert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315a4b8c94b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315a4b8c94b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3175080184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3175080184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315a4b8c94b_1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315a4b8c94b_1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3175080184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3175080184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g3175080184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8" name="Google Shape;1528;g3175080184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3175080184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g3175080184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g315a4b8c94b_1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2" name="Google Shape;1542;g315a4b8c94b_1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g315a4b8c94b_1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9" name="Google Shape;1549;g315a4b8c94b_1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6" name="Google Shape;1656;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315a4b8c94b_1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315a4b8c94b_1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54dda1946d_4_2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54dda1946d_4_2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g315a4b8c94b_1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1" name="Google Shape;1891;g315a4b8c94b_1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315a4b8c94b_1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8" name="Google Shape;1898;g315a4b8c94b_1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4" name="Shape 1904"/>
        <p:cNvGrpSpPr/>
        <p:nvPr/>
      </p:nvGrpSpPr>
      <p:grpSpPr>
        <a:xfrm>
          <a:off x="0" y="0"/>
          <a:ext cx="0" cy="0"/>
          <a:chOff x="0" y="0"/>
          <a:chExt cx="0" cy="0"/>
        </a:xfrm>
      </p:grpSpPr>
      <p:sp>
        <p:nvSpPr>
          <p:cNvPr id="1905" name="Google Shape;1905;g315a4b8c94b_1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6" name="Google Shape;1906;g315a4b8c94b_1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g315a4b8c94b_1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2" name="Google Shape;1912;g315a4b8c94b_1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3" name="Shape 2003"/>
        <p:cNvGrpSpPr/>
        <p:nvPr/>
      </p:nvGrpSpPr>
      <p:grpSpPr>
        <a:xfrm>
          <a:off x="0" y="0"/>
          <a:ext cx="0" cy="0"/>
          <a:chOff x="0" y="0"/>
          <a:chExt cx="0" cy="0"/>
        </a:xfrm>
      </p:grpSpPr>
      <p:sp>
        <p:nvSpPr>
          <p:cNvPr id="2004" name="Google Shape;2004;gd5260bdd8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5" name="Google Shape;2005;gd5260bdd8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5" name="Shape 2055"/>
        <p:cNvGrpSpPr/>
        <p:nvPr/>
      </p:nvGrpSpPr>
      <p:grpSpPr>
        <a:xfrm>
          <a:off x="0" y="0"/>
          <a:ext cx="0" cy="0"/>
          <a:chOff x="0" y="0"/>
          <a:chExt cx="0" cy="0"/>
        </a:xfrm>
      </p:grpSpPr>
      <p:sp>
        <p:nvSpPr>
          <p:cNvPr id="2056" name="Google Shape;2056;g315a4b8c94b_1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7" name="Google Shape;2057;g315a4b8c94b_1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g315a4b8c94b_1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2" name="Google Shape;2072;g315a4b8c94b_1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315a4b8c94b_1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315a4b8c94b_1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7" name="Shape 2177"/>
        <p:cNvGrpSpPr/>
        <p:nvPr/>
      </p:nvGrpSpPr>
      <p:grpSpPr>
        <a:xfrm>
          <a:off x="0" y="0"/>
          <a:ext cx="0" cy="0"/>
          <a:chOff x="0" y="0"/>
          <a:chExt cx="0" cy="0"/>
        </a:xfrm>
      </p:grpSpPr>
      <p:sp>
        <p:nvSpPr>
          <p:cNvPr id="2178" name="Google Shape;2178;g315a4b8c94b_1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9" name="Google Shape;2179;g315a4b8c94b_1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4" name="Shape 2184"/>
        <p:cNvGrpSpPr/>
        <p:nvPr/>
      </p:nvGrpSpPr>
      <p:grpSpPr>
        <a:xfrm>
          <a:off x="0" y="0"/>
          <a:ext cx="0" cy="0"/>
          <a:chOff x="0" y="0"/>
          <a:chExt cx="0" cy="0"/>
        </a:xfrm>
      </p:grpSpPr>
      <p:sp>
        <p:nvSpPr>
          <p:cNvPr id="2185" name="Google Shape;2185;g315a4b8c94b_1_1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6" name="Google Shape;2186;g315a4b8c94b_1_1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1" name="Shape 2191"/>
        <p:cNvGrpSpPr/>
        <p:nvPr/>
      </p:nvGrpSpPr>
      <p:grpSpPr>
        <a:xfrm>
          <a:off x="0" y="0"/>
          <a:ext cx="0" cy="0"/>
          <a:chOff x="0" y="0"/>
          <a:chExt cx="0" cy="0"/>
        </a:xfrm>
      </p:grpSpPr>
      <p:sp>
        <p:nvSpPr>
          <p:cNvPr id="2192" name="Google Shape;2192;g315a4b8c94b_1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315a4b8c94b_1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8" name="Shape 2198"/>
        <p:cNvGrpSpPr/>
        <p:nvPr/>
      </p:nvGrpSpPr>
      <p:grpSpPr>
        <a:xfrm>
          <a:off x="0" y="0"/>
          <a:ext cx="0" cy="0"/>
          <a:chOff x="0" y="0"/>
          <a:chExt cx="0" cy="0"/>
        </a:xfrm>
      </p:grpSpPr>
      <p:sp>
        <p:nvSpPr>
          <p:cNvPr id="2199" name="Google Shape;2199;g315a4b8c94b_1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0" name="Google Shape;2200;g315a4b8c94b_1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315a4b8c94b_1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315a4b8c94b_1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0" name="Shape 2320"/>
        <p:cNvGrpSpPr/>
        <p:nvPr/>
      </p:nvGrpSpPr>
      <p:grpSpPr>
        <a:xfrm>
          <a:off x="0" y="0"/>
          <a:ext cx="0" cy="0"/>
          <a:chOff x="0" y="0"/>
          <a:chExt cx="0" cy="0"/>
        </a:xfrm>
      </p:grpSpPr>
      <p:sp>
        <p:nvSpPr>
          <p:cNvPr id="2321" name="Google Shape;2321;g313a5c304c6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2" name="Google Shape;2322;g313a5c304c6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5" name="Shape 2335"/>
        <p:cNvGrpSpPr/>
        <p:nvPr/>
      </p:nvGrpSpPr>
      <p:grpSpPr>
        <a:xfrm>
          <a:off x="0" y="0"/>
          <a:ext cx="0" cy="0"/>
          <a:chOff x="0" y="0"/>
          <a:chExt cx="0" cy="0"/>
        </a:xfrm>
      </p:grpSpPr>
      <p:sp>
        <p:nvSpPr>
          <p:cNvPr id="2336" name="Google Shape;2336;g54dda1946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7" name="Google Shape;2337;g54dda1946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3" name="Shape 2403"/>
        <p:cNvGrpSpPr/>
        <p:nvPr/>
      </p:nvGrpSpPr>
      <p:grpSpPr>
        <a:xfrm>
          <a:off x="0" y="0"/>
          <a:ext cx="0" cy="0"/>
          <a:chOff x="0" y="0"/>
          <a:chExt cx="0" cy="0"/>
        </a:xfrm>
      </p:grpSpPr>
      <p:sp>
        <p:nvSpPr>
          <p:cNvPr id="2404" name="Google Shape;2404;g315a4b8c94b_1_1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5" name="Google Shape;2405;g315a4b8c94b_1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0" name="Shape 2510"/>
        <p:cNvGrpSpPr/>
        <p:nvPr/>
      </p:nvGrpSpPr>
      <p:grpSpPr>
        <a:xfrm>
          <a:off x="0" y="0"/>
          <a:ext cx="0" cy="0"/>
          <a:chOff x="0" y="0"/>
          <a:chExt cx="0" cy="0"/>
        </a:xfrm>
      </p:grpSpPr>
      <p:sp>
        <p:nvSpPr>
          <p:cNvPr id="2511" name="Google Shape;2511;g54dda1946d_6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2" name="Google Shape;2512;g54dda1946d_6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8" name="Shape 2518"/>
        <p:cNvGrpSpPr/>
        <p:nvPr/>
      </p:nvGrpSpPr>
      <p:grpSpPr>
        <a:xfrm>
          <a:off x="0" y="0"/>
          <a:ext cx="0" cy="0"/>
          <a:chOff x="0" y="0"/>
          <a:chExt cx="0" cy="0"/>
        </a:xfrm>
      </p:grpSpPr>
      <p:sp>
        <p:nvSpPr>
          <p:cNvPr id="2519" name="Google Shape;2519;g315a4b8c94b_1_1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0" name="Google Shape;2520;g315a4b8c94b_1_1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315a4b8c94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315a4b8c94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5" name="Shape 2625"/>
        <p:cNvGrpSpPr/>
        <p:nvPr/>
      </p:nvGrpSpPr>
      <p:grpSpPr>
        <a:xfrm>
          <a:off x="0" y="0"/>
          <a:ext cx="0" cy="0"/>
          <a:chOff x="0" y="0"/>
          <a:chExt cx="0" cy="0"/>
        </a:xfrm>
      </p:grpSpPr>
      <p:sp>
        <p:nvSpPr>
          <p:cNvPr id="2626" name="Google Shape;2626;g315a4b8c94b_1_1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7" name="Google Shape;2627;g315a4b8c94b_1_1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7" name="Shape 2677"/>
        <p:cNvGrpSpPr/>
        <p:nvPr/>
      </p:nvGrpSpPr>
      <p:grpSpPr>
        <a:xfrm>
          <a:off x="0" y="0"/>
          <a:ext cx="0" cy="0"/>
          <a:chOff x="0" y="0"/>
          <a:chExt cx="0" cy="0"/>
        </a:xfrm>
      </p:grpSpPr>
      <p:sp>
        <p:nvSpPr>
          <p:cNvPr id="2678" name="Google Shape;2678;g315a4b8c94b_1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9" name="Google Shape;2679;g315a4b8c94b_1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4" name="Shape 2784"/>
        <p:cNvGrpSpPr/>
        <p:nvPr/>
      </p:nvGrpSpPr>
      <p:grpSpPr>
        <a:xfrm>
          <a:off x="0" y="0"/>
          <a:ext cx="0" cy="0"/>
          <a:chOff x="0" y="0"/>
          <a:chExt cx="0" cy="0"/>
        </a:xfrm>
      </p:grpSpPr>
      <p:sp>
        <p:nvSpPr>
          <p:cNvPr id="2785" name="Google Shape;2785;g296a979328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6" name="Google Shape;2786;g296a979328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6" name="Shape 2806"/>
        <p:cNvGrpSpPr/>
        <p:nvPr/>
      </p:nvGrpSpPr>
      <p:grpSpPr>
        <a:xfrm>
          <a:off x="0" y="0"/>
          <a:ext cx="0" cy="0"/>
          <a:chOff x="0" y="0"/>
          <a:chExt cx="0" cy="0"/>
        </a:xfrm>
      </p:grpSpPr>
      <p:sp>
        <p:nvSpPr>
          <p:cNvPr id="2807" name="Google Shape;2807;g315a4b8c94b_1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8" name="Google Shape;2808;g315a4b8c94b_1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7" name="Google Shape;1287;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315a4b8c94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315a4b8c94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g315a4b8c94b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5" name="Google Shape;1325;g315a4b8c94b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741100"/>
            <a:ext cx="5089500" cy="23148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056000"/>
            <a:ext cx="45288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2003907" y="-1585624"/>
            <a:ext cx="3254667" cy="3205252"/>
            <a:chOff x="1570037" y="4211637"/>
            <a:chExt cx="2300281" cy="2265356"/>
          </a:xfrm>
        </p:grpSpPr>
        <p:sp>
          <p:nvSpPr>
            <p:cNvPr id="12" name="Google Shape;12;p2"/>
            <p:cNvSpPr/>
            <p:nvPr/>
          </p:nvSpPr>
          <p:spPr>
            <a:xfrm>
              <a:off x="1570037" y="4211637"/>
              <a:ext cx="2300281" cy="2265356"/>
            </a:xfrm>
            <a:custGeom>
              <a:rect b="b" l="l" r="r" t="t"/>
              <a:pathLst>
                <a:path extrusionOk="0" h="6292" w="6391">
                  <a:moveTo>
                    <a:pt x="2798" y="6103"/>
                  </a:moveTo>
                  <a:lnTo>
                    <a:pt x="2587" y="6291"/>
                  </a:lnTo>
                  <a:lnTo>
                    <a:pt x="0" y="3387"/>
                  </a:lnTo>
                  <a:lnTo>
                    <a:pt x="3803" y="0"/>
                  </a:lnTo>
                  <a:lnTo>
                    <a:pt x="6390" y="2904"/>
                  </a:lnTo>
                  <a:lnTo>
                    <a:pt x="6179" y="3092"/>
                  </a:lnTo>
                  <a:lnTo>
                    <a:pt x="6036" y="3001"/>
                  </a:lnTo>
                  <a:lnTo>
                    <a:pt x="6036" y="3001"/>
                  </a:lnTo>
                  <a:cubicBezTo>
                    <a:pt x="6073" y="2944"/>
                    <a:pt x="6069" y="2868"/>
                    <a:pt x="6021" y="2815"/>
                  </a:cubicBezTo>
                  <a:cubicBezTo>
                    <a:pt x="5965" y="2751"/>
                    <a:pt x="5867" y="2745"/>
                    <a:pt x="5803" y="2802"/>
                  </a:cubicBezTo>
                  <a:cubicBezTo>
                    <a:pt x="5739" y="2859"/>
                    <a:pt x="5733" y="2957"/>
                    <a:pt x="5790" y="3021"/>
                  </a:cubicBezTo>
                  <a:cubicBezTo>
                    <a:pt x="5841" y="3078"/>
                    <a:pt x="5925" y="3088"/>
                    <a:pt x="5988" y="3049"/>
                  </a:cubicBezTo>
                  <a:lnTo>
                    <a:pt x="6064" y="3195"/>
                  </a:lnTo>
                  <a:lnTo>
                    <a:pt x="5750" y="3474"/>
                  </a:lnTo>
                  <a:lnTo>
                    <a:pt x="5627" y="3335"/>
                  </a:lnTo>
                  <a:cubicBezTo>
                    <a:pt x="5647" y="3293"/>
                    <a:pt x="5645" y="3242"/>
                    <a:pt x="5618" y="3201"/>
                  </a:cubicBezTo>
                  <a:cubicBezTo>
                    <a:pt x="5576" y="3137"/>
                    <a:pt x="5491" y="3120"/>
                    <a:pt x="5428" y="3162"/>
                  </a:cubicBezTo>
                  <a:cubicBezTo>
                    <a:pt x="5365" y="3204"/>
                    <a:pt x="5348" y="3289"/>
                    <a:pt x="5389" y="3352"/>
                  </a:cubicBezTo>
                  <a:cubicBezTo>
                    <a:pt x="5416" y="3392"/>
                    <a:pt x="5461" y="3414"/>
                    <a:pt x="5506" y="3413"/>
                  </a:cubicBezTo>
                  <a:lnTo>
                    <a:pt x="5578" y="3627"/>
                  </a:lnTo>
                  <a:lnTo>
                    <a:pt x="5404" y="3782"/>
                  </a:lnTo>
                  <a:lnTo>
                    <a:pt x="5220" y="3663"/>
                  </a:lnTo>
                  <a:cubicBezTo>
                    <a:pt x="5226" y="3639"/>
                    <a:pt x="5224" y="3612"/>
                    <a:pt x="5213" y="3586"/>
                  </a:cubicBezTo>
                  <a:cubicBezTo>
                    <a:pt x="5187" y="3524"/>
                    <a:pt x="5115" y="3495"/>
                    <a:pt x="5053" y="3522"/>
                  </a:cubicBezTo>
                  <a:cubicBezTo>
                    <a:pt x="4991" y="3549"/>
                    <a:pt x="4962" y="3621"/>
                    <a:pt x="4989" y="3683"/>
                  </a:cubicBezTo>
                  <a:cubicBezTo>
                    <a:pt x="5015" y="3745"/>
                    <a:pt x="5087" y="3774"/>
                    <a:pt x="5149" y="3747"/>
                  </a:cubicBezTo>
                  <a:cubicBezTo>
                    <a:pt x="5154" y="3745"/>
                    <a:pt x="5158" y="3743"/>
                    <a:pt x="5163" y="3740"/>
                  </a:cubicBezTo>
                  <a:lnTo>
                    <a:pt x="5233" y="3934"/>
                  </a:lnTo>
                  <a:lnTo>
                    <a:pt x="4972" y="4167"/>
                  </a:lnTo>
                  <a:lnTo>
                    <a:pt x="4801" y="4039"/>
                  </a:lnTo>
                  <a:cubicBezTo>
                    <a:pt x="4811" y="4019"/>
                    <a:pt x="4814" y="3996"/>
                    <a:pt x="4809" y="3972"/>
                  </a:cubicBezTo>
                  <a:cubicBezTo>
                    <a:pt x="4798" y="3911"/>
                    <a:pt x="4739" y="3871"/>
                    <a:pt x="4677" y="3882"/>
                  </a:cubicBezTo>
                  <a:cubicBezTo>
                    <a:pt x="4616" y="3894"/>
                    <a:pt x="4576" y="3953"/>
                    <a:pt x="4588" y="4014"/>
                  </a:cubicBezTo>
                  <a:cubicBezTo>
                    <a:pt x="4597" y="4062"/>
                    <a:pt x="4636" y="4098"/>
                    <a:pt x="4682" y="4105"/>
                  </a:cubicBezTo>
                  <a:lnTo>
                    <a:pt x="4786" y="4333"/>
                  </a:lnTo>
                  <a:lnTo>
                    <a:pt x="4598" y="4500"/>
                  </a:lnTo>
                  <a:lnTo>
                    <a:pt x="4404" y="4333"/>
                  </a:lnTo>
                  <a:cubicBezTo>
                    <a:pt x="4396" y="4284"/>
                    <a:pt x="4354" y="4245"/>
                    <a:pt x="4302" y="4242"/>
                  </a:cubicBezTo>
                  <a:cubicBezTo>
                    <a:pt x="4242" y="4239"/>
                    <a:pt x="4190" y="4285"/>
                    <a:pt x="4187" y="4345"/>
                  </a:cubicBezTo>
                  <a:cubicBezTo>
                    <a:pt x="4183" y="4406"/>
                    <a:pt x="4229" y="4457"/>
                    <a:pt x="4290" y="4461"/>
                  </a:cubicBezTo>
                  <a:lnTo>
                    <a:pt x="4415" y="4663"/>
                  </a:lnTo>
                  <a:lnTo>
                    <a:pt x="4155" y="4895"/>
                  </a:lnTo>
                  <a:lnTo>
                    <a:pt x="4003" y="4736"/>
                  </a:lnTo>
                  <a:cubicBezTo>
                    <a:pt x="4017" y="4679"/>
                    <a:pt x="3984" y="4620"/>
                    <a:pt x="3927" y="4602"/>
                  </a:cubicBezTo>
                  <a:cubicBezTo>
                    <a:pt x="3868" y="4584"/>
                    <a:pt x="3804" y="4617"/>
                    <a:pt x="3786" y="4676"/>
                  </a:cubicBezTo>
                  <a:cubicBezTo>
                    <a:pt x="3767" y="4736"/>
                    <a:pt x="3800" y="4799"/>
                    <a:pt x="3860" y="4818"/>
                  </a:cubicBezTo>
                  <a:cubicBezTo>
                    <a:pt x="3889" y="4827"/>
                    <a:pt x="3918" y="4824"/>
                    <a:pt x="3943" y="4811"/>
                  </a:cubicBezTo>
                  <a:lnTo>
                    <a:pt x="3997" y="5036"/>
                  </a:lnTo>
                  <a:lnTo>
                    <a:pt x="3758" y="5248"/>
                  </a:lnTo>
                  <a:lnTo>
                    <a:pt x="3609" y="5100"/>
                  </a:lnTo>
                  <a:cubicBezTo>
                    <a:pt x="3623" y="5047"/>
                    <a:pt x="3601" y="4991"/>
                    <a:pt x="3552" y="4962"/>
                  </a:cubicBezTo>
                  <a:cubicBezTo>
                    <a:pt x="3494" y="4929"/>
                    <a:pt x="3419" y="4949"/>
                    <a:pt x="3385" y="5008"/>
                  </a:cubicBezTo>
                  <a:cubicBezTo>
                    <a:pt x="3351" y="5066"/>
                    <a:pt x="3371" y="5141"/>
                    <a:pt x="3430" y="5175"/>
                  </a:cubicBezTo>
                  <a:cubicBezTo>
                    <a:pt x="3461" y="5192"/>
                    <a:pt x="3496" y="5195"/>
                    <a:pt x="3528" y="5185"/>
                  </a:cubicBezTo>
                  <a:lnTo>
                    <a:pt x="3634" y="5358"/>
                  </a:lnTo>
                  <a:lnTo>
                    <a:pt x="3356" y="5607"/>
                  </a:lnTo>
                  <a:lnTo>
                    <a:pt x="3215" y="5479"/>
                  </a:lnTo>
                  <a:cubicBezTo>
                    <a:pt x="3237" y="5425"/>
                    <a:pt x="3223" y="5362"/>
                    <a:pt x="3177" y="5322"/>
                  </a:cubicBezTo>
                  <a:cubicBezTo>
                    <a:pt x="3119" y="5274"/>
                    <a:pt x="3033" y="5281"/>
                    <a:pt x="2984" y="5339"/>
                  </a:cubicBezTo>
                  <a:cubicBezTo>
                    <a:pt x="2935" y="5396"/>
                    <a:pt x="2943" y="5483"/>
                    <a:pt x="3000" y="5531"/>
                  </a:cubicBezTo>
                  <a:cubicBezTo>
                    <a:pt x="3034" y="5560"/>
                    <a:pt x="3077" y="5569"/>
                    <a:pt x="3117" y="5561"/>
                  </a:cubicBezTo>
                  <a:lnTo>
                    <a:pt x="3214" y="5733"/>
                  </a:lnTo>
                  <a:lnTo>
                    <a:pt x="2946" y="5971"/>
                  </a:lnTo>
                  <a:lnTo>
                    <a:pt x="2826" y="5852"/>
                  </a:lnTo>
                  <a:cubicBezTo>
                    <a:pt x="2852" y="5798"/>
                    <a:pt x="2845" y="5730"/>
                    <a:pt x="2802" y="5682"/>
                  </a:cubicBezTo>
                  <a:cubicBezTo>
                    <a:pt x="2745" y="5619"/>
                    <a:pt x="2647" y="5613"/>
                    <a:pt x="2583" y="5670"/>
                  </a:cubicBezTo>
                  <a:cubicBezTo>
                    <a:pt x="2519" y="5727"/>
                    <a:pt x="2514" y="5824"/>
                    <a:pt x="2571" y="5888"/>
                  </a:cubicBezTo>
                  <a:cubicBezTo>
                    <a:pt x="2609" y="5931"/>
                    <a:pt x="2666" y="5948"/>
                    <a:pt x="2718" y="5937"/>
                  </a:cubicBezTo>
                  <a:lnTo>
                    <a:pt x="2798" y="6103"/>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 name="Google Shape;13;p2"/>
            <p:cNvSpPr/>
            <p:nvPr/>
          </p:nvSpPr>
          <p:spPr>
            <a:xfrm>
              <a:off x="2379662" y="5108575"/>
              <a:ext cx="1311271" cy="1168400"/>
            </a:xfrm>
            <a:custGeom>
              <a:rect b="b" l="l" r="r" t="t"/>
              <a:pathLst>
                <a:path extrusionOk="0" h="3247" w="3643">
                  <a:moveTo>
                    <a:pt x="16" y="3246"/>
                  </a:moveTo>
                  <a:cubicBezTo>
                    <a:pt x="12" y="3246"/>
                    <a:pt x="8" y="3244"/>
                    <a:pt x="5" y="3241"/>
                  </a:cubicBezTo>
                  <a:cubicBezTo>
                    <a:pt x="0" y="3235"/>
                    <a:pt x="0" y="3225"/>
                    <a:pt x="6" y="3220"/>
                  </a:cubicBezTo>
                  <a:lnTo>
                    <a:pt x="3615" y="6"/>
                  </a:lnTo>
                  <a:cubicBezTo>
                    <a:pt x="3621" y="0"/>
                    <a:pt x="3631" y="1"/>
                    <a:pt x="3636" y="7"/>
                  </a:cubicBezTo>
                  <a:cubicBezTo>
                    <a:pt x="3642" y="13"/>
                    <a:pt x="3641" y="22"/>
                    <a:pt x="3635" y="28"/>
                  </a:cubicBezTo>
                  <a:lnTo>
                    <a:pt x="26" y="3242"/>
                  </a:lnTo>
                  <a:cubicBezTo>
                    <a:pt x="23" y="3244"/>
                    <a:pt x="20" y="3246"/>
                    <a:pt x="16" y="324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 name="Google Shape;14;p2"/>
            <p:cNvSpPr/>
            <p:nvPr/>
          </p:nvSpPr>
          <p:spPr>
            <a:xfrm>
              <a:off x="1636712" y="5392737"/>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3"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 name="Google Shape;15;p2"/>
            <p:cNvSpPr/>
            <p:nvPr/>
          </p:nvSpPr>
          <p:spPr>
            <a:xfrm>
              <a:off x="1773237" y="5272087"/>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3"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 name="Google Shape;16;p2"/>
            <p:cNvSpPr/>
            <p:nvPr/>
          </p:nvSpPr>
          <p:spPr>
            <a:xfrm>
              <a:off x="1909762" y="5149850"/>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 name="Google Shape;17;p2"/>
            <p:cNvSpPr/>
            <p:nvPr/>
          </p:nvSpPr>
          <p:spPr>
            <a:xfrm>
              <a:off x="2046287" y="5029200"/>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 name="Google Shape;18;p2"/>
            <p:cNvSpPr/>
            <p:nvPr/>
          </p:nvSpPr>
          <p:spPr>
            <a:xfrm>
              <a:off x="2181225" y="4906962"/>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 name="Google Shape;19;p2"/>
            <p:cNvSpPr/>
            <p:nvPr/>
          </p:nvSpPr>
          <p:spPr>
            <a:xfrm>
              <a:off x="2317750" y="4786312"/>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 name="Google Shape;20;p2"/>
            <p:cNvSpPr/>
            <p:nvPr/>
          </p:nvSpPr>
          <p:spPr>
            <a:xfrm>
              <a:off x="2454275" y="4664075"/>
              <a:ext cx="746127" cy="835026"/>
            </a:xfrm>
            <a:custGeom>
              <a:rect b="b" l="l" r="r" t="t"/>
              <a:pathLst>
                <a:path extrusionOk="0" h="2321" w="2072">
                  <a:moveTo>
                    <a:pt x="2055" y="2320"/>
                  </a:moveTo>
                  <a:cubicBezTo>
                    <a:pt x="2051" y="2320"/>
                    <a:pt x="2047" y="2319"/>
                    <a:pt x="2044" y="2315"/>
                  </a:cubicBezTo>
                  <a:lnTo>
                    <a:pt x="5" y="27"/>
                  </a:lnTo>
                  <a:cubicBezTo>
                    <a:pt x="0" y="20"/>
                    <a:pt x="0" y="11"/>
                    <a:pt x="6" y="6"/>
                  </a:cubicBezTo>
                  <a:cubicBezTo>
                    <a:pt x="12" y="0"/>
                    <a:pt x="22" y="1"/>
                    <a:pt x="27" y="7"/>
                  </a:cubicBezTo>
                  <a:lnTo>
                    <a:pt x="2066" y="2295"/>
                  </a:lnTo>
                  <a:cubicBezTo>
                    <a:pt x="2071" y="2302"/>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 name="Google Shape;21;p2"/>
            <p:cNvSpPr/>
            <p:nvPr/>
          </p:nvSpPr>
          <p:spPr>
            <a:xfrm>
              <a:off x="2590800" y="4543425"/>
              <a:ext cx="746125" cy="835026"/>
            </a:xfrm>
            <a:custGeom>
              <a:rect b="b" l="l" r="r" t="t"/>
              <a:pathLst>
                <a:path extrusionOk="0" h="2321" w="2073">
                  <a:moveTo>
                    <a:pt x="2056" y="2320"/>
                  </a:moveTo>
                  <a:cubicBezTo>
                    <a:pt x="2052" y="2320"/>
                    <a:pt x="2047" y="2318"/>
                    <a:pt x="2045" y="2315"/>
                  </a:cubicBezTo>
                  <a:lnTo>
                    <a:pt x="6" y="26"/>
                  </a:lnTo>
                  <a:cubicBezTo>
                    <a:pt x="0" y="20"/>
                    <a:pt x="1" y="11"/>
                    <a:pt x="7" y="5"/>
                  </a:cubicBezTo>
                  <a:cubicBezTo>
                    <a:pt x="13" y="0"/>
                    <a:pt x="23" y="0"/>
                    <a:pt x="28" y="6"/>
                  </a:cubicBezTo>
                  <a:lnTo>
                    <a:pt x="2067" y="2295"/>
                  </a:lnTo>
                  <a:cubicBezTo>
                    <a:pt x="2072" y="2301"/>
                    <a:pt x="2072" y="2311"/>
                    <a:pt x="2066"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 name="Google Shape;22;p2"/>
            <p:cNvSpPr/>
            <p:nvPr/>
          </p:nvSpPr>
          <p:spPr>
            <a:xfrm>
              <a:off x="2727325" y="4421187"/>
              <a:ext cx="746125" cy="835026"/>
            </a:xfrm>
            <a:custGeom>
              <a:rect b="b" l="l" r="r" t="t"/>
              <a:pathLst>
                <a:path extrusionOk="0" h="2321" w="2073">
                  <a:moveTo>
                    <a:pt x="2056" y="2320"/>
                  </a:moveTo>
                  <a:cubicBezTo>
                    <a:pt x="2052" y="2320"/>
                    <a:pt x="2047" y="2319"/>
                    <a:pt x="2045" y="2315"/>
                  </a:cubicBezTo>
                  <a:lnTo>
                    <a:pt x="6" y="27"/>
                  </a:lnTo>
                  <a:cubicBezTo>
                    <a:pt x="0" y="20"/>
                    <a:pt x="1" y="11"/>
                    <a:pt x="7" y="6"/>
                  </a:cubicBezTo>
                  <a:cubicBezTo>
                    <a:pt x="13" y="0"/>
                    <a:pt x="23" y="1"/>
                    <a:pt x="28" y="7"/>
                  </a:cubicBezTo>
                  <a:lnTo>
                    <a:pt x="2067" y="2295"/>
                  </a:lnTo>
                  <a:cubicBezTo>
                    <a:pt x="2072" y="2302"/>
                    <a:pt x="2072" y="2311"/>
                    <a:pt x="2066" y="2316"/>
                  </a:cubicBezTo>
                  <a:cubicBezTo>
                    <a:pt x="2063" y="2319"/>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 name="Google Shape;23;p2"/>
            <p:cNvSpPr/>
            <p:nvPr/>
          </p:nvSpPr>
          <p:spPr>
            <a:xfrm>
              <a:off x="2863850" y="4300537"/>
              <a:ext cx="746125" cy="835026"/>
            </a:xfrm>
            <a:custGeom>
              <a:rect b="b" l="l" r="r" t="t"/>
              <a:pathLst>
                <a:path extrusionOk="0" h="2321" w="2073">
                  <a:moveTo>
                    <a:pt x="2056" y="2320"/>
                  </a:moveTo>
                  <a:cubicBezTo>
                    <a:pt x="2051" y="2320"/>
                    <a:pt x="2047" y="2318"/>
                    <a:pt x="2044" y="2315"/>
                  </a:cubicBezTo>
                  <a:lnTo>
                    <a:pt x="6" y="26"/>
                  </a:lnTo>
                  <a:cubicBezTo>
                    <a:pt x="0" y="20"/>
                    <a:pt x="1" y="11"/>
                    <a:pt x="7" y="5"/>
                  </a:cubicBezTo>
                  <a:cubicBezTo>
                    <a:pt x="13" y="0"/>
                    <a:pt x="23" y="0"/>
                    <a:pt x="28" y="6"/>
                  </a:cubicBezTo>
                  <a:lnTo>
                    <a:pt x="2067" y="2295"/>
                  </a:lnTo>
                  <a:cubicBezTo>
                    <a:pt x="2072" y="2301"/>
                    <a:pt x="2072" y="2310"/>
                    <a:pt x="2065"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4" name="Google Shape;24;p2"/>
          <p:cNvGrpSpPr/>
          <p:nvPr/>
        </p:nvGrpSpPr>
        <p:grpSpPr>
          <a:xfrm>
            <a:off x="153106" y="-386123"/>
            <a:ext cx="6699506" cy="2078763"/>
            <a:chOff x="153106" y="-386123"/>
            <a:chExt cx="6699506" cy="2078763"/>
          </a:xfrm>
        </p:grpSpPr>
        <p:grpSp>
          <p:nvGrpSpPr>
            <p:cNvPr id="25" name="Google Shape;25;p2"/>
            <p:cNvGrpSpPr/>
            <p:nvPr/>
          </p:nvGrpSpPr>
          <p:grpSpPr>
            <a:xfrm rot="10800000">
              <a:off x="153106" y="1114390"/>
              <a:ext cx="311529" cy="578250"/>
              <a:chOff x="1196975" y="5856287"/>
              <a:chExt cx="231775" cy="430213"/>
            </a:xfrm>
          </p:grpSpPr>
          <p:sp>
            <p:nvSpPr>
              <p:cNvPr id="26" name="Google Shape;26;p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 name="Google Shape;27;p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 name="Google Shape;28;p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 name="Google Shape;29;p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 name="Google Shape;30;p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 name="Google Shape;31;p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 name="Google Shape;32;p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33" name="Google Shape;33;p2"/>
            <p:cNvGrpSpPr/>
            <p:nvPr/>
          </p:nvGrpSpPr>
          <p:grpSpPr>
            <a:xfrm>
              <a:off x="5204946" y="-386123"/>
              <a:ext cx="1647666" cy="1132047"/>
              <a:chOff x="5204946" y="-386123"/>
              <a:chExt cx="1647666" cy="1132047"/>
            </a:xfrm>
          </p:grpSpPr>
          <p:grpSp>
            <p:nvGrpSpPr>
              <p:cNvPr id="34" name="Google Shape;34;p2"/>
              <p:cNvGrpSpPr/>
              <p:nvPr/>
            </p:nvGrpSpPr>
            <p:grpSpPr>
              <a:xfrm rot="5400000">
                <a:off x="5338306" y="94603"/>
                <a:ext cx="311529" cy="578250"/>
                <a:chOff x="1196975" y="5856287"/>
                <a:chExt cx="231775" cy="430213"/>
              </a:xfrm>
            </p:grpSpPr>
            <p:sp>
              <p:nvSpPr>
                <p:cNvPr id="35" name="Google Shape;35;p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 name="Google Shape;36;p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 name="Google Shape;37;p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 name="Google Shape;38;p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9" name="Google Shape;39;p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 name="Google Shape;40;p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1" name="Google Shape;41;p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42" name="Google Shape;42;p2"/>
              <p:cNvSpPr/>
              <p:nvPr/>
            </p:nvSpPr>
            <p:spPr>
              <a:xfrm rot="2950162">
                <a:off x="5775411" y="-58000"/>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1" name="Shape 231"/>
        <p:cNvGrpSpPr/>
        <p:nvPr/>
      </p:nvGrpSpPr>
      <p:grpSpPr>
        <a:xfrm>
          <a:off x="0" y="0"/>
          <a:ext cx="0" cy="0"/>
          <a:chOff x="0" y="0"/>
          <a:chExt cx="0" cy="0"/>
        </a:xfrm>
      </p:grpSpPr>
      <p:sp>
        <p:nvSpPr>
          <p:cNvPr id="232" name="Google Shape;232;p11"/>
          <p:cNvSpPr txBox="1"/>
          <p:nvPr>
            <p:ph hasCustomPrompt="1" type="title"/>
          </p:nvPr>
        </p:nvSpPr>
        <p:spPr>
          <a:xfrm>
            <a:off x="713225" y="888175"/>
            <a:ext cx="4529400" cy="10545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3" name="Google Shape;233;p11"/>
          <p:cNvSpPr txBox="1"/>
          <p:nvPr>
            <p:ph idx="1" type="subTitle"/>
          </p:nvPr>
        </p:nvSpPr>
        <p:spPr>
          <a:xfrm>
            <a:off x="713225" y="1942950"/>
            <a:ext cx="2886000" cy="678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5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34" name="Google Shape;234;p11"/>
          <p:cNvGrpSpPr/>
          <p:nvPr/>
        </p:nvGrpSpPr>
        <p:grpSpPr>
          <a:xfrm>
            <a:off x="208071" y="-207463"/>
            <a:ext cx="9198614" cy="5214680"/>
            <a:chOff x="208071" y="-207463"/>
            <a:chExt cx="9198614" cy="5214680"/>
          </a:xfrm>
        </p:grpSpPr>
        <p:grpSp>
          <p:nvGrpSpPr>
            <p:cNvPr id="235" name="Google Shape;235;p11"/>
            <p:cNvGrpSpPr/>
            <p:nvPr/>
          </p:nvGrpSpPr>
          <p:grpSpPr>
            <a:xfrm rot="5400000">
              <a:off x="2656831" y="4562328"/>
              <a:ext cx="311529" cy="578250"/>
              <a:chOff x="1196975" y="5856287"/>
              <a:chExt cx="231775" cy="430213"/>
            </a:xfrm>
          </p:grpSpPr>
          <p:sp>
            <p:nvSpPr>
              <p:cNvPr id="236" name="Google Shape;236;p1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 name="Google Shape;237;p1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8" name="Google Shape;238;p1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 name="Google Shape;239;p1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0" name="Google Shape;240;p1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1" name="Google Shape;241;p1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2" name="Google Shape;242;p1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43" name="Google Shape;243;p11"/>
            <p:cNvGrpSpPr/>
            <p:nvPr/>
          </p:nvGrpSpPr>
          <p:grpSpPr>
            <a:xfrm rot="-5400000">
              <a:off x="341431" y="3227878"/>
              <a:ext cx="311529" cy="578250"/>
              <a:chOff x="1196975" y="5856287"/>
              <a:chExt cx="231775" cy="430213"/>
            </a:xfrm>
          </p:grpSpPr>
          <p:sp>
            <p:nvSpPr>
              <p:cNvPr id="244" name="Google Shape;244;p1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5" name="Google Shape;245;p1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 name="Google Shape;246;p1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 name="Google Shape;247;p1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8" name="Google Shape;248;p1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9" name="Google Shape;249;p1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 name="Google Shape;250;p1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51" name="Google Shape;251;p11"/>
            <p:cNvSpPr/>
            <p:nvPr/>
          </p:nvSpPr>
          <p:spPr>
            <a:xfrm rot="-3911316">
              <a:off x="8420599" y="146888"/>
              <a:ext cx="1084994"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52" name="Google Shape;252;p11"/>
          <p:cNvGrpSpPr/>
          <p:nvPr/>
        </p:nvGrpSpPr>
        <p:grpSpPr>
          <a:xfrm>
            <a:off x="96819" y="3135069"/>
            <a:ext cx="8702904" cy="1235056"/>
            <a:chOff x="96819" y="3135069"/>
            <a:chExt cx="8702904" cy="1235056"/>
          </a:xfrm>
        </p:grpSpPr>
        <p:sp>
          <p:nvSpPr>
            <p:cNvPr id="253" name="Google Shape;253;p11"/>
            <p:cNvSpPr/>
            <p:nvPr/>
          </p:nvSpPr>
          <p:spPr>
            <a:xfrm>
              <a:off x="96819" y="3981419"/>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4" name="Google Shape;254;p11"/>
            <p:cNvSpPr/>
            <p:nvPr/>
          </p:nvSpPr>
          <p:spPr>
            <a:xfrm>
              <a:off x="8519494" y="3135069"/>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3"/>
        </a:solidFill>
      </p:bgPr>
    </p:bg>
    <p:spTree>
      <p:nvGrpSpPr>
        <p:cNvPr id="255" name="Shape 2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56" name="Shape 256"/>
        <p:cNvGrpSpPr/>
        <p:nvPr/>
      </p:nvGrpSpPr>
      <p:grpSpPr>
        <a:xfrm>
          <a:off x="0" y="0"/>
          <a:ext cx="0" cy="0"/>
          <a:chOff x="0" y="0"/>
          <a:chExt cx="0" cy="0"/>
        </a:xfrm>
      </p:grpSpPr>
      <p:sp>
        <p:nvSpPr>
          <p:cNvPr id="257" name="Google Shape;25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8" name="Google Shape;258;p13"/>
          <p:cNvSpPr txBox="1"/>
          <p:nvPr>
            <p:ph idx="1" type="subTitle"/>
          </p:nvPr>
        </p:nvSpPr>
        <p:spPr>
          <a:xfrm>
            <a:off x="720000"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9" name="Google Shape;259;p13"/>
          <p:cNvSpPr txBox="1"/>
          <p:nvPr>
            <p:ph idx="2" type="subTitle"/>
          </p:nvPr>
        </p:nvSpPr>
        <p:spPr>
          <a:xfrm>
            <a:off x="3266871"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0" name="Google Shape;260;p13"/>
          <p:cNvSpPr txBox="1"/>
          <p:nvPr>
            <p:ph idx="3" type="subTitle"/>
          </p:nvPr>
        </p:nvSpPr>
        <p:spPr>
          <a:xfrm>
            <a:off x="720000"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13"/>
          <p:cNvSpPr txBox="1"/>
          <p:nvPr>
            <p:ph idx="4" type="subTitle"/>
          </p:nvPr>
        </p:nvSpPr>
        <p:spPr>
          <a:xfrm>
            <a:off x="3266871"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13"/>
          <p:cNvSpPr txBox="1"/>
          <p:nvPr>
            <p:ph idx="5" type="subTitle"/>
          </p:nvPr>
        </p:nvSpPr>
        <p:spPr>
          <a:xfrm>
            <a:off x="5813749"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3" name="Google Shape;263;p13"/>
          <p:cNvSpPr txBox="1"/>
          <p:nvPr>
            <p:ph idx="6" type="subTitle"/>
          </p:nvPr>
        </p:nvSpPr>
        <p:spPr>
          <a:xfrm>
            <a:off x="5813749"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13"/>
          <p:cNvSpPr txBox="1"/>
          <p:nvPr>
            <p:ph hasCustomPrompt="1" idx="7" type="title"/>
          </p:nvPr>
        </p:nvSpPr>
        <p:spPr>
          <a:xfrm>
            <a:off x="720000" y="1357420"/>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3"/>
          <p:cNvSpPr txBox="1"/>
          <p:nvPr>
            <p:ph hasCustomPrompt="1" idx="8" type="title"/>
          </p:nvPr>
        </p:nvSpPr>
        <p:spPr>
          <a:xfrm>
            <a:off x="720000" y="3090016"/>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6" name="Google Shape;266;p13"/>
          <p:cNvSpPr txBox="1"/>
          <p:nvPr>
            <p:ph hasCustomPrompt="1" idx="9" type="title"/>
          </p:nvPr>
        </p:nvSpPr>
        <p:spPr>
          <a:xfrm>
            <a:off x="3266871" y="1357420"/>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7" name="Google Shape;267;p13"/>
          <p:cNvSpPr txBox="1"/>
          <p:nvPr>
            <p:ph hasCustomPrompt="1" idx="13" type="title"/>
          </p:nvPr>
        </p:nvSpPr>
        <p:spPr>
          <a:xfrm>
            <a:off x="3266871" y="3090016"/>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13"/>
          <p:cNvSpPr txBox="1"/>
          <p:nvPr>
            <p:ph hasCustomPrompt="1" idx="14" type="title"/>
          </p:nvPr>
        </p:nvSpPr>
        <p:spPr>
          <a:xfrm>
            <a:off x="5813749" y="1357420"/>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9" name="Google Shape;269;p13"/>
          <p:cNvSpPr txBox="1"/>
          <p:nvPr>
            <p:ph hasCustomPrompt="1" idx="15" type="title"/>
          </p:nvPr>
        </p:nvSpPr>
        <p:spPr>
          <a:xfrm>
            <a:off x="5813749" y="3090016"/>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0" name="Google Shape;270;p13"/>
          <p:cNvSpPr txBox="1"/>
          <p:nvPr>
            <p:ph idx="16" type="subTitle"/>
          </p:nvPr>
        </p:nvSpPr>
        <p:spPr>
          <a:xfrm>
            <a:off x="720000" y="18773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1" name="Google Shape;271;p13"/>
          <p:cNvSpPr txBox="1"/>
          <p:nvPr>
            <p:ph idx="17" type="subTitle"/>
          </p:nvPr>
        </p:nvSpPr>
        <p:spPr>
          <a:xfrm>
            <a:off x="3266871" y="18773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2" name="Google Shape;272;p13"/>
          <p:cNvSpPr txBox="1"/>
          <p:nvPr>
            <p:ph idx="18" type="subTitle"/>
          </p:nvPr>
        </p:nvSpPr>
        <p:spPr>
          <a:xfrm>
            <a:off x="5813749" y="18773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3" name="Google Shape;273;p13"/>
          <p:cNvSpPr txBox="1"/>
          <p:nvPr>
            <p:ph idx="19" type="subTitle"/>
          </p:nvPr>
        </p:nvSpPr>
        <p:spPr>
          <a:xfrm>
            <a:off x="720000" y="36099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4" name="Google Shape;274;p13"/>
          <p:cNvSpPr txBox="1"/>
          <p:nvPr>
            <p:ph idx="20" type="subTitle"/>
          </p:nvPr>
        </p:nvSpPr>
        <p:spPr>
          <a:xfrm>
            <a:off x="3266871" y="36099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5" name="Google Shape;275;p13"/>
          <p:cNvSpPr txBox="1"/>
          <p:nvPr>
            <p:ph idx="21" type="subTitle"/>
          </p:nvPr>
        </p:nvSpPr>
        <p:spPr>
          <a:xfrm>
            <a:off x="5813749" y="36099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76" name="Google Shape;276;p13"/>
          <p:cNvGrpSpPr/>
          <p:nvPr/>
        </p:nvGrpSpPr>
        <p:grpSpPr>
          <a:xfrm flipH="1" rot="10800000">
            <a:off x="-1514919" y="3718776"/>
            <a:ext cx="3254667" cy="3205252"/>
            <a:chOff x="1570037" y="4211637"/>
            <a:chExt cx="2300281" cy="2265356"/>
          </a:xfrm>
        </p:grpSpPr>
        <p:sp>
          <p:nvSpPr>
            <p:cNvPr id="277" name="Google Shape;277;p13"/>
            <p:cNvSpPr/>
            <p:nvPr/>
          </p:nvSpPr>
          <p:spPr>
            <a:xfrm>
              <a:off x="1570037" y="4211637"/>
              <a:ext cx="2300281" cy="2265356"/>
            </a:xfrm>
            <a:custGeom>
              <a:rect b="b" l="l" r="r" t="t"/>
              <a:pathLst>
                <a:path extrusionOk="0" h="6292" w="6391">
                  <a:moveTo>
                    <a:pt x="2798" y="6103"/>
                  </a:moveTo>
                  <a:lnTo>
                    <a:pt x="2587" y="6291"/>
                  </a:lnTo>
                  <a:lnTo>
                    <a:pt x="0" y="3387"/>
                  </a:lnTo>
                  <a:lnTo>
                    <a:pt x="3803" y="0"/>
                  </a:lnTo>
                  <a:lnTo>
                    <a:pt x="6390" y="2904"/>
                  </a:lnTo>
                  <a:lnTo>
                    <a:pt x="6179" y="3092"/>
                  </a:lnTo>
                  <a:lnTo>
                    <a:pt x="6036" y="3001"/>
                  </a:lnTo>
                  <a:lnTo>
                    <a:pt x="6036" y="3001"/>
                  </a:lnTo>
                  <a:cubicBezTo>
                    <a:pt x="6073" y="2944"/>
                    <a:pt x="6069" y="2868"/>
                    <a:pt x="6021" y="2815"/>
                  </a:cubicBezTo>
                  <a:cubicBezTo>
                    <a:pt x="5965" y="2751"/>
                    <a:pt x="5867" y="2745"/>
                    <a:pt x="5803" y="2802"/>
                  </a:cubicBezTo>
                  <a:cubicBezTo>
                    <a:pt x="5739" y="2859"/>
                    <a:pt x="5733" y="2957"/>
                    <a:pt x="5790" y="3021"/>
                  </a:cubicBezTo>
                  <a:cubicBezTo>
                    <a:pt x="5841" y="3078"/>
                    <a:pt x="5925" y="3088"/>
                    <a:pt x="5988" y="3049"/>
                  </a:cubicBezTo>
                  <a:lnTo>
                    <a:pt x="6064" y="3195"/>
                  </a:lnTo>
                  <a:lnTo>
                    <a:pt x="5750" y="3474"/>
                  </a:lnTo>
                  <a:lnTo>
                    <a:pt x="5627" y="3335"/>
                  </a:lnTo>
                  <a:cubicBezTo>
                    <a:pt x="5647" y="3293"/>
                    <a:pt x="5645" y="3242"/>
                    <a:pt x="5618" y="3201"/>
                  </a:cubicBezTo>
                  <a:cubicBezTo>
                    <a:pt x="5576" y="3137"/>
                    <a:pt x="5491" y="3120"/>
                    <a:pt x="5428" y="3162"/>
                  </a:cubicBezTo>
                  <a:cubicBezTo>
                    <a:pt x="5365" y="3204"/>
                    <a:pt x="5348" y="3289"/>
                    <a:pt x="5389" y="3352"/>
                  </a:cubicBezTo>
                  <a:cubicBezTo>
                    <a:pt x="5416" y="3392"/>
                    <a:pt x="5461" y="3414"/>
                    <a:pt x="5506" y="3413"/>
                  </a:cubicBezTo>
                  <a:lnTo>
                    <a:pt x="5578" y="3627"/>
                  </a:lnTo>
                  <a:lnTo>
                    <a:pt x="5404" y="3782"/>
                  </a:lnTo>
                  <a:lnTo>
                    <a:pt x="5220" y="3663"/>
                  </a:lnTo>
                  <a:cubicBezTo>
                    <a:pt x="5226" y="3639"/>
                    <a:pt x="5224" y="3612"/>
                    <a:pt x="5213" y="3586"/>
                  </a:cubicBezTo>
                  <a:cubicBezTo>
                    <a:pt x="5187" y="3524"/>
                    <a:pt x="5115" y="3495"/>
                    <a:pt x="5053" y="3522"/>
                  </a:cubicBezTo>
                  <a:cubicBezTo>
                    <a:pt x="4991" y="3549"/>
                    <a:pt x="4962" y="3621"/>
                    <a:pt x="4989" y="3683"/>
                  </a:cubicBezTo>
                  <a:cubicBezTo>
                    <a:pt x="5015" y="3745"/>
                    <a:pt x="5087" y="3774"/>
                    <a:pt x="5149" y="3747"/>
                  </a:cubicBezTo>
                  <a:cubicBezTo>
                    <a:pt x="5154" y="3745"/>
                    <a:pt x="5158" y="3743"/>
                    <a:pt x="5163" y="3740"/>
                  </a:cubicBezTo>
                  <a:lnTo>
                    <a:pt x="5233" y="3934"/>
                  </a:lnTo>
                  <a:lnTo>
                    <a:pt x="4972" y="4167"/>
                  </a:lnTo>
                  <a:lnTo>
                    <a:pt x="4801" y="4039"/>
                  </a:lnTo>
                  <a:cubicBezTo>
                    <a:pt x="4811" y="4019"/>
                    <a:pt x="4814" y="3996"/>
                    <a:pt x="4809" y="3972"/>
                  </a:cubicBezTo>
                  <a:cubicBezTo>
                    <a:pt x="4798" y="3911"/>
                    <a:pt x="4739" y="3871"/>
                    <a:pt x="4677" y="3882"/>
                  </a:cubicBezTo>
                  <a:cubicBezTo>
                    <a:pt x="4616" y="3894"/>
                    <a:pt x="4576" y="3953"/>
                    <a:pt x="4588" y="4014"/>
                  </a:cubicBezTo>
                  <a:cubicBezTo>
                    <a:pt x="4597" y="4062"/>
                    <a:pt x="4636" y="4098"/>
                    <a:pt x="4682" y="4105"/>
                  </a:cubicBezTo>
                  <a:lnTo>
                    <a:pt x="4786" y="4333"/>
                  </a:lnTo>
                  <a:lnTo>
                    <a:pt x="4598" y="4500"/>
                  </a:lnTo>
                  <a:lnTo>
                    <a:pt x="4404" y="4333"/>
                  </a:lnTo>
                  <a:cubicBezTo>
                    <a:pt x="4396" y="4284"/>
                    <a:pt x="4354" y="4245"/>
                    <a:pt x="4302" y="4242"/>
                  </a:cubicBezTo>
                  <a:cubicBezTo>
                    <a:pt x="4242" y="4239"/>
                    <a:pt x="4190" y="4285"/>
                    <a:pt x="4187" y="4345"/>
                  </a:cubicBezTo>
                  <a:cubicBezTo>
                    <a:pt x="4183" y="4406"/>
                    <a:pt x="4229" y="4457"/>
                    <a:pt x="4290" y="4461"/>
                  </a:cubicBezTo>
                  <a:lnTo>
                    <a:pt x="4415" y="4663"/>
                  </a:lnTo>
                  <a:lnTo>
                    <a:pt x="4155" y="4895"/>
                  </a:lnTo>
                  <a:lnTo>
                    <a:pt x="4003" y="4736"/>
                  </a:lnTo>
                  <a:cubicBezTo>
                    <a:pt x="4017" y="4679"/>
                    <a:pt x="3984" y="4620"/>
                    <a:pt x="3927" y="4602"/>
                  </a:cubicBezTo>
                  <a:cubicBezTo>
                    <a:pt x="3868" y="4584"/>
                    <a:pt x="3804" y="4617"/>
                    <a:pt x="3786" y="4676"/>
                  </a:cubicBezTo>
                  <a:cubicBezTo>
                    <a:pt x="3767" y="4736"/>
                    <a:pt x="3800" y="4799"/>
                    <a:pt x="3860" y="4818"/>
                  </a:cubicBezTo>
                  <a:cubicBezTo>
                    <a:pt x="3889" y="4827"/>
                    <a:pt x="3918" y="4824"/>
                    <a:pt x="3943" y="4811"/>
                  </a:cubicBezTo>
                  <a:lnTo>
                    <a:pt x="3997" y="5036"/>
                  </a:lnTo>
                  <a:lnTo>
                    <a:pt x="3758" y="5248"/>
                  </a:lnTo>
                  <a:lnTo>
                    <a:pt x="3609" y="5100"/>
                  </a:lnTo>
                  <a:cubicBezTo>
                    <a:pt x="3623" y="5047"/>
                    <a:pt x="3601" y="4991"/>
                    <a:pt x="3552" y="4962"/>
                  </a:cubicBezTo>
                  <a:cubicBezTo>
                    <a:pt x="3494" y="4929"/>
                    <a:pt x="3419" y="4949"/>
                    <a:pt x="3385" y="5008"/>
                  </a:cubicBezTo>
                  <a:cubicBezTo>
                    <a:pt x="3351" y="5066"/>
                    <a:pt x="3371" y="5141"/>
                    <a:pt x="3430" y="5175"/>
                  </a:cubicBezTo>
                  <a:cubicBezTo>
                    <a:pt x="3461" y="5192"/>
                    <a:pt x="3496" y="5195"/>
                    <a:pt x="3528" y="5185"/>
                  </a:cubicBezTo>
                  <a:lnTo>
                    <a:pt x="3634" y="5358"/>
                  </a:lnTo>
                  <a:lnTo>
                    <a:pt x="3356" y="5607"/>
                  </a:lnTo>
                  <a:lnTo>
                    <a:pt x="3215" y="5479"/>
                  </a:lnTo>
                  <a:cubicBezTo>
                    <a:pt x="3237" y="5425"/>
                    <a:pt x="3223" y="5362"/>
                    <a:pt x="3177" y="5322"/>
                  </a:cubicBezTo>
                  <a:cubicBezTo>
                    <a:pt x="3119" y="5274"/>
                    <a:pt x="3033" y="5281"/>
                    <a:pt x="2984" y="5339"/>
                  </a:cubicBezTo>
                  <a:cubicBezTo>
                    <a:pt x="2935" y="5396"/>
                    <a:pt x="2943" y="5483"/>
                    <a:pt x="3000" y="5531"/>
                  </a:cubicBezTo>
                  <a:cubicBezTo>
                    <a:pt x="3034" y="5560"/>
                    <a:pt x="3077" y="5569"/>
                    <a:pt x="3117" y="5561"/>
                  </a:cubicBezTo>
                  <a:lnTo>
                    <a:pt x="3214" y="5733"/>
                  </a:lnTo>
                  <a:lnTo>
                    <a:pt x="2946" y="5971"/>
                  </a:lnTo>
                  <a:lnTo>
                    <a:pt x="2826" y="5852"/>
                  </a:lnTo>
                  <a:cubicBezTo>
                    <a:pt x="2852" y="5798"/>
                    <a:pt x="2845" y="5730"/>
                    <a:pt x="2802" y="5682"/>
                  </a:cubicBezTo>
                  <a:cubicBezTo>
                    <a:pt x="2745" y="5619"/>
                    <a:pt x="2647" y="5613"/>
                    <a:pt x="2583" y="5670"/>
                  </a:cubicBezTo>
                  <a:cubicBezTo>
                    <a:pt x="2519" y="5727"/>
                    <a:pt x="2514" y="5824"/>
                    <a:pt x="2571" y="5888"/>
                  </a:cubicBezTo>
                  <a:cubicBezTo>
                    <a:pt x="2609" y="5931"/>
                    <a:pt x="2666" y="5948"/>
                    <a:pt x="2718" y="5937"/>
                  </a:cubicBezTo>
                  <a:lnTo>
                    <a:pt x="2798" y="6103"/>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8" name="Google Shape;278;p13"/>
            <p:cNvSpPr/>
            <p:nvPr/>
          </p:nvSpPr>
          <p:spPr>
            <a:xfrm>
              <a:off x="2379662" y="5108575"/>
              <a:ext cx="1311271" cy="1168400"/>
            </a:xfrm>
            <a:custGeom>
              <a:rect b="b" l="l" r="r" t="t"/>
              <a:pathLst>
                <a:path extrusionOk="0" h="3247" w="3643">
                  <a:moveTo>
                    <a:pt x="16" y="3246"/>
                  </a:moveTo>
                  <a:cubicBezTo>
                    <a:pt x="12" y="3246"/>
                    <a:pt x="8" y="3244"/>
                    <a:pt x="5" y="3241"/>
                  </a:cubicBezTo>
                  <a:cubicBezTo>
                    <a:pt x="0" y="3235"/>
                    <a:pt x="0" y="3225"/>
                    <a:pt x="6" y="3220"/>
                  </a:cubicBezTo>
                  <a:lnTo>
                    <a:pt x="3615" y="6"/>
                  </a:lnTo>
                  <a:cubicBezTo>
                    <a:pt x="3621" y="0"/>
                    <a:pt x="3631" y="1"/>
                    <a:pt x="3636" y="7"/>
                  </a:cubicBezTo>
                  <a:cubicBezTo>
                    <a:pt x="3642" y="13"/>
                    <a:pt x="3641" y="22"/>
                    <a:pt x="3635" y="28"/>
                  </a:cubicBezTo>
                  <a:lnTo>
                    <a:pt x="26" y="3242"/>
                  </a:lnTo>
                  <a:cubicBezTo>
                    <a:pt x="23" y="3244"/>
                    <a:pt x="20" y="3246"/>
                    <a:pt x="16" y="324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 name="Google Shape;279;p13"/>
            <p:cNvSpPr/>
            <p:nvPr/>
          </p:nvSpPr>
          <p:spPr>
            <a:xfrm>
              <a:off x="1636712" y="5392737"/>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3"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0" name="Google Shape;280;p13"/>
            <p:cNvSpPr/>
            <p:nvPr/>
          </p:nvSpPr>
          <p:spPr>
            <a:xfrm>
              <a:off x="1773237" y="5272087"/>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3"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1" name="Google Shape;281;p13"/>
            <p:cNvSpPr/>
            <p:nvPr/>
          </p:nvSpPr>
          <p:spPr>
            <a:xfrm>
              <a:off x="1909762" y="5149850"/>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 name="Google Shape;282;p13"/>
            <p:cNvSpPr/>
            <p:nvPr/>
          </p:nvSpPr>
          <p:spPr>
            <a:xfrm>
              <a:off x="2046287" y="5029200"/>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 name="Google Shape;283;p13"/>
            <p:cNvSpPr/>
            <p:nvPr/>
          </p:nvSpPr>
          <p:spPr>
            <a:xfrm>
              <a:off x="2181225" y="4906962"/>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 name="Google Shape;284;p13"/>
            <p:cNvSpPr/>
            <p:nvPr/>
          </p:nvSpPr>
          <p:spPr>
            <a:xfrm>
              <a:off x="2317750" y="4786312"/>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5" name="Google Shape;285;p13"/>
            <p:cNvSpPr/>
            <p:nvPr/>
          </p:nvSpPr>
          <p:spPr>
            <a:xfrm>
              <a:off x="2454275" y="4664075"/>
              <a:ext cx="746127" cy="835026"/>
            </a:xfrm>
            <a:custGeom>
              <a:rect b="b" l="l" r="r" t="t"/>
              <a:pathLst>
                <a:path extrusionOk="0" h="2321" w="2072">
                  <a:moveTo>
                    <a:pt x="2055" y="2320"/>
                  </a:moveTo>
                  <a:cubicBezTo>
                    <a:pt x="2051" y="2320"/>
                    <a:pt x="2047" y="2319"/>
                    <a:pt x="2044" y="2315"/>
                  </a:cubicBezTo>
                  <a:lnTo>
                    <a:pt x="5" y="27"/>
                  </a:lnTo>
                  <a:cubicBezTo>
                    <a:pt x="0" y="20"/>
                    <a:pt x="0" y="11"/>
                    <a:pt x="6" y="6"/>
                  </a:cubicBezTo>
                  <a:cubicBezTo>
                    <a:pt x="12" y="0"/>
                    <a:pt x="22" y="1"/>
                    <a:pt x="27" y="7"/>
                  </a:cubicBezTo>
                  <a:lnTo>
                    <a:pt x="2066" y="2295"/>
                  </a:lnTo>
                  <a:cubicBezTo>
                    <a:pt x="2071" y="2302"/>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6" name="Google Shape;286;p13"/>
            <p:cNvSpPr/>
            <p:nvPr/>
          </p:nvSpPr>
          <p:spPr>
            <a:xfrm>
              <a:off x="2590800" y="4543425"/>
              <a:ext cx="746125" cy="835026"/>
            </a:xfrm>
            <a:custGeom>
              <a:rect b="b" l="l" r="r" t="t"/>
              <a:pathLst>
                <a:path extrusionOk="0" h="2321" w="2073">
                  <a:moveTo>
                    <a:pt x="2056" y="2320"/>
                  </a:moveTo>
                  <a:cubicBezTo>
                    <a:pt x="2052" y="2320"/>
                    <a:pt x="2047" y="2318"/>
                    <a:pt x="2045" y="2315"/>
                  </a:cubicBezTo>
                  <a:lnTo>
                    <a:pt x="6" y="26"/>
                  </a:lnTo>
                  <a:cubicBezTo>
                    <a:pt x="0" y="20"/>
                    <a:pt x="1" y="11"/>
                    <a:pt x="7" y="5"/>
                  </a:cubicBezTo>
                  <a:cubicBezTo>
                    <a:pt x="13" y="0"/>
                    <a:pt x="23" y="0"/>
                    <a:pt x="28" y="6"/>
                  </a:cubicBezTo>
                  <a:lnTo>
                    <a:pt x="2067" y="2295"/>
                  </a:lnTo>
                  <a:cubicBezTo>
                    <a:pt x="2072" y="2301"/>
                    <a:pt x="2072" y="2311"/>
                    <a:pt x="2066"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7" name="Google Shape;287;p13"/>
            <p:cNvSpPr/>
            <p:nvPr/>
          </p:nvSpPr>
          <p:spPr>
            <a:xfrm>
              <a:off x="2727325" y="4421187"/>
              <a:ext cx="746125" cy="835026"/>
            </a:xfrm>
            <a:custGeom>
              <a:rect b="b" l="l" r="r" t="t"/>
              <a:pathLst>
                <a:path extrusionOk="0" h="2321" w="2073">
                  <a:moveTo>
                    <a:pt x="2056" y="2320"/>
                  </a:moveTo>
                  <a:cubicBezTo>
                    <a:pt x="2052" y="2320"/>
                    <a:pt x="2047" y="2319"/>
                    <a:pt x="2045" y="2315"/>
                  </a:cubicBezTo>
                  <a:lnTo>
                    <a:pt x="6" y="27"/>
                  </a:lnTo>
                  <a:cubicBezTo>
                    <a:pt x="0" y="20"/>
                    <a:pt x="1" y="11"/>
                    <a:pt x="7" y="6"/>
                  </a:cubicBezTo>
                  <a:cubicBezTo>
                    <a:pt x="13" y="0"/>
                    <a:pt x="23" y="1"/>
                    <a:pt x="28" y="7"/>
                  </a:cubicBezTo>
                  <a:lnTo>
                    <a:pt x="2067" y="2295"/>
                  </a:lnTo>
                  <a:cubicBezTo>
                    <a:pt x="2072" y="2302"/>
                    <a:pt x="2072" y="2311"/>
                    <a:pt x="2066" y="2316"/>
                  </a:cubicBezTo>
                  <a:cubicBezTo>
                    <a:pt x="2063" y="2319"/>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8" name="Google Shape;288;p13"/>
            <p:cNvSpPr/>
            <p:nvPr/>
          </p:nvSpPr>
          <p:spPr>
            <a:xfrm>
              <a:off x="2863850" y="4300537"/>
              <a:ext cx="746125" cy="835026"/>
            </a:xfrm>
            <a:custGeom>
              <a:rect b="b" l="l" r="r" t="t"/>
              <a:pathLst>
                <a:path extrusionOk="0" h="2321" w="2073">
                  <a:moveTo>
                    <a:pt x="2056" y="2320"/>
                  </a:moveTo>
                  <a:cubicBezTo>
                    <a:pt x="2051" y="2320"/>
                    <a:pt x="2047" y="2318"/>
                    <a:pt x="2044" y="2315"/>
                  </a:cubicBezTo>
                  <a:lnTo>
                    <a:pt x="6" y="26"/>
                  </a:lnTo>
                  <a:cubicBezTo>
                    <a:pt x="0" y="20"/>
                    <a:pt x="1" y="11"/>
                    <a:pt x="7" y="5"/>
                  </a:cubicBezTo>
                  <a:cubicBezTo>
                    <a:pt x="13" y="0"/>
                    <a:pt x="23" y="0"/>
                    <a:pt x="28" y="6"/>
                  </a:cubicBezTo>
                  <a:lnTo>
                    <a:pt x="2067" y="2295"/>
                  </a:lnTo>
                  <a:cubicBezTo>
                    <a:pt x="2072" y="2301"/>
                    <a:pt x="2072" y="2310"/>
                    <a:pt x="2065"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89" name="Google Shape;289;p13"/>
          <p:cNvGrpSpPr/>
          <p:nvPr/>
        </p:nvGrpSpPr>
        <p:grpSpPr>
          <a:xfrm>
            <a:off x="55941" y="2077210"/>
            <a:ext cx="8942603" cy="2838035"/>
            <a:chOff x="55941" y="2077210"/>
            <a:chExt cx="8942603" cy="2838035"/>
          </a:xfrm>
        </p:grpSpPr>
        <p:sp>
          <p:nvSpPr>
            <p:cNvPr id="290" name="Google Shape;290;p13"/>
            <p:cNvSpPr/>
            <p:nvPr/>
          </p:nvSpPr>
          <p:spPr>
            <a:xfrm>
              <a:off x="8732327" y="2077210"/>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1" name="Google Shape;291;p13"/>
            <p:cNvSpPr/>
            <p:nvPr/>
          </p:nvSpPr>
          <p:spPr>
            <a:xfrm>
              <a:off x="8309641" y="4438874"/>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2" name="Google Shape;292;p13"/>
            <p:cNvSpPr/>
            <p:nvPr/>
          </p:nvSpPr>
          <p:spPr>
            <a:xfrm>
              <a:off x="55941" y="2512049"/>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93" name="Google Shape;293;p13"/>
          <p:cNvGrpSpPr/>
          <p:nvPr/>
        </p:nvGrpSpPr>
        <p:grpSpPr>
          <a:xfrm>
            <a:off x="268795" y="133504"/>
            <a:ext cx="8619114" cy="3687039"/>
            <a:chOff x="268795" y="133504"/>
            <a:chExt cx="8619114" cy="3687039"/>
          </a:xfrm>
        </p:grpSpPr>
        <p:grpSp>
          <p:nvGrpSpPr>
            <p:cNvPr id="294" name="Google Shape;294;p13"/>
            <p:cNvGrpSpPr/>
            <p:nvPr/>
          </p:nvGrpSpPr>
          <p:grpSpPr>
            <a:xfrm>
              <a:off x="268795" y="3242293"/>
              <a:ext cx="311529" cy="578250"/>
              <a:chOff x="1196975" y="5856287"/>
              <a:chExt cx="231775" cy="430213"/>
            </a:xfrm>
          </p:grpSpPr>
          <p:sp>
            <p:nvSpPr>
              <p:cNvPr id="295" name="Google Shape;295;p13"/>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6" name="Google Shape;296;p13"/>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7" name="Google Shape;297;p13"/>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8" name="Google Shape;298;p13"/>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9" name="Google Shape;299;p13"/>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0" name="Google Shape;300;p13"/>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1" name="Google Shape;301;p13"/>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302" name="Google Shape;302;p13"/>
            <p:cNvGrpSpPr/>
            <p:nvPr/>
          </p:nvGrpSpPr>
          <p:grpSpPr>
            <a:xfrm rot="-5400000">
              <a:off x="8443020" y="143"/>
              <a:ext cx="311529" cy="578250"/>
              <a:chOff x="1196975" y="5856287"/>
              <a:chExt cx="231775" cy="430213"/>
            </a:xfrm>
          </p:grpSpPr>
          <p:sp>
            <p:nvSpPr>
              <p:cNvPr id="303" name="Google Shape;303;p13"/>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4" name="Google Shape;304;p13"/>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5" name="Google Shape;305;p13"/>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6" name="Google Shape;306;p13"/>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7" name="Google Shape;307;p13"/>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8" name="Google Shape;308;p13"/>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9" name="Google Shape;309;p13"/>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10" name="Shape 310"/>
        <p:cNvGrpSpPr/>
        <p:nvPr/>
      </p:nvGrpSpPr>
      <p:grpSpPr>
        <a:xfrm>
          <a:off x="0" y="0"/>
          <a:ext cx="0" cy="0"/>
          <a:chOff x="0" y="0"/>
          <a:chExt cx="0" cy="0"/>
        </a:xfrm>
      </p:grpSpPr>
      <p:sp>
        <p:nvSpPr>
          <p:cNvPr id="311" name="Google Shape;311;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12" name="Google Shape;312;p14"/>
          <p:cNvGrpSpPr/>
          <p:nvPr/>
        </p:nvGrpSpPr>
        <p:grpSpPr>
          <a:xfrm>
            <a:off x="236718" y="493451"/>
            <a:ext cx="9164129" cy="5440831"/>
            <a:chOff x="236718" y="493451"/>
            <a:chExt cx="9164129" cy="5440831"/>
          </a:xfrm>
        </p:grpSpPr>
        <p:grpSp>
          <p:nvGrpSpPr>
            <p:cNvPr id="313" name="Google Shape;313;p14"/>
            <p:cNvGrpSpPr/>
            <p:nvPr/>
          </p:nvGrpSpPr>
          <p:grpSpPr>
            <a:xfrm rot="-378305">
              <a:off x="341195" y="3899517"/>
              <a:ext cx="1255348" cy="1971796"/>
              <a:chOff x="5029200" y="4991100"/>
              <a:chExt cx="954087" cy="1498600"/>
            </a:xfrm>
          </p:grpSpPr>
          <p:sp>
            <p:nvSpPr>
              <p:cNvPr id="314" name="Google Shape;314;p14"/>
              <p:cNvSpPr/>
              <p:nvPr/>
            </p:nvSpPr>
            <p:spPr>
              <a:xfrm>
                <a:off x="5627687" y="6172200"/>
                <a:ext cx="355600" cy="317500"/>
              </a:xfrm>
              <a:custGeom>
                <a:rect b="b" l="l" r="r" t="t"/>
                <a:pathLst>
                  <a:path extrusionOk="0" h="884" w="989">
                    <a:moveTo>
                      <a:pt x="760" y="0"/>
                    </a:moveTo>
                    <a:lnTo>
                      <a:pt x="931" y="300"/>
                    </a:lnTo>
                    <a:cubicBezTo>
                      <a:pt x="988" y="400"/>
                      <a:pt x="974" y="523"/>
                      <a:pt x="896" y="590"/>
                    </a:cubicBezTo>
                    <a:cubicBezTo>
                      <a:pt x="847" y="632"/>
                      <a:pt x="778" y="682"/>
                      <a:pt x="678" y="739"/>
                    </a:cubicBezTo>
                    <a:cubicBezTo>
                      <a:pt x="578" y="796"/>
                      <a:pt x="500" y="830"/>
                      <a:pt x="439" y="851"/>
                    </a:cubicBezTo>
                    <a:cubicBezTo>
                      <a:pt x="341" y="883"/>
                      <a:pt x="228" y="833"/>
                      <a:pt x="171" y="733"/>
                    </a:cubicBezTo>
                    <a:lnTo>
                      <a:pt x="0" y="433"/>
                    </a:lnTo>
                    <a:cubicBezTo>
                      <a:pt x="0" y="433"/>
                      <a:pt x="359" y="391"/>
                      <a:pt x="760"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5" name="Google Shape;315;p14"/>
              <p:cNvSpPr/>
              <p:nvPr/>
            </p:nvSpPr>
            <p:spPr>
              <a:xfrm>
                <a:off x="5562600" y="6056312"/>
                <a:ext cx="339725" cy="273050"/>
              </a:xfrm>
              <a:custGeom>
                <a:rect b="b" l="l" r="r" t="t"/>
                <a:pathLst>
                  <a:path extrusionOk="0" h="757" w="945">
                    <a:moveTo>
                      <a:pt x="760" y="0"/>
                    </a:moveTo>
                    <a:lnTo>
                      <a:pt x="944" y="323"/>
                    </a:lnTo>
                    <a:cubicBezTo>
                      <a:pt x="543" y="714"/>
                      <a:pt x="184" y="756"/>
                      <a:pt x="184" y="756"/>
                    </a:cubicBezTo>
                    <a:lnTo>
                      <a:pt x="0" y="433"/>
                    </a:lnTo>
                    <a:cubicBezTo>
                      <a:pt x="0" y="433"/>
                      <a:pt x="359" y="391"/>
                      <a:pt x="760"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6" name="Google Shape;316;p14"/>
              <p:cNvSpPr/>
              <p:nvPr/>
            </p:nvSpPr>
            <p:spPr>
              <a:xfrm>
                <a:off x="5054600" y="5165725"/>
                <a:ext cx="781050" cy="1046160"/>
              </a:xfrm>
              <a:custGeom>
                <a:rect b="b" l="l" r="r" t="t"/>
                <a:pathLst>
                  <a:path extrusionOk="0" h="2908" w="2171">
                    <a:moveTo>
                      <a:pt x="759" y="0"/>
                    </a:moveTo>
                    <a:lnTo>
                      <a:pt x="2170" y="2474"/>
                    </a:lnTo>
                    <a:cubicBezTo>
                      <a:pt x="1769" y="2865"/>
                      <a:pt x="1410" y="2907"/>
                      <a:pt x="1410" y="2907"/>
                    </a:cubicBezTo>
                    <a:lnTo>
                      <a:pt x="0" y="433"/>
                    </a:lnTo>
                    <a:cubicBezTo>
                      <a:pt x="0" y="433"/>
                      <a:pt x="90" y="557"/>
                      <a:pt x="173" y="513"/>
                    </a:cubicBezTo>
                    <a:cubicBezTo>
                      <a:pt x="256" y="469"/>
                      <a:pt x="222" y="323"/>
                      <a:pt x="222" y="323"/>
                    </a:cubicBezTo>
                    <a:cubicBezTo>
                      <a:pt x="222" y="323"/>
                      <a:pt x="348" y="408"/>
                      <a:pt x="456" y="352"/>
                    </a:cubicBezTo>
                    <a:cubicBezTo>
                      <a:pt x="565" y="295"/>
                      <a:pt x="525" y="152"/>
                      <a:pt x="525" y="152"/>
                    </a:cubicBezTo>
                    <a:cubicBezTo>
                      <a:pt x="525" y="152"/>
                      <a:pt x="657" y="239"/>
                      <a:pt x="732" y="208"/>
                    </a:cubicBezTo>
                    <a:cubicBezTo>
                      <a:pt x="807" y="177"/>
                      <a:pt x="759" y="0"/>
                      <a:pt x="759" y="0"/>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7" name="Google Shape;317;p14"/>
              <p:cNvSpPr/>
              <p:nvPr/>
            </p:nvSpPr>
            <p:spPr>
              <a:xfrm>
                <a:off x="5040312" y="5075237"/>
                <a:ext cx="304799" cy="292101"/>
              </a:xfrm>
              <a:custGeom>
                <a:rect b="b" l="l" r="r" t="t"/>
                <a:pathLst>
                  <a:path extrusionOk="0" h="812" w="847">
                    <a:moveTo>
                      <a:pt x="432" y="0"/>
                    </a:moveTo>
                    <a:lnTo>
                      <a:pt x="798" y="254"/>
                    </a:lnTo>
                    <a:cubicBezTo>
                      <a:pt x="798" y="254"/>
                      <a:pt x="846" y="431"/>
                      <a:pt x="771" y="462"/>
                    </a:cubicBezTo>
                    <a:cubicBezTo>
                      <a:pt x="696" y="493"/>
                      <a:pt x="564" y="406"/>
                      <a:pt x="564" y="406"/>
                    </a:cubicBezTo>
                    <a:cubicBezTo>
                      <a:pt x="564" y="406"/>
                      <a:pt x="604" y="549"/>
                      <a:pt x="495" y="606"/>
                    </a:cubicBezTo>
                    <a:cubicBezTo>
                      <a:pt x="387" y="662"/>
                      <a:pt x="261" y="577"/>
                      <a:pt x="261" y="577"/>
                    </a:cubicBezTo>
                    <a:cubicBezTo>
                      <a:pt x="261" y="577"/>
                      <a:pt x="295" y="723"/>
                      <a:pt x="212" y="767"/>
                    </a:cubicBezTo>
                    <a:cubicBezTo>
                      <a:pt x="129" y="811"/>
                      <a:pt x="39" y="687"/>
                      <a:pt x="39" y="687"/>
                    </a:cubicBezTo>
                    <a:lnTo>
                      <a:pt x="0" y="154"/>
                    </a:lnTo>
                    <a:lnTo>
                      <a:pt x="432" y="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8" name="Google Shape;318;p14"/>
              <p:cNvSpPr/>
              <p:nvPr/>
            </p:nvSpPr>
            <p:spPr>
              <a:xfrm>
                <a:off x="5035550" y="4997450"/>
                <a:ext cx="161925" cy="133350"/>
              </a:xfrm>
              <a:custGeom>
                <a:rect b="b" l="l" r="r" t="t"/>
                <a:pathLst>
                  <a:path extrusionOk="0" h="370" w="448">
                    <a:moveTo>
                      <a:pt x="447" y="215"/>
                    </a:moveTo>
                    <a:lnTo>
                      <a:pt x="15" y="369"/>
                    </a:lnTo>
                    <a:lnTo>
                      <a:pt x="0" y="152"/>
                    </a:lnTo>
                    <a:lnTo>
                      <a:pt x="137" y="0"/>
                    </a:lnTo>
                    <a:lnTo>
                      <a:pt x="447" y="21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9" name="Google Shape;319;p14"/>
              <p:cNvSpPr/>
              <p:nvPr/>
            </p:nvSpPr>
            <p:spPr>
              <a:xfrm>
                <a:off x="5029200" y="4991100"/>
                <a:ext cx="171450" cy="144462"/>
              </a:xfrm>
              <a:custGeom>
                <a:rect b="b" l="l" r="r" t="t"/>
                <a:pathLst>
                  <a:path extrusionOk="0" h="400" w="476">
                    <a:moveTo>
                      <a:pt x="25" y="398"/>
                    </a:moveTo>
                    <a:cubicBezTo>
                      <a:pt x="24" y="397"/>
                      <a:pt x="23" y="397"/>
                      <a:pt x="22" y="396"/>
                    </a:cubicBezTo>
                    <a:cubicBezTo>
                      <a:pt x="18" y="394"/>
                      <a:pt x="16" y="390"/>
                      <a:pt x="16" y="386"/>
                    </a:cubicBezTo>
                    <a:lnTo>
                      <a:pt x="0" y="168"/>
                    </a:lnTo>
                    <a:cubicBezTo>
                      <a:pt x="0" y="165"/>
                      <a:pt x="1" y="161"/>
                      <a:pt x="4" y="158"/>
                    </a:cubicBezTo>
                    <a:lnTo>
                      <a:pt x="141" y="6"/>
                    </a:lnTo>
                    <a:cubicBezTo>
                      <a:pt x="145" y="1"/>
                      <a:pt x="153" y="0"/>
                      <a:pt x="159" y="4"/>
                    </a:cubicBezTo>
                    <a:lnTo>
                      <a:pt x="469" y="220"/>
                    </a:lnTo>
                    <a:cubicBezTo>
                      <a:pt x="473" y="223"/>
                      <a:pt x="475" y="228"/>
                      <a:pt x="475" y="233"/>
                    </a:cubicBezTo>
                    <a:cubicBezTo>
                      <a:pt x="474" y="238"/>
                      <a:pt x="470" y="242"/>
                      <a:pt x="466" y="244"/>
                    </a:cubicBezTo>
                    <a:lnTo>
                      <a:pt x="33" y="398"/>
                    </a:lnTo>
                    <a:cubicBezTo>
                      <a:pt x="30" y="399"/>
                      <a:pt x="27" y="399"/>
                      <a:pt x="25" y="398"/>
                    </a:cubicBezTo>
                    <a:close/>
                    <a:moveTo>
                      <a:pt x="28" y="172"/>
                    </a:moveTo>
                    <a:lnTo>
                      <a:pt x="41" y="366"/>
                    </a:lnTo>
                    <a:lnTo>
                      <a:pt x="431" y="227"/>
                    </a:lnTo>
                    <a:lnTo>
                      <a:pt x="153" y="34"/>
                    </a:lnTo>
                    <a:lnTo>
                      <a:pt x="28" y="17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0" name="Google Shape;320;p14"/>
              <p:cNvSpPr/>
              <p:nvPr/>
            </p:nvSpPr>
            <p:spPr>
              <a:xfrm>
                <a:off x="5129212" y="5276850"/>
                <a:ext cx="522286" cy="915990"/>
              </a:xfrm>
              <a:custGeom>
                <a:rect b="b" l="l" r="r" t="t"/>
                <a:pathLst>
                  <a:path extrusionOk="0" h="2545" w="1450">
                    <a:moveTo>
                      <a:pt x="1429" y="2543"/>
                    </a:moveTo>
                    <a:cubicBezTo>
                      <a:pt x="1426" y="2542"/>
                      <a:pt x="1423" y="2540"/>
                      <a:pt x="1421" y="2537"/>
                    </a:cubicBezTo>
                    <a:lnTo>
                      <a:pt x="4" y="22"/>
                    </a:lnTo>
                    <a:cubicBezTo>
                      <a:pt x="0" y="16"/>
                      <a:pt x="3" y="7"/>
                      <a:pt x="9" y="4"/>
                    </a:cubicBezTo>
                    <a:cubicBezTo>
                      <a:pt x="16" y="0"/>
                      <a:pt x="24" y="2"/>
                      <a:pt x="28" y="9"/>
                    </a:cubicBezTo>
                    <a:lnTo>
                      <a:pt x="1445" y="2523"/>
                    </a:lnTo>
                    <a:cubicBezTo>
                      <a:pt x="1449" y="2530"/>
                      <a:pt x="1447" y="2538"/>
                      <a:pt x="1440" y="2542"/>
                    </a:cubicBezTo>
                    <a:cubicBezTo>
                      <a:pt x="1437" y="2544"/>
                      <a:pt x="1432" y="2544"/>
                      <a:pt x="1429" y="254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1" name="Google Shape;321;p14"/>
              <p:cNvSpPr/>
              <p:nvPr/>
            </p:nvSpPr>
            <p:spPr>
              <a:xfrm>
                <a:off x="5237162" y="5214937"/>
                <a:ext cx="554036" cy="890586"/>
              </a:xfrm>
              <a:custGeom>
                <a:rect b="b" l="l" r="r" t="t"/>
                <a:pathLst>
                  <a:path extrusionOk="0" h="2476" w="1539">
                    <a:moveTo>
                      <a:pt x="1517" y="2473"/>
                    </a:moveTo>
                    <a:cubicBezTo>
                      <a:pt x="1514" y="2472"/>
                      <a:pt x="1512" y="2470"/>
                      <a:pt x="1510" y="2468"/>
                    </a:cubicBezTo>
                    <a:lnTo>
                      <a:pt x="4" y="22"/>
                    </a:lnTo>
                    <a:cubicBezTo>
                      <a:pt x="0" y="16"/>
                      <a:pt x="2" y="8"/>
                      <a:pt x="9" y="4"/>
                    </a:cubicBezTo>
                    <a:cubicBezTo>
                      <a:pt x="15" y="0"/>
                      <a:pt x="23" y="2"/>
                      <a:pt x="27" y="8"/>
                    </a:cubicBezTo>
                    <a:lnTo>
                      <a:pt x="1534" y="2453"/>
                    </a:lnTo>
                    <a:cubicBezTo>
                      <a:pt x="1538" y="2460"/>
                      <a:pt x="1536" y="2468"/>
                      <a:pt x="1529" y="2472"/>
                    </a:cubicBezTo>
                    <a:cubicBezTo>
                      <a:pt x="1525" y="2474"/>
                      <a:pt x="1521" y="2475"/>
                      <a:pt x="1517" y="247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2" name="Google Shape;322;p14"/>
              <p:cNvSpPr/>
              <p:nvPr/>
            </p:nvSpPr>
            <p:spPr>
              <a:xfrm>
                <a:off x="5573712" y="5942012"/>
                <a:ext cx="134937" cy="180975"/>
              </a:xfrm>
              <a:custGeom>
                <a:rect b="b" l="l" r="r" t="t"/>
                <a:pathLst>
                  <a:path extrusionOk="0" h="504" w="373">
                    <a:moveTo>
                      <a:pt x="301" y="185"/>
                    </a:moveTo>
                    <a:cubicBezTo>
                      <a:pt x="369" y="304"/>
                      <a:pt x="372" y="430"/>
                      <a:pt x="308" y="466"/>
                    </a:cubicBezTo>
                    <a:cubicBezTo>
                      <a:pt x="244" y="503"/>
                      <a:pt x="138" y="435"/>
                      <a:pt x="70" y="317"/>
                    </a:cubicBezTo>
                    <a:cubicBezTo>
                      <a:pt x="3" y="198"/>
                      <a:pt x="0" y="73"/>
                      <a:pt x="63" y="36"/>
                    </a:cubicBezTo>
                    <a:cubicBezTo>
                      <a:pt x="127" y="0"/>
                      <a:pt x="234" y="67"/>
                      <a:pt x="301" y="185"/>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3" name="Google Shape;323;p14"/>
              <p:cNvSpPr/>
              <p:nvPr/>
            </p:nvSpPr>
            <p:spPr>
              <a:xfrm>
                <a:off x="5697537" y="6410325"/>
                <a:ext cx="95250" cy="49212"/>
              </a:xfrm>
              <a:custGeom>
                <a:rect b="b" l="l" r="r" t="t"/>
                <a:pathLst>
                  <a:path extrusionOk="0" h="136" w="266">
                    <a:moveTo>
                      <a:pt x="117" y="117"/>
                    </a:moveTo>
                    <a:cubicBezTo>
                      <a:pt x="115" y="116"/>
                      <a:pt x="114" y="115"/>
                      <a:pt x="112" y="115"/>
                    </a:cubicBezTo>
                    <a:cubicBezTo>
                      <a:pt x="67" y="97"/>
                      <a:pt x="29" y="64"/>
                      <a:pt x="4" y="23"/>
                    </a:cubicBezTo>
                    <a:cubicBezTo>
                      <a:pt x="0" y="16"/>
                      <a:pt x="2" y="8"/>
                      <a:pt x="9" y="4"/>
                    </a:cubicBezTo>
                    <a:cubicBezTo>
                      <a:pt x="15" y="0"/>
                      <a:pt x="24" y="2"/>
                      <a:pt x="28" y="9"/>
                    </a:cubicBezTo>
                    <a:cubicBezTo>
                      <a:pt x="49" y="45"/>
                      <a:pt x="83" y="74"/>
                      <a:pt x="122" y="89"/>
                    </a:cubicBezTo>
                    <a:cubicBezTo>
                      <a:pt x="161" y="105"/>
                      <a:pt x="205" y="107"/>
                      <a:pt x="246" y="96"/>
                    </a:cubicBezTo>
                    <a:cubicBezTo>
                      <a:pt x="254" y="93"/>
                      <a:pt x="261" y="98"/>
                      <a:pt x="263" y="105"/>
                    </a:cubicBezTo>
                    <a:cubicBezTo>
                      <a:pt x="265" y="112"/>
                      <a:pt x="261" y="120"/>
                      <a:pt x="254" y="122"/>
                    </a:cubicBezTo>
                    <a:cubicBezTo>
                      <a:pt x="209" y="135"/>
                      <a:pt x="160" y="133"/>
                      <a:pt x="117" y="11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4" name="Google Shape;324;p14"/>
              <p:cNvSpPr/>
              <p:nvPr/>
            </p:nvSpPr>
            <p:spPr>
              <a:xfrm>
                <a:off x="5757862" y="6423025"/>
                <a:ext cx="41275" cy="15875"/>
              </a:xfrm>
              <a:custGeom>
                <a:rect b="b" l="l" r="r" t="t"/>
                <a:pathLst>
                  <a:path extrusionOk="0" h="43" w="113">
                    <a:moveTo>
                      <a:pt x="20" y="32"/>
                    </a:moveTo>
                    <a:cubicBezTo>
                      <a:pt x="16" y="31"/>
                      <a:pt x="13" y="29"/>
                      <a:pt x="9" y="28"/>
                    </a:cubicBezTo>
                    <a:cubicBezTo>
                      <a:pt x="3" y="24"/>
                      <a:pt x="0" y="16"/>
                      <a:pt x="3" y="9"/>
                    </a:cubicBezTo>
                    <a:cubicBezTo>
                      <a:pt x="7" y="2"/>
                      <a:pt x="15" y="0"/>
                      <a:pt x="22" y="3"/>
                    </a:cubicBezTo>
                    <a:cubicBezTo>
                      <a:pt x="43" y="14"/>
                      <a:pt x="69" y="15"/>
                      <a:pt x="92" y="7"/>
                    </a:cubicBezTo>
                    <a:cubicBezTo>
                      <a:pt x="99" y="4"/>
                      <a:pt x="107" y="8"/>
                      <a:pt x="109" y="15"/>
                    </a:cubicBezTo>
                    <a:cubicBezTo>
                      <a:pt x="112" y="22"/>
                      <a:pt x="108" y="30"/>
                      <a:pt x="101" y="33"/>
                    </a:cubicBezTo>
                    <a:cubicBezTo>
                      <a:pt x="75" y="42"/>
                      <a:pt x="46" y="42"/>
                      <a:pt x="20" y="3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325" name="Google Shape;325;p14"/>
            <p:cNvGrpSpPr/>
            <p:nvPr/>
          </p:nvGrpSpPr>
          <p:grpSpPr>
            <a:xfrm>
              <a:off x="8355352" y="493451"/>
              <a:ext cx="1045496" cy="1471774"/>
              <a:chOff x="6275874" y="1554500"/>
              <a:chExt cx="1297624" cy="1826702"/>
            </a:xfrm>
          </p:grpSpPr>
          <p:sp>
            <p:nvSpPr>
              <p:cNvPr id="326" name="Google Shape;326;p14"/>
              <p:cNvSpPr/>
              <p:nvPr/>
            </p:nvSpPr>
            <p:spPr>
              <a:xfrm>
                <a:off x="6275874" y="1726875"/>
                <a:ext cx="1297624" cy="1654326"/>
              </a:xfrm>
              <a:custGeom>
                <a:rect b="b" l="l" r="r" t="t"/>
                <a:pathLst>
                  <a:path extrusionOk="0" h="3049" w="2392">
                    <a:moveTo>
                      <a:pt x="1373" y="2916"/>
                    </a:moveTo>
                    <a:cubicBezTo>
                      <a:pt x="779" y="3048"/>
                      <a:pt x="237" y="2886"/>
                      <a:pt x="106" y="2291"/>
                    </a:cubicBezTo>
                    <a:cubicBezTo>
                      <a:pt x="0" y="1817"/>
                      <a:pt x="218" y="1346"/>
                      <a:pt x="612" y="1108"/>
                    </a:cubicBezTo>
                    <a:lnTo>
                      <a:pt x="582" y="364"/>
                    </a:lnTo>
                    <a:lnTo>
                      <a:pt x="547" y="371"/>
                    </a:lnTo>
                    <a:cubicBezTo>
                      <a:pt x="480" y="386"/>
                      <a:pt x="412" y="343"/>
                      <a:pt x="397" y="276"/>
                    </a:cubicBezTo>
                    <a:cubicBezTo>
                      <a:pt x="390" y="242"/>
                      <a:pt x="397" y="209"/>
                      <a:pt x="414" y="182"/>
                    </a:cubicBezTo>
                    <a:cubicBezTo>
                      <a:pt x="431" y="154"/>
                      <a:pt x="459" y="134"/>
                      <a:pt x="493" y="126"/>
                    </a:cubicBezTo>
                    <a:lnTo>
                      <a:pt x="993" y="15"/>
                    </a:lnTo>
                    <a:cubicBezTo>
                      <a:pt x="1060" y="0"/>
                      <a:pt x="1128" y="43"/>
                      <a:pt x="1143" y="111"/>
                    </a:cubicBezTo>
                    <a:cubicBezTo>
                      <a:pt x="1150" y="144"/>
                      <a:pt x="1143" y="178"/>
                      <a:pt x="1126" y="205"/>
                    </a:cubicBezTo>
                    <a:cubicBezTo>
                      <a:pt x="1109" y="232"/>
                      <a:pt x="1081" y="253"/>
                      <a:pt x="1047" y="260"/>
                    </a:cubicBezTo>
                    <a:lnTo>
                      <a:pt x="1012" y="268"/>
                    </a:lnTo>
                    <a:lnTo>
                      <a:pt x="1300" y="955"/>
                    </a:lnTo>
                    <a:cubicBezTo>
                      <a:pt x="1758" y="1005"/>
                      <a:pt x="2154" y="1339"/>
                      <a:pt x="2259" y="1814"/>
                    </a:cubicBezTo>
                    <a:cubicBezTo>
                      <a:pt x="2391" y="2409"/>
                      <a:pt x="1968" y="2785"/>
                      <a:pt x="1373" y="2916"/>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7" name="Google Shape;327;p14"/>
              <p:cNvSpPr/>
              <p:nvPr/>
            </p:nvSpPr>
            <p:spPr>
              <a:xfrm>
                <a:off x="6374035" y="2507353"/>
                <a:ext cx="1132425" cy="813990"/>
              </a:xfrm>
              <a:custGeom>
                <a:rect b="b" l="l" r="r" t="t"/>
                <a:pathLst>
                  <a:path extrusionOk="0" h="1500" w="2084">
                    <a:moveTo>
                      <a:pt x="1745" y="0"/>
                    </a:moveTo>
                    <a:cubicBezTo>
                      <a:pt x="1850" y="121"/>
                      <a:pt x="1928" y="268"/>
                      <a:pt x="1965" y="435"/>
                    </a:cubicBezTo>
                    <a:cubicBezTo>
                      <a:pt x="2083" y="964"/>
                      <a:pt x="1699" y="1265"/>
                      <a:pt x="1171" y="1382"/>
                    </a:cubicBezTo>
                    <a:cubicBezTo>
                      <a:pt x="643" y="1499"/>
                      <a:pt x="168" y="1389"/>
                      <a:pt x="51" y="860"/>
                    </a:cubicBezTo>
                    <a:cubicBezTo>
                      <a:pt x="0" y="629"/>
                      <a:pt x="35" y="398"/>
                      <a:pt x="135" y="202"/>
                    </a:cubicBezTo>
                    <a:cubicBezTo>
                      <a:pt x="261" y="180"/>
                      <a:pt x="383" y="186"/>
                      <a:pt x="510" y="228"/>
                    </a:cubicBezTo>
                    <a:cubicBezTo>
                      <a:pt x="657" y="277"/>
                      <a:pt x="799" y="329"/>
                      <a:pt x="956" y="333"/>
                    </a:cubicBezTo>
                    <a:cubicBezTo>
                      <a:pt x="1238" y="341"/>
                      <a:pt x="1512" y="223"/>
                      <a:pt x="1715" y="31"/>
                    </a:cubicBezTo>
                    <a:cubicBezTo>
                      <a:pt x="1725" y="21"/>
                      <a:pt x="1735" y="11"/>
                      <a:pt x="1745" y="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8" name="Google Shape;328;p14"/>
              <p:cNvSpPr/>
              <p:nvPr/>
            </p:nvSpPr>
            <p:spPr>
              <a:xfrm>
                <a:off x="6833708" y="2397224"/>
                <a:ext cx="181955" cy="181952"/>
              </a:xfrm>
              <a:custGeom>
                <a:rect b="b" l="l" r="r" t="t"/>
                <a:pathLst>
                  <a:path extrusionOk="0" h="337" w="337">
                    <a:moveTo>
                      <a:pt x="135" y="19"/>
                    </a:moveTo>
                    <a:cubicBezTo>
                      <a:pt x="218" y="0"/>
                      <a:pt x="300" y="52"/>
                      <a:pt x="318" y="135"/>
                    </a:cubicBezTo>
                    <a:cubicBezTo>
                      <a:pt x="336" y="218"/>
                      <a:pt x="284" y="300"/>
                      <a:pt x="201" y="318"/>
                    </a:cubicBezTo>
                    <a:cubicBezTo>
                      <a:pt x="119" y="336"/>
                      <a:pt x="37" y="284"/>
                      <a:pt x="18" y="202"/>
                    </a:cubicBezTo>
                    <a:cubicBezTo>
                      <a:pt x="0" y="119"/>
                      <a:pt x="52" y="37"/>
                      <a:pt x="135" y="1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9" name="Google Shape;329;p14"/>
              <p:cNvSpPr/>
              <p:nvPr/>
            </p:nvSpPr>
            <p:spPr>
              <a:xfrm>
                <a:off x="6718789" y="2344554"/>
                <a:ext cx="98159" cy="98158"/>
              </a:xfrm>
              <a:custGeom>
                <a:rect b="b" l="l" r="r" t="t"/>
                <a:pathLst>
                  <a:path extrusionOk="0" h="183" w="182">
                    <a:moveTo>
                      <a:pt x="73" y="10"/>
                    </a:moveTo>
                    <a:cubicBezTo>
                      <a:pt x="117" y="0"/>
                      <a:pt x="162" y="28"/>
                      <a:pt x="171" y="73"/>
                    </a:cubicBezTo>
                    <a:cubicBezTo>
                      <a:pt x="181" y="118"/>
                      <a:pt x="153" y="162"/>
                      <a:pt x="109" y="172"/>
                    </a:cubicBezTo>
                    <a:cubicBezTo>
                      <a:pt x="64" y="182"/>
                      <a:pt x="20" y="154"/>
                      <a:pt x="10" y="109"/>
                    </a:cubicBezTo>
                    <a:cubicBezTo>
                      <a:pt x="0" y="64"/>
                      <a:pt x="28" y="20"/>
                      <a:pt x="73" y="1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0" name="Google Shape;330;p14"/>
              <p:cNvSpPr/>
              <p:nvPr/>
            </p:nvSpPr>
            <p:spPr>
              <a:xfrm>
                <a:off x="6627812" y="2457077"/>
                <a:ext cx="100554" cy="100553"/>
              </a:xfrm>
              <a:custGeom>
                <a:rect b="b" l="l" r="r" t="t"/>
                <a:pathLst>
                  <a:path extrusionOk="0" h="184" w="184">
                    <a:moveTo>
                      <a:pt x="74" y="10"/>
                    </a:moveTo>
                    <a:cubicBezTo>
                      <a:pt x="119" y="0"/>
                      <a:pt x="163" y="28"/>
                      <a:pt x="173" y="73"/>
                    </a:cubicBezTo>
                    <a:cubicBezTo>
                      <a:pt x="183" y="118"/>
                      <a:pt x="155" y="163"/>
                      <a:pt x="110" y="173"/>
                    </a:cubicBezTo>
                    <a:cubicBezTo>
                      <a:pt x="65" y="183"/>
                      <a:pt x="20" y="154"/>
                      <a:pt x="10" y="110"/>
                    </a:cubicBezTo>
                    <a:cubicBezTo>
                      <a:pt x="0" y="64"/>
                      <a:pt x="28" y="20"/>
                      <a:pt x="74" y="1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1" name="Google Shape;331;p14"/>
              <p:cNvSpPr/>
              <p:nvPr/>
            </p:nvSpPr>
            <p:spPr>
              <a:xfrm>
                <a:off x="6589506" y="1865733"/>
                <a:ext cx="246595" cy="64640"/>
              </a:xfrm>
              <a:custGeom>
                <a:rect b="b" l="l" r="r" t="t"/>
                <a:pathLst>
                  <a:path extrusionOk="0" h="119" w="454">
                    <a:moveTo>
                      <a:pt x="12" y="118"/>
                    </a:moveTo>
                    <a:cubicBezTo>
                      <a:pt x="7" y="118"/>
                      <a:pt x="2" y="114"/>
                      <a:pt x="1" y="109"/>
                    </a:cubicBezTo>
                    <a:cubicBezTo>
                      <a:pt x="0" y="103"/>
                      <a:pt x="4" y="97"/>
                      <a:pt x="10" y="96"/>
                    </a:cubicBezTo>
                    <a:lnTo>
                      <a:pt x="438" y="1"/>
                    </a:lnTo>
                    <a:cubicBezTo>
                      <a:pt x="444" y="0"/>
                      <a:pt x="450" y="3"/>
                      <a:pt x="451" y="9"/>
                    </a:cubicBezTo>
                    <a:cubicBezTo>
                      <a:pt x="453" y="15"/>
                      <a:pt x="449" y="21"/>
                      <a:pt x="443" y="22"/>
                    </a:cubicBezTo>
                    <a:lnTo>
                      <a:pt x="14" y="118"/>
                    </a:lnTo>
                    <a:cubicBezTo>
                      <a:pt x="13" y="118"/>
                      <a:pt x="13" y="118"/>
                      <a:pt x="12" y="118"/>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2" name="Google Shape;332;p14"/>
              <p:cNvSpPr/>
              <p:nvPr/>
            </p:nvSpPr>
            <p:spPr>
              <a:xfrm>
                <a:off x="6649359" y="2263154"/>
                <a:ext cx="292083" cy="79005"/>
              </a:xfrm>
              <a:custGeom>
                <a:rect b="b" l="l" r="r" t="t"/>
                <a:pathLst>
                  <a:path extrusionOk="0" h="144" w="538">
                    <a:moveTo>
                      <a:pt x="11" y="143"/>
                    </a:moveTo>
                    <a:cubicBezTo>
                      <a:pt x="6" y="143"/>
                      <a:pt x="1" y="139"/>
                      <a:pt x="1" y="133"/>
                    </a:cubicBezTo>
                    <a:cubicBezTo>
                      <a:pt x="0" y="127"/>
                      <a:pt x="5" y="122"/>
                      <a:pt x="11" y="121"/>
                    </a:cubicBezTo>
                    <a:cubicBezTo>
                      <a:pt x="186" y="117"/>
                      <a:pt x="361" y="76"/>
                      <a:pt x="519" y="3"/>
                    </a:cubicBezTo>
                    <a:cubicBezTo>
                      <a:pt x="525" y="0"/>
                      <a:pt x="531" y="2"/>
                      <a:pt x="534" y="8"/>
                    </a:cubicBezTo>
                    <a:cubicBezTo>
                      <a:pt x="537" y="13"/>
                      <a:pt x="534" y="20"/>
                      <a:pt x="529" y="22"/>
                    </a:cubicBezTo>
                    <a:cubicBezTo>
                      <a:pt x="367" y="97"/>
                      <a:pt x="189" y="139"/>
                      <a:pt x="12" y="143"/>
                    </a:cubicBezTo>
                    <a:cubicBezTo>
                      <a:pt x="12" y="143"/>
                      <a:pt x="12" y="143"/>
                      <a:pt x="11" y="143"/>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3" name="Google Shape;333;p14"/>
              <p:cNvSpPr/>
              <p:nvPr/>
            </p:nvSpPr>
            <p:spPr>
              <a:xfrm>
                <a:off x="6448252" y="2679728"/>
                <a:ext cx="215472" cy="519519"/>
              </a:xfrm>
              <a:custGeom>
                <a:rect b="b" l="l" r="r" t="t"/>
                <a:pathLst>
                  <a:path extrusionOk="0" h="956" w="398">
                    <a:moveTo>
                      <a:pt x="384" y="955"/>
                    </a:moveTo>
                    <a:cubicBezTo>
                      <a:pt x="382" y="955"/>
                      <a:pt x="380" y="954"/>
                      <a:pt x="378" y="953"/>
                    </a:cubicBezTo>
                    <a:cubicBezTo>
                      <a:pt x="227" y="858"/>
                      <a:pt x="109" y="706"/>
                      <a:pt x="55" y="536"/>
                    </a:cubicBezTo>
                    <a:cubicBezTo>
                      <a:pt x="0" y="366"/>
                      <a:pt x="8" y="173"/>
                      <a:pt x="77" y="8"/>
                    </a:cubicBezTo>
                    <a:cubicBezTo>
                      <a:pt x="79" y="3"/>
                      <a:pt x="85" y="0"/>
                      <a:pt x="91" y="2"/>
                    </a:cubicBezTo>
                    <a:cubicBezTo>
                      <a:pt x="97" y="5"/>
                      <a:pt x="99" y="11"/>
                      <a:pt x="97" y="17"/>
                    </a:cubicBezTo>
                    <a:cubicBezTo>
                      <a:pt x="30" y="177"/>
                      <a:pt x="23" y="364"/>
                      <a:pt x="75" y="529"/>
                    </a:cubicBezTo>
                    <a:cubicBezTo>
                      <a:pt x="128" y="695"/>
                      <a:pt x="243" y="843"/>
                      <a:pt x="390" y="935"/>
                    </a:cubicBezTo>
                    <a:cubicBezTo>
                      <a:pt x="395" y="938"/>
                      <a:pt x="397" y="945"/>
                      <a:pt x="394" y="950"/>
                    </a:cubicBezTo>
                    <a:cubicBezTo>
                      <a:pt x="391" y="953"/>
                      <a:pt x="388" y="955"/>
                      <a:pt x="384" y="95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4" name="Google Shape;334;p14"/>
              <p:cNvSpPr/>
              <p:nvPr/>
            </p:nvSpPr>
            <p:spPr>
              <a:xfrm>
                <a:off x="6278269" y="1645476"/>
                <a:ext cx="184347" cy="126887"/>
              </a:xfrm>
              <a:custGeom>
                <a:rect b="b" l="l" r="r" t="t"/>
                <a:pathLst>
                  <a:path extrusionOk="0" h="232" w="340">
                    <a:moveTo>
                      <a:pt x="326" y="231"/>
                    </a:moveTo>
                    <a:cubicBezTo>
                      <a:pt x="324" y="231"/>
                      <a:pt x="322" y="231"/>
                      <a:pt x="320" y="230"/>
                    </a:cubicBezTo>
                    <a:lnTo>
                      <a:pt x="7" y="22"/>
                    </a:lnTo>
                    <a:cubicBezTo>
                      <a:pt x="1" y="19"/>
                      <a:pt x="0" y="12"/>
                      <a:pt x="3" y="7"/>
                    </a:cubicBezTo>
                    <a:cubicBezTo>
                      <a:pt x="7" y="2"/>
                      <a:pt x="14" y="0"/>
                      <a:pt x="19" y="4"/>
                    </a:cubicBezTo>
                    <a:lnTo>
                      <a:pt x="332" y="211"/>
                    </a:lnTo>
                    <a:cubicBezTo>
                      <a:pt x="338" y="215"/>
                      <a:pt x="339" y="221"/>
                      <a:pt x="336" y="227"/>
                    </a:cubicBezTo>
                    <a:cubicBezTo>
                      <a:pt x="333" y="230"/>
                      <a:pt x="330" y="231"/>
                      <a:pt x="326" y="231"/>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5" name="Google Shape;335;p14"/>
              <p:cNvSpPr/>
              <p:nvPr/>
            </p:nvSpPr>
            <p:spPr>
              <a:xfrm>
                <a:off x="6455435" y="1554500"/>
                <a:ext cx="81400" cy="162799"/>
              </a:xfrm>
              <a:custGeom>
                <a:rect b="b" l="l" r="r" t="t"/>
                <a:pathLst>
                  <a:path extrusionOk="0" h="298" w="148">
                    <a:moveTo>
                      <a:pt x="134" y="297"/>
                    </a:moveTo>
                    <a:cubicBezTo>
                      <a:pt x="130" y="297"/>
                      <a:pt x="126" y="294"/>
                      <a:pt x="125" y="290"/>
                    </a:cubicBezTo>
                    <a:lnTo>
                      <a:pt x="2" y="17"/>
                    </a:lnTo>
                    <a:cubicBezTo>
                      <a:pt x="0" y="12"/>
                      <a:pt x="2" y="5"/>
                      <a:pt x="8" y="3"/>
                    </a:cubicBezTo>
                    <a:cubicBezTo>
                      <a:pt x="14" y="0"/>
                      <a:pt x="20" y="3"/>
                      <a:pt x="22" y="8"/>
                    </a:cubicBezTo>
                    <a:lnTo>
                      <a:pt x="144" y="281"/>
                    </a:lnTo>
                    <a:cubicBezTo>
                      <a:pt x="147" y="287"/>
                      <a:pt x="144" y="293"/>
                      <a:pt x="139" y="296"/>
                    </a:cubicBezTo>
                    <a:cubicBezTo>
                      <a:pt x="137" y="296"/>
                      <a:pt x="136" y="297"/>
                      <a:pt x="134" y="297"/>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6" name="Google Shape;336;p14"/>
              <p:cNvSpPr/>
              <p:nvPr/>
            </p:nvSpPr>
            <p:spPr>
              <a:xfrm>
                <a:off x="6589506" y="1590412"/>
                <a:ext cx="21546" cy="112522"/>
              </a:xfrm>
              <a:custGeom>
                <a:rect b="b" l="l" r="r" t="t"/>
                <a:pathLst>
                  <a:path extrusionOk="0" h="206" w="40">
                    <a:moveTo>
                      <a:pt x="28" y="205"/>
                    </a:moveTo>
                    <a:cubicBezTo>
                      <a:pt x="22" y="205"/>
                      <a:pt x="17" y="201"/>
                      <a:pt x="17" y="195"/>
                    </a:cubicBezTo>
                    <a:lnTo>
                      <a:pt x="1" y="12"/>
                    </a:lnTo>
                    <a:cubicBezTo>
                      <a:pt x="0" y="6"/>
                      <a:pt x="4" y="1"/>
                      <a:pt x="10" y="1"/>
                    </a:cubicBezTo>
                    <a:cubicBezTo>
                      <a:pt x="16" y="0"/>
                      <a:pt x="22" y="5"/>
                      <a:pt x="22" y="11"/>
                    </a:cubicBezTo>
                    <a:lnTo>
                      <a:pt x="39" y="193"/>
                    </a:lnTo>
                    <a:cubicBezTo>
                      <a:pt x="39" y="199"/>
                      <a:pt x="35" y="204"/>
                      <a:pt x="29" y="205"/>
                    </a:cubicBezTo>
                    <a:cubicBezTo>
                      <a:pt x="28" y="205"/>
                      <a:pt x="28" y="205"/>
                      <a:pt x="28" y="20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7" name="Google Shape;337;p14"/>
              <p:cNvSpPr/>
              <p:nvPr/>
            </p:nvSpPr>
            <p:spPr>
              <a:xfrm>
                <a:off x="6275874" y="1817851"/>
                <a:ext cx="155618" cy="19153"/>
              </a:xfrm>
              <a:custGeom>
                <a:rect b="b" l="l" r="r" t="t"/>
                <a:pathLst>
                  <a:path extrusionOk="0" h="37" w="285">
                    <a:moveTo>
                      <a:pt x="272" y="36"/>
                    </a:moveTo>
                    <a:lnTo>
                      <a:pt x="272" y="36"/>
                    </a:lnTo>
                    <a:lnTo>
                      <a:pt x="10" y="22"/>
                    </a:lnTo>
                    <a:cubicBezTo>
                      <a:pt x="4" y="22"/>
                      <a:pt x="0" y="17"/>
                      <a:pt x="0" y="11"/>
                    </a:cubicBezTo>
                    <a:cubicBezTo>
                      <a:pt x="0" y="5"/>
                      <a:pt x="5" y="0"/>
                      <a:pt x="11" y="0"/>
                    </a:cubicBezTo>
                    <a:lnTo>
                      <a:pt x="273" y="14"/>
                    </a:lnTo>
                    <a:cubicBezTo>
                      <a:pt x="279" y="14"/>
                      <a:pt x="284" y="19"/>
                      <a:pt x="283" y="25"/>
                    </a:cubicBezTo>
                    <a:cubicBezTo>
                      <a:pt x="283" y="31"/>
                      <a:pt x="278" y="36"/>
                      <a:pt x="272" y="36"/>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8" name="Google Shape;338;p14"/>
              <p:cNvSpPr/>
              <p:nvPr/>
            </p:nvSpPr>
            <p:spPr>
              <a:xfrm>
                <a:off x="6364458" y="1906434"/>
                <a:ext cx="90977" cy="47882"/>
              </a:xfrm>
              <a:custGeom>
                <a:rect b="b" l="l" r="r" t="t"/>
                <a:pathLst>
                  <a:path extrusionOk="0" h="86" w="168">
                    <a:moveTo>
                      <a:pt x="13" y="85"/>
                    </a:moveTo>
                    <a:cubicBezTo>
                      <a:pt x="8" y="85"/>
                      <a:pt x="4" y="83"/>
                      <a:pt x="3" y="79"/>
                    </a:cubicBezTo>
                    <a:cubicBezTo>
                      <a:pt x="0" y="73"/>
                      <a:pt x="3" y="67"/>
                      <a:pt x="8" y="64"/>
                    </a:cubicBezTo>
                    <a:lnTo>
                      <a:pt x="150" y="2"/>
                    </a:lnTo>
                    <a:cubicBezTo>
                      <a:pt x="156" y="0"/>
                      <a:pt x="162" y="2"/>
                      <a:pt x="164" y="8"/>
                    </a:cubicBezTo>
                    <a:cubicBezTo>
                      <a:pt x="167" y="13"/>
                      <a:pt x="164" y="20"/>
                      <a:pt x="159" y="22"/>
                    </a:cubicBezTo>
                    <a:lnTo>
                      <a:pt x="17" y="84"/>
                    </a:lnTo>
                    <a:cubicBezTo>
                      <a:pt x="16" y="85"/>
                      <a:pt x="14" y="85"/>
                      <a:pt x="13" y="8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9" name="Google Shape;339;p14"/>
              <p:cNvSpPr/>
              <p:nvPr/>
            </p:nvSpPr>
            <p:spPr>
              <a:xfrm>
                <a:off x="6955808" y="2193726"/>
                <a:ext cx="368697" cy="210682"/>
              </a:xfrm>
              <a:custGeom>
                <a:rect b="b" l="l" r="r" t="t"/>
                <a:pathLst>
                  <a:path extrusionOk="0" h="386" w="681">
                    <a:moveTo>
                      <a:pt x="668" y="385"/>
                    </a:moveTo>
                    <a:cubicBezTo>
                      <a:pt x="665" y="385"/>
                      <a:pt x="662" y="384"/>
                      <a:pt x="660" y="382"/>
                    </a:cubicBezTo>
                    <a:cubicBezTo>
                      <a:pt x="364" y="112"/>
                      <a:pt x="51" y="108"/>
                      <a:pt x="48" y="108"/>
                    </a:cubicBezTo>
                    <a:cubicBezTo>
                      <a:pt x="44" y="108"/>
                      <a:pt x="40" y="106"/>
                      <a:pt x="38" y="102"/>
                    </a:cubicBezTo>
                    <a:lnTo>
                      <a:pt x="3" y="17"/>
                    </a:lnTo>
                    <a:cubicBezTo>
                      <a:pt x="0" y="11"/>
                      <a:pt x="3" y="5"/>
                      <a:pt x="9" y="3"/>
                    </a:cubicBezTo>
                    <a:cubicBezTo>
                      <a:pt x="14" y="0"/>
                      <a:pt x="21" y="3"/>
                      <a:pt x="23" y="9"/>
                    </a:cubicBezTo>
                    <a:lnTo>
                      <a:pt x="56" y="87"/>
                    </a:lnTo>
                    <a:cubicBezTo>
                      <a:pt x="105" y="89"/>
                      <a:pt x="398" y="113"/>
                      <a:pt x="675" y="366"/>
                    </a:cubicBezTo>
                    <a:cubicBezTo>
                      <a:pt x="679" y="370"/>
                      <a:pt x="680" y="377"/>
                      <a:pt x="676" y="382"/>
                    </a:cubicBezTo>
                    <a:cubicBezTo>
                      <a:pt x="673" y="384"/>
                      <a:pt x="670" y="385"/>
                      <a:pt x="668" y="38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340" name="Google Shape;340;p14"/>
          <p:cNvGrpSpPr/>
          <p:nvPr/>
        </p:nvGrpSpPr>
        <p:grpSpPr>
          <a:xfrm>
            <a:off x="122754" y="192207"/>
            <a:ext cx="8842590" cy="3478863"/>
            <a:chOff x="122754" y="192207"/>
            <a:chExt cx="8842590" cy="3478863"/>
          </a:xfrm>
        </p:grpSpPr>
        <p:sp>
          <p:nvSpPr>
            <p:cNvPr id="341" name="Google Shape;341;p14"/>
            <p:cNvSpPr/>
            <p:nvPr/>
          </p:nvSpPr>
          <p:spPr>
            <a:xfrm>
              <a:off x="8699127" y="2082160"/>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2" name="Google Shape;342;p14"/>
            <p:cNvSpPr/>
            <p:nvPr/>
          </p:nvSpPr>
          <p:spPr>
            <a:xfrm>
              <a:off x="122754" y="3194699"/>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3" name="Google Shape;343;p14"/>
            <p:cNvSpPr/>
            <p:nvPr/>
          </p:nvSpPr>
          <p:spPr>
            <a:xfrm>
              <a:off x="7738894" y="19220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344" name="Google Shape;344;p14"/>
          <p:cNvGrpSpPr/>
          <p:nvPr/>
        </p:nvGrpSpPr>
        <p:grpSpPr>
          <a:xfrm>
            <a:off x="1587284" y="2626656"/>
            <a:ext cx="7275439" cy="2414514"/>
            <a:chOff x="1587284" y="2626656"/>
            <a:chExt cx="7275439" cy="2414514"/>
          </a:xfrm>
        </p:grpSpPr>
        <p:grpSp>
          <p:nvGrpSpPr>
            <p:cNvPr id="345" name="Google Shape;345;p14"/>
            <p:cNvGrpSpPr/>
            <p:nvPr/>
          </p:nvGrpSpPr>
          <p:grpSpPr>
            <a:xfrm rot="5400000">
              <a:off x="1720645" y="4596281"/>
              <a:ext cx="311529" cy="578250"/>
              <a:chOff x="1196975" y="5856287"/>
              <a:chExt cx="231775" cy="430213"/>
            </a:xfrm>
          </p:grpSpPr>
          <p:sp>
            <p:nvSpPr>
              <p:cNvPr id="346" name="Google Shape;346;p14"/>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7" name="Google Shape;347;p14"/>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8" name="Google Shape;348;p14"/>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9" name="Google Shape;349;p14"/>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0" name="Google Shape;350;p14"/>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1" name="Google Shape;351;p14"/>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2" name="Google Shape;352;p14"/>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353" name="Google Shape;353;p14"/>
            <p:cNvGrpSpPr/>
            <p:nvPr/>
          </p:nvGrpSpPr>
          <p:grpSpPr>
            <a:xfrm rot="10800000">
              <a:off x="8551195" y="2626656"/>
              <a:ext cx="311529" cy="578250"/>
              <a:chOff x="1196975" y="5856287"/>
              <a:chExt cx="231775" cy="430213"/>
            </a:xfrm>
          </p:grpSpPr>
          <p:sp>
            <p:nvSpPr>
              <p:cNvPr id="354" name="Google Shape;354;p14"/>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5" name="Google Shape;355;p14"/>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6" name="Google Shape;356;p14"/>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7" name="Google Shape;357;p14"/>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8" name="Google Shape;358;p14"/>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9" name="Google Shape;359;p14"/>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0" name="Google Shape;360;p14"/>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361" name="Shape 361"/>
        <p:cNvGrpSpPr/>
        <p:nvPr/>
      </p:nvGrpSpPr>
      <p:grpSpPr>
        <a:xfrm>
          <a:off x="0" y="0"/>
          <a:ext cx="0" cy="0"/>
          <a:chOff x="0" y="0"/>
          <a:chExt cx="0" cy="0"/>
        </a:xfrm>
      </p:grpSpPr>
      <p:sp>
        <p:nvSpPr>
          <p:cNvPr id="362" name="Google Shape;362;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63" name="Google Shape;363;p15"/>
          <p:cNvGrpSpPr/>
          <p:nvPr/>
        </p:nvGrpSpPr>
        <p:grpSpPr>
          <a:xfrm>
            <a:off x="-197758" y="1247704"/>
            <a:ext cx="11429898" cy="5235561"/>
            <a:chOff x="-197758" y="1247704"/>
            <a:chExt cx="11429898" cy="5235561"/>
          </a:xfrm>
        </p:grpSpPr>
        <p:grpSp>
          <p:nvGrpSpPr>
            <p:cNvPr id="364" name="Google Shape;364;p15"/>
            <p:cNvGrpSpPr/>
            <p:nvPr/>
          </p:nvGrpSpPr>
          <p:grpSpPr>
            <a:xfrm flipH="1" rot="3843143">
              <a:off x="7949914" y="3212587"/>
              <a:ext cx="2825740" cy="2782838"/>
              <a:chOff x="1570037" y="4211637"/>
              <a:chExt cx="2300281" cy="2265356"/>
            </a:xfrm>
          </p:grpSpPr>
          <p:sp>
            <p:nvSpPr>
              <p:cNvPr id="365" name="Google Shape;365;p15"/>
              <p:cNvSpPr/>
              <p:nvPr/>
            </p:nvSpPr>
            <p:spPr>
              <a:xfrm>
                <a:off x="1570037" y="4211637"/>
                <a:ext cx="2300281" cy="2265356"/>
              </a:xfrm>
              <a:custGeom>
                <a:rect b="b" l="l" r="r" t="t"/>
                <a:pathLst>
                  <a:path extrusionOk="0" h="6292" w="6391">
                    <a:moveTo>
                      <a:pt x="2798" y="6103"/>
                    </a:moveTo>
                    <a:lnTo>
                      <a:pt x="2587" y="6291"/>
                    </a:lnTo>
                    <a:lnTo>
                      <a:pt x="0" y="3387"/>
                    </a:lnTo>
                    <a:lnTo>
                      <a:pt x="3803" y="0"/>
                    </a:lnTo>
                    <a:lnTo>
                      <a:pt x="6390" y="2904"/>
                    </a:lnTo>
                    <a:lnTo>
                      <a:pt x="6179" y="3092"/>
                    </a:lnTo>
                    <a:lnTo>
                      <a:pt x="6036" y="3001"/>
                    </a:lnTo>
                    <a:lnTo>
                      <a:pt x="6036" y="3001"/>
                    </a:lnTo>
                    <a:cubicBezTo>
                      <a:pt x="6073" y="2944"/>
                      <a:pt x="6069" y="2868"/>
                      <a:pt x="6021" y="2815"/>
                    </a:cubicBezTo>
                    <a:cubicBezTo>
                      <a:pt x="5965" y="2751"/>
                      <a:pt x="5867" y="2745"/>
                      <a:pt x="5803" y="2802"/>
                    </a:cubicBezTo>
                    <a:cubicBezTo>
                      <a:pt x="5739" y="2859"/>
                      <a:pt x="5733" y="2957"/>
                      <a:pt x="5790" y="3021"/>
                    </a:cubicBezTo>
                    <a:cubicBezTo>
                      <a:pt x="5841" y="3078"/>
                      <a:pt x="5925" y="3088"/>
                      <a:pt x="5988" y="3049"/>
                    </a:cubicBezTo>
                    <a:lnTo>
                      <a:pt x="6064" y="3195"/>
                    </a:lnTo>
                    <a:lnTo>
                      <a:pt x="5750" y="3474"/>
                    </a:lnTo>
                    <a:lnTo>
                      <a:pt x="5627" y="3335"/>
                    </a:lnTo>
                    <a:cubicBezTo>
                      <a:pt x="5647" y="3293"/>
                      <a:pt x="5645" y="3242"/>
                      <a:pt x="5618" y="3201"/>
                    </a:cubicBezTo>
                    <a:cubicBezTo>
                      <a:pt x="5576" y="3137"/>
                      <a:pt x="5491" y="3120"/>
                      <a:pt x="5428" y="3162"/>
                    </a:cubicBezTo>
                    <a:cubicBezTo>
                      <a:pt x="5365" y="3204"/>
                      <a:pt x="5348" y="3289"/>
                      <a:pt x="5389" y="3352"/>
                    </a:cubicBezTo>
                    <a:cubicBezTo>
                      <a:pt x="5416" y="3392"/>
                      <a:pt x="5461" y="3414"/>
                      <a:pt x="5506" y="3413"/>
                    </a:cubicBezTo>
                    <a:lnTo>
                      <a:pt x="5578" y="3627"/>
                    </a:lnTo>
                    <a:lnTo>
                      <a:pt x="5404" y="3782"/>
                    </a:lnTo>
                    <a:lnTo>
                      <a:pt x="5220" y="3663"/>
                    </a:lnTo>
                    <a:cubicBezTo>
                      <a:pt x="5226" y="3639"/>
                      <a:pt x="5224" y="3612"/>
                      <a:pt x="5213" y="3586"/>
                    </a:cubicBezTo>
                    <a:cubicBezTo>
                      <a:pt x="5187" y="3524"/>
                      <a:pt x="5115" y="3495"/>
                      <a:pt x="5053" y="3522"/>
                    </a:cubicBezTo>
                    <a:cubicBezTo>
                      <a:pt x="4991" y="3549"/>
                      <a:pt x="4962" y="3621"/>
                      <a:pt x="4989" y="3683"/>
                    </a:cubicBezTo>
                    <a:cubicBezTo>
                      <a:pt x="5015" y="3745"/>
                      <a:pt x="5087" y="3774"/>
                      <a:pt x="5149" y="3747"/>
                    </a:cubicBezTo>
                    <a:cubicBezTo>
                      <a:pt x="5154" y="3745"/>
                      <a:pt x="5158" y="3743"/>
                      <a:pt x="5163" y="3740"/>
                    </a:cubicBezTo>
                    <a:lnTo>
                      <a:pt x="5233" y="3934"/>
                    </a:lnTo>
                    <a:lnTo>
                      <a:pt x="4972" y="4167"/>
                    </a:lnTo>
                    <a:lnTo>
                      <a:pt x="4801" y="4039"/>
                    </a:lnTo>
                    <a:cubicBezTo>
                      <a:pt x="4811" y="4019"/>
                      <a:pt x="4814" y="3996"/>
                      <a:pt x="4809" y="3972"/>
                    </a:cubicBezTo>
                    <a:cubicBezTo>
                      <a:pt x="4798" y="3911"/>
                      <a:pt x="4739" y="3871"/>
                      <a:pt x="4677" y="3882"/>
                    </a:cubicBezTo>
                    <a:cubicBezTo>
                      <a:pt x="4616" y="3894"/>
                      <a:pt x="4576" y="3953"/>
                      <a:pt x="4588" y="4014"/>
                    </a:cubicBezTo>
                    <a:cubicBezTo>
                      <a:pt x="4597" y="4062"/>
                      <a:pt x="4636" y="4098"/>
                      <a:pt x="4682" y="4105"/>
                    </a:cubicBezTo>
                    <a:lnTo>
                      <a:pt x="4786" y="4333"/>
                    </a:lnTo>
                    <a:lnTo>
                      <a:pt x="4598" y="4500"/>
                    </a:lnTo>
                    <a:lnTo>
                      <a:pt x="4404" y="4333"/>
                    </a:lnTo>
                    <a:cubicBezTo>
                      <a:pt x="4396" y="4284"/>
                      <a:pt x="4354" y="4245"/>
                      <a:pt x="4302" y="4242"/>
                    </a:cubicBezTo>
                    <a:cubicBezTo>
                      <a:pt x="4242" y="4239"/>
                      <a:pt x="4190" y="4285"/>
                      <a:pt x="4187" y="4345"/>
                    </a:cubicBezTo>
                    <a:cubicBezTo>
                      <a:pt x="4183" y="4406"/>
                      <a:pt x="4229" y="4457"/>
                      <a:pt x="4290" y="4461"/>
                    </a:cubicBezTo>
                    <a:lnTo>
                      <a:pt x="4415" y="4663"/>
                    </a:lnTo>
                    <a:lnTo>
                      <a:pt x="4155" y="4895"/>
                    </a:lnTo>
                    <a:lnTo>
                      <a:pt x="4003" y="4736"/>
                    </a:lnTo>
                    <a:cubicBezTo>
                      <a:pt x="4017" y="4679"/>
                      <a:pt x="3984" y="4620"/>
                      <a:pt x="3927" y="4602"/>
                    </a:cubicBezTo>
                    <a:cubicBezTo>
                      <a:pt x="3868" y="4584"/>
                      <a:pt x="3804" y="4617"/>
                      <a:pt x="3786" y="4676"/>
                    </a:cubicBezTo>
                    <a:cubicBezTo>
                      <a:pt x="3767" y="4736"/>
                      <a:pt x="3800" y="4799"/>
                      <a:pt x="3860" y="4818"/>
                    </a:cubicBezTo>
                    <a:cubicBezTo>
                      <a:pt x="3889" y="4827"/>
                      <a:pt x="3918" y="4824"/>
                      <a:pt x="3943" y="4811"/>
                    </a:cubicBezTo>
                    <a:lnTo>
                      <a:pt x="3997" y="5036"/>
                    </a:lnTo>
                    <a:lnTo>
                      <a:pt x="3758" y="5248"/>
                    </a:lnTo>
                    <a:lnTo>
                      <a:pt x="3609" y="5100"/>
                    </a:lnTo>
                    <a:cubicBezTo>
                      <a:pt x="3623" y="5047"/>
                      <a:pt x="3601" y="4991"/>
                      <a:pt x="3552" y="4962"/>
                    </a:cubicBezTo>
                    <a:cubicBezTo>
                      <a:pt x="3494" y="4929"/>
                      <a:pt x="3419" y="4949"/>
                      <a:pt x="3385" y="5008"/>
                    </a:cubicBezTo>
                    <a:cubicBezTo>
                      <a:pt x="3351" y="5066"/>
                      <a:pt x="3371" y="5141"/>
                      <a:pt x="3430" y="5175"/>
                    </a:cubicBezTo>
                    <a:cubicBezTo>
                      <a:pt x="3461" y="5192"/>
                      <a:pt x="3496" y="5195"/>
                      <a:pt x="3528" y="5185"/>
                    </a:cubicBezTo>
                    <a:lnTo>
                      <a:pt x="3634" y="5358"/>
                    </a:lnTo>
                    <a:lnTo>
                      <a:pt x="3356" y="5607"/>
                    </a:lnTo>
                    <a:lnTo>
                      <a:pt x="3215" y="5479"/>
                    </a:lnTo>
                    <a:cubicBezTo>
                      <a:pt x="3237" y="5425"/>
                      <a:pt x="3223" y="5362"/>
                      <a:pt x="3177" y="5322"/>
                    </a:cubicBezTo>
                    <a:cubicBezTo>
                      <a:pt x="3119" y="5274"/>
                      <a:pt x="3033" y="5281"/>
                      <a:pt x="2984" y="5339"/>
                    </a:cubicBezTo>
                    <a:cubicBezTo>
                      <a:pt x="2935" y="5396"/>
                      <a:pt x="2943" y="5483"/>
                      <a:pt x="3000" y="5531"/>
                    </a:cubicBezTo>
                    <a:cubicBezTo>
                      <a:pt x="3034" y="5560"/>
                      <a:pt x="3077" y="5569"/>
                      <a:pt x="3117" y="5561"/>
                    </a:cubicBezTo>
                    <a:lnTo>
                      <a:pt x="3214" y="5733"/>
                    </a:lnTo>
                    <a:lnTo>
                      <a:pt x="2946" y="5971"/>
                    </a:lnTo>
                    <a:lnTo>
                      <a:pt x="2826" y="5852"/>
                    </a:lnTo>
                    <a:cubicBezTo>
                      <a:pt x="2852" y="5798"/>
                      <a:pt x="2845" y="5730"/>
                      <a:pt x="2802" y="5682"/>
                    </a:cubicBezTo>
                    <a:cubicBezTo>
                      <a:pt x="2745" y="5619"/>
                      <a:pt x="2647" y="5613"/>
                      <a:pt x="2583" y="5670"/>
                    </a:cubicBezTo>
                    <a:cubicBezTo>
                      <a:pt x="2519" y="5727"/>
                      <a:pt x="2514" y="5824"/>
                      <a:pt x="2571" y="5888"/>
                    </a:cubicBezTo>
                    <a:cubicBezTo>
                      <a:pt x="2609" y="5931"/>
                      <a:pt x="2666" y="5948"/>
                      <a:pt x="2718" y="5937"/>
                    </a:cubicBezTo>
                    <a:lnTo>
                      <a:pt x="2798" y="6103"/>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6" name="Google Shape;366;p15"/>
              <p:cNvSpPr/>
              <p:nvPr/>
            </p:nvSpPr>
            <p:spPr>
              <a:xfrm>
                <a:off x="2379662" y="5108575"/>
                <a:ext cx="1311271" cy="1168400"/>
              </a:xfrm>
              <a:custGeom>
                <a:rect b="b" l="l" r="r" t="t"/>
                <a:pathLst>
                  <a:path extrusionOk="0" h="3247" w="3643">
                    <a:moveTo>
                      <a:pt x="16" y="3246"/>
                    </a:moveTo>
                    <a:cubicBezTo>
                      <a:pt x="12" y="3246"/>
                      <a:pt x="8" y="3244"/>
                      <a:pt x="5" y="3241"/>
                    </a:cubicBezTo>
                    <a:cubicBezTo>
                      <a:pt x="0" y="3235"/>
                      <a:pt x="0" y="3225"/>
                      <a:pt x="6" y="3220"/>
                    </a:cubicBezTo>
                    <a:lnTo>
                      <a:pt x="3615" y="6"/>
                    </a:lnTo>
                    <a:cubicBezTo>
                      <a:pt x="3621" y="0"/>
                      <a:pt x="3631" y="1"/>
                      <a:pt x="3636" y="7"/>
                    </a:cubicBezTo>
                    <a:cubicBezTo>
                      <a:pt x="3642" y="13"/>
                      <a:pt x="3641" y="22"/>
                      <a:pt x="3635" y="28"/>
                    </a:cubicBezTo>
                    <a:lnTo>
                      <a:pt x="26" y="3242"/>
                    </a:lnTo>
                    <a:cubicBezTo>
                      <a:pt x="23" y="3244"/>
                      <a:pt x="20" y="3246"/>
                      <a:pt x="16" y="324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7" name="Google Shape;367;p15"/>
              <p:cNvSpPr/>
              <p:nvPr/>
            </p:nvSpPr>
            <p:spPr>
              <a:xfrm>
                <a:off x="1636712" y="5392737"/>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3"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8" name="Google Shape;368;p15"/>
              <p:cNvSpPr/>
              <p:nvPr/>
            </p:nvSpPr>
            <p:spPr>
              <a:xfrm>
                <a:off x="1773237" y="5272087"/>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3"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9" name="Google Shape;369;p15"/>
              <p:cNvSpPr/>
              <p:nvPr/>
            </p:nvSpPr>
            <p:spPr>
              <a:xfrm>
                <a:off x="1909762" y="5149850"/>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0" name="Google Shape;370;p15"/>
              <p:cNvSpPr/>
              <p:nvPr/>
            </p:nvSpPr>
            <p:spPr>
              <a:xfrm>
                <a:off x="2046287" y="5029200"/>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1" name="Google Shape;371;p15"/>
              <p:cNvSpPr/>
              <p:nvPr/>
            </p:nvSpPr>
            <p:spPr>
              <a:xfrm>
                <a:off x="2181225" y="4906962"/>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2" name="Google Shape;372;p15"/>
              <p:cNvSpPr/>
              <p:nvPr/>
            </p:nvSpPr>
            <p:spPr>
              <a:xfrm>
                <a:off x="2317750" y="4786312"/>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3" name="Google Shape;373;p15"/>
              <p:cNvSpPr/>
              <p:nvPr/>
            </p:nvSpPr>
            <p:spPr>
              <a:xfrm>
                <a:off x="2454275" y="4664075"/>
                <a:ext cx="746127" cy="835026"/>
              </a:xfrm>
              <a:custGeom>
                <a:rect b="b" l="l" r="r" t="t"/>
                <a:pathLst>
                  <a:path extrusionOk="0" h="2321" w="2072">
                    <a:moveTo>
                      <a:pt x="2055" y="2320"/>
                    </a:moveTo>
                    <a:cubicBezTo>
                      <a:pt x="2051" y="2320"/>
                      <a:pt x="2047" y="2319"/>
                      <a:pt x="2044" y="2315"/>
                    </a:cubicBezTo>
                    <a:lnTo>
                      <a:pt x="5" y="27"/>
                    </a:lnTo>
                    <a:cubicBezTo>
                      <a:pt x="0" y="20"/>
                      <a:pt x="0" y="11"/>
                      <a:pt x="6" y="6"/>
                    </a:cubicBezTo>
                    <a:cubicBezTo>
                      <a:pt x="12" y="0"/>
                      <a:pt x="22" y="1"/>
                      <a:pt x="27" y="7"/>
                    </a:cubicBezTo>
                    <a:lnTo>
                      <a:pt x="2066" y="2295"/>
                    </a:lnTo>
                    <a:cubicBezTo>
                      <a:pt x="2071" y="2302"/>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4" name="Google Shape;374;p15"/>
              <p:cNvSpPr/>
              <p:nvPr/>
            </p:nvSpPr>
            <p:spPr>
              <a:xfrm>
                <a:off x="2590800" y="4543425"/>
                <a:ext cx="746125" cy="835026"/>
              </a:xfrm>
              <a:custGeom>
                <a:rect b="b" l="l" r="r" t="t"/>
                <a:pathLst>
                  <a:path extrusionOk="0" h="2321" w="2073">
                    <a:moveTo>
                      <a:pt x="2056" y="2320"/>
                    </a:moveTo>
                    <a:cubicBezTo>
                      <a:pt x="2052" y="2320"/>
                      <a:pt x="2047" y="2318"/>
                      <a:pt x="2045" y="2315"/>
                    </a:cubicBezTo>
                    <a:lnTo>
                      <a:pt x="6" y="26"/>
                    </a:lnTo>
                    <a:cubicBezTo>
                      <a:pt x="0" y="20"/>
                      <a:pt x="1" y="11"/>
                      <a:pt x="7" y="5"/>
                    </a:cubicBezTo>
                    <a:cubicBezTo>
                      <a:pt x="13" y="0"/>
                      <a:pt x="23" y="0"/>
                      <a:pt x="28" y="6"/>
                    </a:cubicBezTo>
                    <a:lnTo>
                      <a:pt x="2067" y="2295"/>
                    </a:lnTo>
                    <a:cubicBezTo>
                      <a:pt x="2072" y="2301"/>
                      <a:pt x="2072" y="2311"/>
                      <a:pt x="2066"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5" name="Google Shape;375;p15"/>
              <p:cNvSpPr/>
              <p:nvPr/>
            </p:nvSpPr>
            <p:spPr>
              <a:xfrm>
                <a:off x="2727325" y="4421187"/>
                <a:ext cx="746125" cy="835026"/>
              </a:xfrm>
              <a:custGeom>
                <a:rect b="b" l="l" r="r" t="t"/>
                <a:pathLst>
                  <a:path extrusionOk="0" h="2321" w="2073">
                    <a:moveTo>
                      <a:pt x="2056" y="2320"/>
                    </a:moveTo>
                    <a:cubicBezTo>
                      <a:pt x="2052" y="2320"/>
                      <a:pt x="2047" y="2319"/>
                      <a:pt x="2045" y="2315"/>
                    </a:cubicBezTo>
                    <a:lnTo>
                      <a:pt x="6" y="27"/>
                    </a:lnTo>
                    <a:cubicBezTo>
                      <a:pt x="0" y="20"/>
                      <a:pt x="1" y="11"/>
                      <a:pt x="7" y="6"/>
                    </a:cubicBezTo>
                    <a:cubicBezTo>
                      <a:pt x="13" y="0"/>
                      <a:pt x="23" y="1"/>
                      <a:pt x="28" y="7"/>
                    </a:cubicBezTo>
                    <a:lnTo>
                      <a:pt x="2067" y="2295"/>
                    </a:lnTo>
                    <a:cubicBezTo>
                      <a:pt x="2072" y="2302"/>
                      <a:pt x="2072" y="2311"/>
                      <a:pt x="2066" y="2316"/>
                    </a:cubicBezTo>
                    <a:cubicBezTo>
                      <a:pt x="2063" y="2319"/>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6" name="Google Shape;376;p15"/>
              <p:cNvSpPr/>
              <p:nvPr/>
            </p:nvSpPr>
            <p:spPr>
              <a:xfrm>
                <a:off x="2863850" y="4300537"/>
                <a:ext cx="746125" cy="835026"/>
              </a:xfrm>
              <a:custGeom>
                <a:rect b="b" l="l" r="r" t="t"/>
                <a:pathLst>
                  <a:path extrusionOk="0" h="2321" w="2073">
                    <a:moveTo>
                      <a:pt x="2056" y="2320"/>
                    </a:moveTo>
                    <a:cubicBezTo>
                      <a:pt x="2051" y="2320"/>
                      <a:pt x="2047" y="2318"/>
                      <a:pt x="2044" y="2315"/>
                    </a:cubicBezTo>
                    <a:lnTo>
                      <a:pt x="6" y="26"/>
                    </a:lnTo>
                    <a:cubicBezTo>
                      <a:pt x="0" y="20"/>
                      <a:pt x="1" y="11"/>
                      <a:pt x="7" y="5"/>
                    </a:cubicBezTo>
                    <a:cubicBezTo>
                      <a:pt x="13" y="0"/>
                      <a:pt x="23" y="0"/>
                      <a:pt x="28" y="6"/>
                    </a:cubicBezTo>
                    <a:lnTo>
                      <a:pt x="2067" y="2295"/>
                    </a:lnTo>
                    <a:cubicBezTo>
                      <a:pt x="2072" y="2301"/>
                      <a:pt x="2072" y="2310"/>
                      <a:pt x="2065"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377" name="Google Shape;377;p15"/>
            <p:cNvGrpSpPr/>
            <p:nvPr/>
          </p:nvGrpSpPr>
          <p:grpSpPr>
            <a:xfrm rot="-172253">
              <a:off x="8476380" y="3251741"/>
              <a:ext cx="791635" cy="2111730"/>
              <a:chOff x="8008937" y="4760912"/>
              <a:chExt cx="601660" cy="1604962"/>
            </a:xfrm>
          </p:grpSpPr>
          <p:sp>
            <p:nvSpPr>
              <p:cNvPr id="378" name="Google Shape;378;p15"/>
              <p:cNvSpPr/>
              <p:nvPr/>
            </p:nvSpPr>
            <p:spPr>
              <a:xfrm>
                <a:off x="8010525" y="5105400"/>
                <a:ext cx="325438" cy="134937"/>
              </a:xfrm>
              <a:custGeom>
                <a:rect b="b" l="l" r="r" t="t"/>
                <a:pathLst>
                  <a:path extrusionOk="0" h="376" w="905">
                    <a:moveTo>
                      <a:pt x="891" y="95"/>
                    </a:moveTo>
                    <a:lnTo>
                      <a:pt x="904" y="147"/>
                    </a:lnTo>
                    <a:lnTo>
                      <a:pt x="883" y="153"/>
                    </a:lnTo>
                    <a:lnTo>
                      <a:pt x="458" y="261"/>
                    </a:lnTo>
                    <a:lnTo>
                      <a:pt x="34" y="369"/>
                    </a:lnTo>
                    <a:lnTo>
                      <a:pt x="13" y="375"/>
                    </a:lnTo>
                    <a:lnTo>
                      <a:pt x="0" y="323"/>
                    </a:lnTo>
                    <a:lnTo>
                      <a:pt x="32" y="314"/>
                    </a:lnTo>
                    <a:lnTo>
                      <a:pt x="5" y="211"/>
                    </a:lnTo>
                    <a:lnTo>
                      <a:pt x="61" y="196"/>
                    </a:lnTo>
                    <a:lnTo>
                      <a:pt x="419" y="105"/>
                    </a:lnTo>
                    <a:lnTo>
                      <a:pt x="776" y="14"/>
                    </a:lnTo>
                    <a:lnTo>
                      <a:pt x="833" y="0"/>
                    </a:lnTo>
                    <a:lnTo>
                      <a:pt x="859" y="104"/>
                    </a:lnTo>
                    <a:lnTo>
                      <a:pt x="891" y="9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9" name="Google Shape;379;p15"/>
              <p:cNvSpPr/>
              <p:nvPr/>
            </p:nvSpPr>
            <p:spPr>
              <a:xfrm>
                <a:off x="8021637" y="5160962"/>
                <a:ext cx="588960" cy="1162049"/>
              </a:xfrm>
              <a:custGeom>
                <a:rect b="b" l="l" r="r" t="t"/>
                <a:pathLst>
                  <a:path extrusionOk="0" h="3230" w="1636">
                    <a:moveTo>
                      <a:pt x="1545" y="3051"/>
                    </a:moveTo>
                    <a:cubicBezTo>
                      <a:pt x="1481" y="3082"/>
                      <a:pt x="1376" y="3123"/>
                      <a:pt x="1204" y="3167"/>
                    </a:cubicBezTo>
                    <a:cubicBezTo>
                      <a:pt x="1005" y="3218"/>
                      <a:pt x="885" y="3229"/>
                      <a:pt x="818" y="3229"/>
                    </a:cubicBezTo>
                    <a:cubicBezTo>
                      <a:pt x="763" y="3229"/>
                      <a:pt x="743" y="3222"/>
                      <a:pt x="743" y="3222"/>
                    </a:cubicBezTo>
                    <a:lnTo>
                      <a:pt x="0" y="216"/>
                    </a:lnTo>
                    <a:lnTo>
                      <a:pt x="424" y="108"/>
                    </a:lnTo>
                    <a:lnTo>
                      <a:pt x="849" y="0"/>
                    </a:lnTo>
                    <a:lnTo>
                      <a:pt x="1635" y="2995"/>
                    </a:lnTo>
                    <a:cubicBezTo>
                      <a:pt x="1635" y="2995"/>
                      <a:pt x="1616" y="3017"/>
                      <a:pt x="1545" y="305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0" name="Google Shape;380;p15"/>
              <p:cNvSpPr/>
              <p:nvPr/>
            </p:nvSpPr>
            <p:spPr>
              <a:xfrm>
                <a:off x="8012112" y="4868862"/>
                <a:ext cx="277812" cy="307976"/>
              </a:xfrm>
              <a:custGeom>
                <a:rect b="b" l="l" r="r" t="t"/>
                <a:pathLst>
                  <a:path extrusionOk="0" h="857" w="772">
                    <a:moveTo>
                      <a:pt x="715" y="452"/>
                    </a:moveTo>
                    <a:lnTo>
                      <a:pt x="771" y="674"/>
                    </a:lnTo>
                    <a:lnTo>
                      <a:pt x="414" y="765"/>
                    </a:lnTo>
                    <a:lnTo>
                      <a:pt x="56" y="856"/>
                    </a:lnTo>
                    <a:lnTo>
                      <a:pt x="0" y="635"/>
                    </a:lnTo>
                    <a:cubicBezTo>
                      <a:pt x="213" y="580"/>
                      <a:pt x="87" y="71"/>
                      <a:pt x="87" y="71"/>
                    </a:cubicBezTo>
                    <a:lnTo>
                      <a:pt x="121" y="63"/>
                    </a:lnTo>
                    <a:lnTo>
                      <a:pt x="228" y="36"/>
                    </a:lnTo>
                    <a:lnTo>
                      <a:pt x="346" y="6"/>
                    </a:lnTo>
                    <a:lnTo>
                      <a:pt x="368" y="0"/>
                    </a:lnTo>
                    <a:cubicBezTo>
                      <a:pt x="368" y="0"/>
                      <a:pt x="502" y="507"/>
                      <a:pt x="715" y="452"/>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1" name="Google Shape;381;p15"/>
              <p:cNvSpPr/>
              <p:nvPr/>
            </p:nvSpPr>
            <p:spPr>
              <a:xfrm>
                <a:off x="8316912" y="6259512"/>
                <a:ext cx="271463" cy="106362"/>
              </a:xfrm>
              <a:custGeom>
                <a:rect b="b" l="l" r="r" t="t"/>
                <a:pathLst>
                  <a:path extrusionOk="0" h="297" w="754">
                    <a:moveTo>
                      <a:pt x="727" y="0"/>
                    </a:moveTo>
                    <a:lnTo>
                      <a:pt x="753" y="102"/>
                    </a:lnTo>
                    <a:cubicBezTo>
                      <a:pt x="385" y="296"/>
                      <a:pt x="27" y="287"/>
                      <a:pt x="27" y="287"/>
                    </a:cubicBezTo>
                    <a:lnTo>
                      <a:pt x="0" y="178"/>
                    </a:lnTo>
                    <a:lnTo>
                      <a:pt x="0" y="178"/>
                    </a:lnTo>
                    <a:cubicBezTo>
                      <a:pt x="67" y="178"/>
                      <a:pt x="187" y="167"/>
                      <a:pt x="386" y="116"/>
                    </a:cubicBezTo>
                    <a:cubicBezTo>
                      <a:pt x="558" y="72"/>
                      <a:pt x="663" y="31"/>
                      <a:pt x="72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2" name="Google Shape;382;p15"/>
              <p:cNvSpPr/>
              <p:nvPr/>
            </p:nvSpPr>
            <p:spPr>
              <a:xfrm>
                <a:off x="8035925" y="4760912"/>
                <a:ext cx="100012" cy="130175"/>
              </a:xfrm>
              <a:custGeom>
                <a:rect b="b" l="l" r="r" t="t"/>
                <a:pathLst>
                  <a:path extrusionOk="0" h="363" w="279">
                    <a:moveTo>
                      <a:pt x="200" y="0"/>
                    </a:moveTo>
                    <a:lnTo>
                      <a:pt x="278" y="305"/>
                    </a:lnTo>
                    <a:lnTo>
                      <a:pt x="160" y="335"/>
                    </a:lnTo>
                    <a:lnTo>
                      <a:pt x="53" y="362"/>
                    </a:lnTo>
                    <a:lnTo>
                      <a:pt x="0" y="155"/>
                    </a:lnTo>
                    <a:lnTo>
                      <a:pt x="200"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3" name="Google Shape;383;p15"/>
              <p:cNvSpPr/>
              <p:nvPr/>
            </p:nvSpPr>
            <p:spPr>
              <a:xfrm>
                <a:off x="8072437" y="5278437"/>
                <a:ext cx="244475" cy="923927"/>
              </a:xfrm>
              <a:custGeom>
                <a:rect b="b" l="l" r="r" t="t"/>
                <a:pathLst>
                  <a:path extrusionOk="0" h="2566" w="678">
                    <a:moveTo>
                      <a:pt x="661" y="2565"/>
                    </a:moveTo>
                    <a:cubicBezTo>
                      <a:pt x="655" y="2565"/>
                      <a:pt x="650" y="2561"/>
                      <a:pt x="648" y="2555"/>
                    </a:cubicBezTo>
                    <a:lnTo>
                      <a:pt x="2" y="19"/>
                    </a:lnTo>
                    <a:cubicBezTo>
                      <a:pt x="0" y="11"/>
                      <a:pt x="4" y="4"/>
                      <a:pt x="12" y="2"/>
                    </a:cubicBezTo>
                    <a:cubicBezTo>
                      <a:pt x="19" y="0"/>
                      <a:pt x="27" y="4"/>
                      <a:pt x="28" y="12"/>
                    </a:cubicBezTo>
                    <a:lnTo>
                      <a:pt x="675" y="2548"/>
                    </a:lnTo>
                    <a:cubicBezTo>
                      <a:pt x="677" y="2555"/>
                      <a:pt x="672" y="2563"/>
                      <a:pt x="665" y="2565"/>
                    </a:cubicBezTo>
                    <a:cubicBezTo>
                      <a:pt x="664" y="2565"/>
                      <a:pt x="663" y="2565"/>
                      <a:pt x="661" y="25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4" name="Google Shape;384;p15"/>
              <p:cNvSpPr/>
              <p:nvPr/>
            </p:nvSpPr>
            <p:spPr>
              <a:xfrm>
                <a:off x="8121650" y="5229225"/>
                <a:ext cx="392111" cy="1015998"/>
              </a:xfrm>
              <a:custGeom>
                <a:rect b="b" l="l" r="r" t="t"/>
                <a:pathLst>
                  <a:path extrusionOk="0" h="2822" w="1091">
                    <a:moveTo>
                      <a:pt x="451" y="147"/>
                    </a:moveTo>
                    <a:lnTo>
                      <a:pt x="1067" y="2565"/>
                    </a:lnTo>
                    <a:cubicBezTo>
                      <a:pt x="1090" y="2656"/>
                      <a:pt x="1034" y="2750"/>
                      <a:pt x="943" y="2773"/>
                    </a:cubicBezTo>
                    <a:lnTo>
                      <a:pt x="848" y="2797"/>
                    </a:lnTo>
                    <a:cubicBezTo>
                      <a:pt x="757" y="2821"/>
                      <a:pt x="663" y="2765"/>
                      <a:pt x="639" y="2674"/>
                    </a:cubicBezTo>
                    <a:lnTo>
                      <a:pt x="23" y="256"/>
                    </a:lnTo>
                    <a:cubicBezTo>
                      <a:pt x="0" y="164"/>
                      <a:pt x="56" y="70"/>
                      <a:pt x="147" y="47"/>
                    </a:cubicBezTo>
                    <a:lnTo>
                      <a:pt x="242" y="23"/>
                    </a:lnTo>
                    <a:cubicBezTo>
                      <a:pt x="333" y="0"/>
                      <a:pt x="427" y="55"/>
                      <a:pt x="451" y="147"/>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5" name="Google Shape;385;p15"/>
              <p:cNvSpPr/>
              <p:nvPr/>
            </p:nvSpPr>
            <p:spPr>
              <a:xfrm>
                <a:off x="8008937" y="5032375"/>
                <a:ext cx="265112" cy="76200"/>
              </a:xfrm>
              <a:custGeom>
                <a:rect b="b" l="l" r="r" t="t"/>
                <a:pathLst>
                  <a:path extrusionOk="0" h="210" w="738">
                    <a:moveTo>
                      <a:pt x="15" y="209"/>
                    </a:moveTo>
                    <a:cubicBezTo>
                      <a:pt x="9" y="209"/>
                      <a:pt x="4" y="204"/>
                      <a:pt x="2" y="198"/>
                    </a:cubicBezTo>
                    <a:cubicBezTo>
                      <a:pt x="0" y="191"/>
                      <a:pt x="5" y="183"/>
                      <a:pt x="12" y="182"/>
                    </a:cubicBezTo>
                    <a:lnTo>
                      <a:pt x="719" y="1"/>
                    </a:lnTo>
                    <a:cubicBezTo>
                      <a:pt x="726" y="0"/>
                      <a:pt x="733" y="4"/>
                      <a:pt x="735" y="11"/>
                    </a:cubicBezTo>
                    <a:cubicBezTo>
                      <a:pt x="737" y="19"/>
                      <a:pt x="733" y="26"/>
                      <a:pt x="725" y="28"/>
                    </a:cubicBezTo>
                    <a:lnTo>
                      <a:pt x="19" y="208"/>
                    </a:lnTo>
                    <a:cubicBezTo>
                      <a:pt x="18" y="208"/>
                      <a:pt x="16" y="209"/>
                      <a:pt x="15" y="2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6" name="Google Shape;386;p15"/>
              <p:cNvSpPr/>
              <p:nvPr/>
            </p:nvSpPr>
            <p:spPr>
              <a:xfrm>
                <a:off x="8032750" y="4764087"/>
                <a:ext cx="80962" cy="63500"/>
              </a:xfrm>
              <a:custGeom>
                <a:rect b="b" l="l" r="r" t="t"/>
                <a:pathLst>
                  <a:path extrusionOk="0" h="175" w="223">
                    <a:moveTo>
                      <a:pt x="15" y="174"/>
                    </a:moveTo>
                    <a:cubicBezTo>
                      <a:pt x="15" y="174"/>
                      <a:pt x="15" y="174"/>
                      <a:pt x="14" y="174"/>
                    </a:cubicBezTo>
                    <a:cubicBezTo>
                      <a:pt x="7" y="174"/>
                      <a:pt x="0" y="168"/>
                      <a:pt x="0" y="160"/>
                    </a:cubicBezTo>
                    <a:cubicBezTo>
                      <a:pt x="1" y="152"/>
                      <a:pt x="7" y="146"/>
                      <a:pt x="14" y="146"/>
                    </a:cubicBezTo>
                    <a:cubicBezTo>
                      <a:pt x="15" y="146"/>
                      <a:pt x="15" y="146"/>
                      <a:pt x="15" y="146"/>
                    </a:cubicBezTo>
                    <a:cubicBezTo>
                      <a:pt x="55" y="146"/>
                      <a:pt x="95" y="133"/>
                      <a:pt x="127" y="109"/>
                    </a:cubicBezTo>
                    <a:cubicBezTo>
                      <a:pt x="159" y="85"/>
                      <a:pt x="183" y="50"/>
                      <a:pt x="194" y="11"/>
                    </a:cubicBezTo>
                    <a:cubicBezTo>
                      <a:pt x="196" y="4"/>
                      <a:pt x="203" y="0"/>
                      <a:pt x="211" y="2"/>
                    </a:cubicBezTo>
                    <a:cubicBezTo>
                      <a:pt x="218" y="4"/>
                      <a:pt x="222" y="11"/>
                      <a:pt x="220" y="19"/>
                    </a:cubicBezTo>
                    <a:cubicBezTo>
                      <a:pt x="208" y="63"/>
                      <a:pt x="180" y="103"/>
                      <a:pt x="143" y="131"/>
                    </a:cubicBezTo>
                    <a:cubicBezTo>
                      <a:pt x="107" y="159"/>
                      <a:pt x="61" y="174"/>
                      <a:pt x="15" y="1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387" name="Google Shape;387;p15"/>
            <p:cNvGrpSpPr/>
            <p:nvPr/>
          </p:nvGrpSpPr>
          <p:grpSpPr>
            <a:xfrm>
              <a:off x="51138" y="1364487"/>
              <a:ext cx="801849" cy="1009213"/>
              <a:chOff x="7063488" y="3056537"/>
              <a:chExt cx="801849" cy="1009213"/>
            </a:xfrm>
          </p:grpSpPr>
          <p:sp>
            <p:nvSpPr>
              <p:cNvPr id="388" name="Google Shape;388;p15"/>
              <p:cNvSpPr/>
              <p:nvPr/>
            </p:nvSpPr>
            <p:spPr>
              <a:xfrm>
                <a:off x="7063488" y="3527587"/>
                <a:ext cx="455611" cy="538163"/>
              </a:xfrm>
              <a:custGeom>
                <a:rect b="b" l="l" r="r" t="t"/>
                <a:pathLst>
                  <a:path extrusionOk="0" h="1493" w="1266">
                    <a:moveTo>
                      <a:pt x="1265" y="180"/>
                    </a:moveTo>
                    <a:lnTo>
                      <a:pt x="1205" y="1492"/>
                    </a:lnTo>
                    <a:lnTo>
                      <a:pt x="796" y="1353"/>
                    </a:lnTo>
                    <a:lnTo>
                      <a:pt x="829" y="1108"/>
                    </a:lnTo>
                    <a:lnTo>
                      <a:pt x="520" y="1003"/>
                    </a:lnTo>
                    <a:lnTo>
                      <a:pt x="391" y="1216"/>
                    </a:lnTo>
                    <a:lnTo>
                      <a:pt x="0" y="1083"/>
                    </a:lnTo>
                    <a:lnTo>
                      <a:pt x="736" y="0"/>
                    </a:lnTo>
                    <a:lnTo>
                      <a:pt x="1265" y="180"/>
                    </a:lnTo>
                    <a:close/>
                    <a:moveTo>
                      <a:pt x="860" y="880"/>
                    </a:moveTo>
                    <a:lnTo>
                      <a:pt x="924" y="320"/>
                    </a:lnTo>
                    <a:lnTo>
                      <a:pt x="629" y="802"/>
                    </a:lnTo>
                    <a:lnTo>
                      <a:pt x="860" y="8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cxnSp>
            <p:nvCxnSpPr>
              <p:cNvPr id="389" name="Google Shape;389;p15"/>
              <p:cNvCxnSpPr/>
              <p:nvPr/>
            </p:nvCxnSpPr>
            <p:spPr>
              <a:xfrm flipH="1">
                <a:off x="7126467" y="3691063"/>
                <a:ext cx="152100" cy="211200"/>
              </a:xfrm>
              <a:prstGeom prst="straightConnector1">
                <a:avLst/>
              </a:prstGeom>
              <a:solidFill>
                <a:schemeClr val="lt2"/>
              </a:solidFill>
              <a:ln cap="flat" cmpd="sng" w="9525">
                <a:solidFill>
                  <a:schemeClr val="dk1"/>
                </a:solidFill>
                <a:prstDash val="solid"/>
                <a:round/>
                <a:headEnd len="med" w="med" type="none"/>
                <a:tailEnd len="med" w="med" type="none"/>
              </a:ln>
            </p:spPr>
          </p:cxnSp>
          <p:sp>
            <p:nvSpPr>
              <p:cNvPr id="390" name="Google Shape;390;p15"/>
              <p:cNvSpPr/>
              <p:nvPr/>
            </p:nvSpPr>
            <p:spPr>
              <a:xfrm>
                <a:off x="7571650" y="3056537"/>
                <a:ext cx="293687" cy="392112"/>
              </a:xfrm>
              <a:custGeom>
                <a:rect b="b" l="l" r="r" t="t"/>
                <a:pathLst>
                  <a:path extrusionOk="0" h="1088" w="816">
                    <a:moveTo>
                      <a:pt x="635" y="654"/>
                    </a:moveTo>
                    <a:lnTo>
                      <a:pt x="0" y="1087"/>
                    </a:lnTo>
                    <a:lnTo>
                      <a:pt x="238" y="627"/>
                    </a:lnTo>
                    <a:lnTo>
                      <a:pt x="104" y="565"/>
                    </a:lnTo>
                    <a:lnTo>
                      <a:pt x="388" y="0"/>
                    </a:lnTo>
                    <a:lnTo>
                      <a:pt x="815" y="201"/>
                    </a:lnTo>
                    <a:lnTo>
                      <a:pt x="428" y="556"/>
                    </a:lnTo>
                    <a:lnTo>
                      <a:pt x="635" y="654"/>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91" name="Google Shape;391;p15"/>
              <p:cNvSpPr/>
              <p:nvPr/>
            </p:nvSpPr>
            <p:spPr>
              <a:xfrm>
                <a:off x="7408137" y="3100987"/>
                <a:ext cx="147637" cy="317499"/>
              </a:xfrm>
              <a:custGeom>
                <a:rect b="b" l="l" r="r" t="t"/>
                <a:pathLst>
                  <a:path extrusionOk="0" h="881" w="410">
                    <a:moveTo>
                      <a:pt x="409" y="355"/>
                    </a:moveTo>
                    <a:lnTo>
                      <a:pt x="178" y="880"/>
                    </a:lnTo>
                    <a:lnTo>
                      <a:pt x="148" y="496"/>
                    </a:lnTo>
                    <a:lnTo>
                      <a:pt x="41" y="509"/>
                    </a:lnTo>
                    <a:lnTo>
                      <a:pt x="0" y="42"/>
                    </a:lnTo>
                    <a:lnTo>
                      <a:pt x="345" y="0"/>
                    </a:lnTo>
                    <a:lnTo>
                      <a:pt x="241" y="376"/>
                    </a:lnTo>
                    <a:lnTo>
                      <a:pt x="409" y="355"/>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392" name="Google Shape;392;p15"/>
            <p:cNvSpPr/>
            <p:nvPr/>
          </p:nvSpPr>
          <p:spPr>
            <a:xfrm rot="-2700000">
              <a:off x="-85875" y="1281800"/>
              <a:ext cx="274637" cy="430212"/>
            </a:xfrm>
            <a:custGeom>
              <a:rect b="b" l="l" r="r" t="t"/>
              <a:pathLst>
                <a:path extrusionOk="0" h="1197" w="762">
                  <a:moveTo>
                    <a:pt x="612" y="45"/>
                  </a:moveTo>
                  <a:cubicBezTo>
                    <a:pt x="714" y="90"/>
                    <a:pt x="761" y="210"/>
                    <a:pt x="716" y="312"/>
                  </a:cubicBezTo>
                  <a:lnTo>
                    <a:pt x="465" y="882"/>
                  </a:lnTo>
                  <a:cubicBezTo>
                    <a:pt x="433" y="955"/>
                    <a:pt x="347" y="988"/>
                    <a:pt x="274" y="956"/>
                  </a:cubicBezTo>
                  <a:cubicBezTo>
                    <a:pt x="201" y="924"/>
                    <a:pt x="168" y="838"/>
                    <a:pt x="200" y="765"/>
                  </a:cubicBezTo>
                  <a:lnTo>
                    <a:pt x="418" y="269"/>
                  </a:lnTo>
                  <a:cubicBezTo>
                    <a:pt x="424" y="257"/>
                    <a:pt x="439" y="251"/>
                    <a:pt x="451" y="257"/>
                  </a:cubicBezTo>
                  <a:cubicBezTo>
                    <a:pt x="464" y="262"/>
                    <a:pt x="470" y="277"/>
                    <a:pt x="464" y="290"/>
                  </a:cubicBezTo>
                  <a:lnTo>
                    <a:pt x="246" y="785"/>
                  </a:lnTo>
                  <a:cubicBezTo>
                    <a:pt x="225" y="833"/>
                    <a:pt x="247" y="889"/>
                    <a:pt x="295" y="910"/>
                  </a:cubicBezTo>
                  <a:cubicBezTo>
                    <a:pt x="342" y="931"/>
                    <a:pt x="398" y="909"/>
                    <a:pt x="419" y="861"/>
                  </a:cubicBezTo>
                  <a:lnTo>
                    <a:pt x="670" y="292"/>
                  </a:lnTo>
                  <a:cubicBezTo>
                    <a:pt x="704" y="215"/>
                    <a:pt x="669" y="125"/>
                    <a:pt x="592" y="91"/>
                  </a:cubicBezTo>
                  <a:cubicBezTo>
                    <a:pt x="515" y="58"/>
                    <a:pt x="425" y="93"/>
                    <a:pt x="391" y="169"/>
                  </a:cubicBezTo>
                  <a:lnTo>
                    <a:pt x="102" y="827"/>
                  </a:lnTo>
                  <a:cubicBezTo>
                    <a:pt x="57" y="929"/>
                    <a:pt x="103" y="1049"/>
                    <a:pt x="205" y="1093"/>
                  </a:cubicBezTo>
                  <a:cubicBezTo>
                    <a:pt x="307" y="1138"/>
                    <a:pt x="427" y="1092"/>
                    <a:pt x="472" y="990"/>
                  </a:cubicBezTo>
                  <a:lnTo>
                    <a:pt x="510" y="902"/>
                  </a:lnTo>
                  <a:lnTo>
                    <a:pt x="676" y="526"/>
                  </a:lnTo>
                  <a:cubicBezTo>
                    <a:pt x="681" y="513"/>
                    <a:pt x="696" y="507"/>
                    <a:pt x="709" y="513"/>
                  </a:cubicBezTo>
                  <a:cubicBezTo>
                    <a:pt x="722" y="518"/>
                    <a:pt x="727" y="533"/>
                    <a:pt x="722" y="546"/>
                  </a:cubicBezTo>
                  <a:lnTo>
                    <a:pt x="518" y="1010"/>
                  </a:lnTo>
                  <a:cubicBezTo>
                    <a:pt x="462" y="1138"/>
                    <a:pt x="312" y="1196"/>
                    <a:pt x="185" y="1139"/>
                  </a:cubicBezTo>
                  <a:cubicBezTo>
                    <a:pt x="58" y="1083"/>
                    <a:pt x="0" y="934"/>
                    <a:pt x="56" y="807"/>
                  </a:cubicBezTo>
                  <a:lnTo>
                    <a:pt x="345" y="149"/>
                  </a:lnTo>
                  <a:cubicBezTo>
                    <a:pt x="390" y="47"/>
                    <a:pt x="510" y="0"/>
                    <a:pt x="612" y="4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393" name="Google Shape;393;p15"/>
          <p:cNvGrpSpPr/>
          <p:nvPr/>
        </p:nvGrpSpPr>
        <p:grpSpPr>
          <a:xfrm>
            <a:off x="221595" y="2694718"/>
            <a:ext cx="7939814" cy="2329314"/>
            <a:chOff x="221595" y="2694718"/>
            <a:chExt cx="7939814" cy="2329314"/>
          </a:xfrm>
        </p:grpSpPr>
        <p:grpSp>
          <p:nvGrpSpPr>
            <p:cNvPr id="394" name="Google Shape;394;p15"/>
            <p:cNvGrpSpPr/>
            <p:nvPr/>
          </p:nvGrpSpPr>
          <p:grpSpPr>
            <a:xfrm rot="-5400000">
              <a:off x="7716520" y="4579143"/>
              <a:ext cx="311529" cy="578250"/>
              <a:chOff x="1196975" y="5856287"/>
              <a:chExt cx="231775" cy="430213"/>
            </a:xfrm>
          </p:grpSpPr>
          <p:sp>
            <p:nvSpPr>
              <p:cNvPr id="395" name="Google Shape;395;p15"/>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96" name="Google Shape;396;p15"/>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97" name="Google Shape;397;p15"/>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98" name="Google Shape;398;p15"/>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99" name="Google Shape;399;p15"/>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0" name="Google Shape;400;p15"/>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1" name="Google Shape;401;p15"/>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402" name="Google Shape;402;p15"/>
            <p:cNvGrpSpPr/>
            <p:nvPr/>
          </p:nvGrpSpPr>
          <p:grpSpPr>
            <a:xfrm rot="10800000">
              <a:off x="221595" y="2694718"/>
              <a:ext cx="311529" cy="578250"/>
              <a:chOff x="1196975" y="5856287"/>
              <a:chExt cx="231775" cy="430213"/>
            </a:xfrm>
          </p:grpSpPr>
          <p:sp>
            <p:nvSpPr>
              <p:cNvPr id="403" name="Google Shape;403;p15"/>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4" name="Google Shape;404;p15"/>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5" name="Google Shape;405;p15"/>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6" name="Google Shape;406;p15"/>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7" name="Google Shape;407;p15"/>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8" name="Google Shape;408;p15"/>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9" name="Google Shape;409;p15"/>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410" name="Google Shape;410;p15"/>
          <p:cNvGrpSpPr/>
          <p:nvPr/>
        </p:nvGrpSpPr>
        <p:grpSpPr>
          <a:xfrm>
            <a:off x="8430766" y="781385"/>
            <a:ext cx="617819" cy="2182395"/>
            <a:chOff x="8430766" y="781385"/>
            <a:chExt cx="617819" cy="2182395"/>
          </a:xfrm>
        </p:grpSpPr>
        <p:sp>
          <p:nvSpPr>
            <p:cNvPr id="411" name="Google Shape;411;p15"/>
            <p:cNvSpPr/>
            <p:nvPr/>
          </p:nvSpPr>
          <p:spPr>
            <a:xfrm>
              <a:off x="8768357" y="2211079"/>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12" name="Google Shape;412;p15"/>
            <p:cNvSpPr/>
            <p:nvPr/>
          </p:nvSpPr>
          <p:spPr>
            <a:xfrm>
              <a:off x="8676627" y="781385"/>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13" name="Google Shape;413;p15"/>
            <p:cNvSpPr/>
            <p:nvPr/>
          </p:nvSpPr>
          <p:spPr>
            <a:xfrm>
              <a:off x="8430766" y="2487408"/>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2_1">
    <p:spTree>
      <p:nvGrpSpPr>
        <p:cNvPr id="414" name="Shape 414"/>
        <p:cNvGrpSpPr/>
        <p:nvPr/>
      </p:nvGrpSpPr>
      <p:grpSpPr>
        <a:xfrm>
          <a:off x="0" y="0"/>
          <a:ext cx="0" cy="0"/>
          <a:chOff x="0" y="0"/>
          <a:chExt cx="0" cy="0"/>
        </a:xfrm>
      </p:grpSpPr>
      <p:sp>
        <p:nvSpPr>
          <p:cNvPr id="415" name="Google Shape;41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16" name="Google Shape;416;p16"/>
          <p:cNvGrpSpPr/>
          <p:nvPr/>
        </p:nvGrpSpPr>
        <p:grpSpPr>
          <a:xfrm rot="7746633">
            <a:off x="7357054" y="1599392"/>
            <a:ext cx="2614285" cy="2343526"/>
            <a:chOff x="84238" y="4032313"/>
            <a:chExt cx="1846948" cy="1655661"/>
          </a:xfrm>
        </p:grpSpPr>
        <p:sp>
          <p:nvSpPr>
            <p:cNvPr id="417" name="Google Shape;417;p16"/>
            <p:cNvSpPr/>
            <p:nvPr/>
          </p:nvSpPr>
          <p:spPr>
            <a:xfrm rot="6299997">
              <a:off x="360375" y="4077545"/>
              <a:ext cx="1294673" cy="1565196"/>
            </a:xfrm>
            <a:custGeom>
              <a:rect b="b" l="l" r="r" t="t"/>
              <a:pathLst>
                <a:path extrusionOk="0" h="3571" w="2956">
                  <a:moveTo>
                    <a:pt x="504" y="0"/>
                  </a:moveTo>
                  <a:lnTo>
                    <a:pt x="2955" y="3570"/>
                  </a:lnTo>
                  <a:lnTo>
                    <a:pt x="0" y="3264"/>
                  </a:lnTo>
                  <a:lnTo>
                    <a:pt x="504" y="0"/>
                  </a:lnTo>
                  <a:close/>
                  <a:moveTo>
                    <a:pt x="1782" y="2873"/>
                  </a:moveTo>
                  <a:lnTo>
                    <a:pt x="850" y="1516"/>
                  </a:lnTo>
                  <a:lnTo>
                    <a:pt x="658" y="2756"/>
                  </a:lnTo>
                  <a:lnTo>
                    <a:pt x="1782" y="28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18" name="Google Shape;418;p16"/>
            <p:cNvSpPr/>
            <p:nvPr/>
          </p:nvSpPr>
          <p:spPr>
            <a:xfrm rot="6300009">
              <a:off x="186006" y="5140040"/>
              <a:ext cx="102414" cy="69564"/>
            </a:xfrm>
            <a:custGeom>
              <a:rect b="b" l="l" r="r" t="t"/>
              <a:pathLst>
                <a:path extrusionOk="0" h="160" w="235">
                  <a:moveTo>
                    <a:pt x="17" y="159"/>
                  </a:moveTo>
                  <a:cubicBezTo>
                    <a:pt x="12" y="159"/>
                    <a:pt x="7" y="157"/>
                    <a:pt x="4" y="152"/>
                  </a:cubicBezTo>
                  <a:cubicBezTo>
                    <a:pt x="0" y="145"/>
                    <a:pt x="2" y="136"/>
                    <a:pt x="9" y="132"/>
                  </a:cubicBezTo>
                  <a:lnTo>
                    <a:pt x="209" y="5"/>
                  </a:lnTo>
                  <a:cubicBezTo>
                    <a:pt x="216" y="0"/>
                    <a:pt x="225" y="2"/>
                    <a:pt x="229" y="9"/>
                  </a:cubicBezTo>
                  <a:cubicBezTo>
                    <a:pt x="234" y="16"/>
                    <a:pt x="232" y="25"/>
                    <a:pt x="225" y="30"/>
                  </a:cubicBezTo>
                  <a:lnTo>
                    <a:pt x="25" y="157"/>
                  </a:lnTo>
                  <a:cubicBezTo>
                    <a:pt x="22" y="158"/>
                    <a:pt x="19"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19" name="Google Shape;419;p16"/>
            <p:cNvSpPr/>
            <p:nvPr/>
          </p:nvSpPr>
          <p:spPr>
            <a:xfrm rot="6299992">
              <a:off x="352274" y="5117800"/>
              <a:ext cx="69564" cy="48308"/>
            </a:xfrm>
            <a:custGeom>
              <a:rect b="b" l="l" r="r" t="t"/>
              <a:pathLst>
                <a:path extrusionOk="0" h="112" w="160">
                  <a:moveTo>
                    <a:pt x="17" y="111"/>
                  </a:moveTo>
                  <a:cubicBezTo>
                    <a:pt x="13" y="111"/>
                    <a:pt x="8" y="109"/>
                    <a:pt x="5" y="104"/>
                  </a:cubicBezTo>
                  <a:cubicBezTo>
                    <a:pt x="0" y="97"/>
                    <a:pt x="3" y="88"/>
                    <a:pt x="9" y="84"/>
                  </a:cubicBezTo>
                  <a:lnTo>
                    <a:pt x="134" y="5"/>
                  </a:lnTo>
                  <a:cubicBezTo>
                    <a:pt x="141" y="0"/>
                    <a:pt x="150" y="2"/>
                    <a:pt x="154" y="9"/>
                  </a:cubicBezTo>
                  <a:cubicBezTo>
                    <a:pt x="159" y="16"/>
                    <a:pt x="157" y="25"/>
                    <a:pt x="150" y="30"/>
                  </a:cubicBezTo>
                  <a:lnTo>
                    <a:pt x="25" y="109"/>
                  </a:lnTo>
                  <a:cubicBezTo>
                    <a:pt x="23" y="110"/>
                    <a:pt x="20"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0" name="Google Shape;420;p16"/>
            <p:cNvSpPr/>
            <p:nvPr/>
          </p:nvSpPr>
          <p:spPr>
            <a:xfrm rot="6300009">
              <a:off x="475529" y="5037572"/>
              <a:ext cx="102414" cy="69564"/>
            </a:xfrm>
            <a:custGeom>
              <a:rect b="b" l="l" r="r" t="t"/>
              <a:pathLst>
                <a:path extrusionOk="0" h="160" w="235">
                  <a:moveTo>
                    <a:pt x="17" y="159"/>
                  </a:moveTo>
                  <a:cubicBezTo>
                    <a:pt x="12" y="159"/>
                    <a:pt x="7" y="156"/>
                    <a:pt x="4" y="152"/>
                  </a:cubicBezTo>
                  <a:cubicBezTo>
                    <a:pt x="0" y="145"/>
                    <a:pt x="2" y="136"/>
                    <a:pt x="9" y="132"/>
                  </a:cubicBezTo>
                  <a:lnTo>
                    <a:pt x="209" y="5"/>
                  </a:lnTo>
                  <a:cubicBezTo>
                    <a:pt x="216" y="0"/>
                    <a:pt x="225" y="2"/>
                    <a:pt x="230" y="9"/>
                  </a:cubicBezTo>
                  <a:cubicBezTo>
                    <a:pt x="234" y="16"/>
                    <a:pt x="232" y="25"/>
                    <a:pt x="225" y="30"/>
                  </a:cubicBezTo>
                  <a:lnTo>
                    <a:pt x="25" y="157"/>
                  </a:lnTo>
                  <a:cubicBezTo>
                    <a:pt x="22" y="158"/>
                    <a:pt x="20"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1" name="Google Shape;421;p16"/>
            <p:cNvSpPr/>
            <p:nvPr/>
          </p:nvSpPr>
          <p:spPr>
            <a:xfrm rot="6300006">
              <a:off x="643664" y="5015832"/>
              <a:ext cx="69565" cy="48308"/>
            </a:xfrm>
            <a:custGeom>
              <a:rect b="b" l="l" r="r" t="t"/>
              <a:pathLst>
                <a:path extrusionOk="0" h="112" w="159">
                  <a:moveTo>
                    <a:pt x="17" y="111"/>
                  </a:moveTo>
                  <a:cubicBezTo>
                    <a:pt x="12" y="111"/>
                    <a:pt x="7" y="109"/>
                    <a:pt x="4" y="104"/>
                  </a:cubicBezTo>
                  <a:cubicBezTo>
                    <a:pt x="0" y="97"/>
                    <a:pt x="2" y="88"/>
                    <a:pt x="9" y="84"/>
                  </a:cubicBezTo>
                  <a:lnTo>
                    <a:pt x="133" y="5"/>
                  </a:lnTo>
                  <a:cubicBezTo>
                    <a:pt x="140" y="0"/>
                    <a:pt x="149" y="2"/>
                    <a:pt x="154" y="9"/>
                  </a:cubicBezTo>
                  <a:cubicBezTo>
                    <a:pt x="158" y="16"/>
                    <a:pt x="156" y="25"/>
                    <a:pt x="149" y="30"/>
                  </a:cubicBezTo>
                  <a:lnTo>
                    <a:pt x="25" y="109"/>
                  </a:lnTo>
                  <a:cubicBezTo>
                    <a:pt x="22" y="110"/>
                    <a:pt x="19"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2" name="Google Shape;422;p16"/>
            <p:cNvSpPr/>
            <p:nvPr/>
          </p:nvSpPr>
          <p:spPr>
            <a:xfrm rot="6300009">
              <a:off x="766920" y="4935603"/>
              <a:ext cx="102414" cy="69564"/>
            </a:xfrm>
            <a:custGeom>
              <a:rect b="b" l="l" r="r" t="t"/>
              <a:pathLst>
                <a:path extrusionOk="0" h="160" w="235">
                  <a:moveTo>
                    <a:pt x="17" y="159"/>
                  </a:moveTo>
                  <a:cubicBezTo>
                    <a:pt x="12" y="159"/>
                    <a:pt x="7" y="156"/>
                    <a:pt x="5" y="152"/>
                  </a:cubicBezTo>
                  <a:cubicBezTo>
                    <a:pt x="0" y="145"/>
                    <a:pt x="2" y="136"/>
                    <a:pt x="9" y="132"/>
                  </a:cubicBezTo>
                  <a:lnTo>
                    <a:pt x="209" y="5"/>
                  </a:lnTo>
                  <a:cubicBezTo>
                    <a:pt x="216" y="0"/>
                    <a:pt x="225" y="2"/>
                    <a:pt x="230" y="9"/>
                  </a:cubicBezTo>
                  <a:cubicBezTo>
                    <a:pt x="234" y="16"/>
                    <a:pt x="232" y="25"/>
                    <a:pt x="225" y="30"/>
                  </a:cubicBezTo>
                  <a:lnTo>
                    <a:pt x="25" y="157"/>
                  </a:lnTo>
                  <a:cubicBezTo>
                    <a:pt x="23" y="158"/>
                    <a:pt x="20"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3" name="Google Shape;423;p16"/>
            <p:cNvSpPr/>
            <p:nvPr/>
          </p:nvSpPr>
          <p:spPr>
            <a:xfrm rot="6300006">
              <a:off x="933188" y="4913364"/>
              <a:ext cx="69565" cy="48308"/>
            </a:xfrm>
            <a:custGeom>
              <a:rect b="b" l="l" r="r" t="t"/>
              <a:pathLst>
                <a:path extrusionOk="0" h="112" w="159">
                  <a:moveTo>
                    <a:pt x="17" y="111"/>
                  </a:moveTo>
                  <a:cubicBezTo>
                    <a:pt x="12" y="111"/>
                    <a:pt x="7" y="109"/>
                    <a:pt x="4" y="104"/>
                  </a:cubicBezTo>
                  <a:cubicBezTo>
                    <a:pt x="0" y="97"/>
                    <a:pt x="2" y="88"/>
                    <a:pt x="9" y="84"/>
                  </a:cubicBezTo>
                  <a:lnTo>
                    <a:pt x="133" y="5"/>
                  </a:lnTo>
                  <a:cubicBezTo>
                    <a:pt x="140" y="0"/>
                    <a:pt x="150" y="2"/>
                    <a:pt x="154" y="9"/>
                  </a:cubicBezTo>
                  <a:cubicBezTo>
                    <a:pt x="158" y="16"/>
                    <a:pt x="156" y="25"/>
                    <a:pt x="149" y="30"/>
                  </a:cubicBezTo>
                  <a:lnTo>
                    <a:pt x="25" y="109"/>
                  </a:lnTo>
                  <a:cubicBezTo>
                    <a:pt x="22" y="110"/>
                    <a:pt x="20"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4" name="Google Shape;424;p16"/>
            <p:cNvSpPr/>
            <p:nvPr/>
          </p:nvSpPr>
          <p:spPr>
            <a:xfrm rot="6299991">
              <a:off x="1055944" y="4835001"/>
              <a:ext cx="102414" cy="69564"/>
            </a:xfrm>
            <a:custGeom>
              <a:rect b="b" l="l" r="r" t="t"/>
              <a:pathLst>
                <a:path extrusionOk="0" h="160" w="234">
                  <a:moveTo>
                    <a:pt x="16" y="159"/>
                  </a:moveTo>
                  <a:cubicBezTo>
                    <a:pt x="12" y="159"/>
                    <a:pt x="7" y="156"/>
                    <a:pt x="4" y="152"/>
                  </a:cubicBezTo>
                  <a:cubicBezTo>
                    <a:pt x="0" y="145"/>
                    <a:pt x="2" y="136"/>
                    <a:pt x="9" y="131"/>
                  </a:cubicBezTo>
                  <a:lnTo>
                    <a:pt x="209" y="5"/>
                  </a:lnTo>
                  <a:cubicBezTo>
                    <a:pt x="215" y="0"/>
                    <a:pt x="225" y="2"/>
                    <a:pt x="229" y="9"/>
                  </a:cubicBezTo>
                  <a:cubicBezTo>
                    <a:pt x="233" y="16"/>
                    <a:pt x="231" y="25"/>
                    <a:pt x="224" y="30"/>
                  </a:cubicBezTo>
                  <a:lnTo>
                    <a:pt x="24" y="157"/>
                  </a:lnTo>
                  <a:cubicBezTo>
                    <a:pt x="22" y="158"/>
                    <a:pt x="19" y="159"/>
                    <a:pt x="16"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5" name="Google Shape;425;p16"/>
            <p:cNvSpPr/>
            <p:nvPr/>
          </p:nvSpPr>
          <p:spPr>
            <a:xfrm rot="6299992">
              <a:off x="1224079" y="4813261"/>
              <a:ext cx="69564" cy="48308"/>
            </a:xfrm>
            <a:custGeom>
              <a:rect b="b" l="l" r="r" t="t"/>
              <a:pathLst>
                <a:path extrusionOk="0" h="112" w="160">
                  <a:moveTo>
                    <a:pt x="17" y="111"/>
                  </a:moveTo>
                  <a:cubicBezTo>
                    <a:pt x="12" y="111"/>
                    <a:pt x="7" y="109"/>
                    <a:pt x="5" y="104"/>
                  </a:cubicBezTo>
                  <a:cubicBezTo>
                    <a:pt x="0" y="97"/>
                    <a:pt x="2" y="88"/>
                    <a:pt x="9" y="84"/>
                  </a:cubicBezTo>
                  <a:lnTo>
                    <a:pt x="134" y="5"/>
                  </a:lnTo>
                  <a:cubicBezTo>
                    <a:pt x="141" y="0"/>
                    <a:pt x="150" y="2"/>
                    <a:pt x="154" y="9"/>
                  </a:cubicBezTo>
                  <a:cubicBezTo>
                    <a:pt x="159" y="16"/>
                    <a:pt x="157" y="25"/>
                    <a:pt x="150" y="30"/>
                  </a:cubicBezTo>
                  <a:lnTo>
                    <a:pt x="25" y="109"/>
                  </a:lnTo>
                  <a:cubicBezTo>
                    <a:pt x="23" y="110"/>
                    <a:pt x="20"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6" name="Google Shape;426;p16"/>
            <p:cNvSpPr/>
            <p:nvPr/>
          </p:nvSpPr>
          <p:spPr>
            <a:xfrm rot="6300009">
              <a:off x="1345467" y="4732533"/>
              <a:ext cx="102414" cy="69564"/>
            </a:xfrm>
            <a:custGeom>
              <a:rect b="b" l="l" r="r" t="t"/>
              <a:pathLst>
                <a:path extrusionOk="0" h="160" w="235">
                  <a:moveTo>
                    <a:pt x="17" y="159"/>
                  </a:moveTo>
                  <a:cubicBezTo>
                    <a:pt x="12" y="159"/>
                    <a:pt x="7" y="156"/>
                    <a:pt x="4" y="152"/>
                  </a:cubicBezTo>
                  <a:cubicBezTo>
                    <a:pt x="0" y="145"/>
                    <a:pt x="2" y="136"/>
                    <a:pt x="9" y="131"/>
                  </a:cubicBezTo>
                  <a:lnTo>
                    <a:pt x="209" y="5"/>
                  </a:lnTo>
                  <a:cubicBezTo>
                    <a:pt x="216" y="0"/>
                    <a:pt x="225" y="2"/>
                    <a:pt x="229" y="9"/>
                  </a:cubicBezTo>
                  <a:cubicBezTo>
                    <a:pt x="234" y="16"/>
                    <a:pt x="232" y="25"/>
                    <a:pt x="225" y="30"/>
                  </a:cubicBezTo>
                  <a:lnTo>
                    <a:pt x="25" y="157"/>
                  </a:lnTo>
                  <a:cubicBezTo>
                    <a:pt x="22" y="158"/>
                    <a:pt x="19"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7" name="Google Shape;427;p16"/>
            <p:cNvSpPr/>
            <p:nvPr/>
          </p:nvSpPr>
          <p:spPr>
            <a:xfrm rot="6300006">
              <a:off x="1513602" y="4710793"/>
              <a:ext cx="69565" cy="48308"/>
            </a:xfrm>
            <a:custGeom>
              <a:rect b="b" l="l" r="r" t="t"/>
              <a:pathLst>
                <a:path extrusionOk="0" h="112" w="159">
                  <a:moveTo>
                    <a:pt x="17" y="111"/>
                  </a:moveTo>
                  <a:cubicBezTo>
                    <a:pt x="12" y="111"/>
                    <a:pt x="7" y="109"/>
                    <a:pt x="4" y="104"/>
                  </a:cubicBezTo>
                  <a:cubicBezTo>
                    <a:pt x="0" y="97"/>
                    <a:pt x="2" y="88"/>
                    <a:pt x="9" y="84"/>
                  </a:cubicBezTo>
                  <a:lnTo>
                    <a:pt x="133" y="5"/>
                  </a:lnTo>
                  <a:cubicBezTo>
                    <a:pt x="140" y="0"/>
                    <a:pt x="149" y="2"/>
                    <a:pt x="153" y="9"/>
                  </a:cubicBezTo>
                  <a:cubicBezTo>
                    <a:pt x="158" y="16"/>
                    <a:pt x="156" y="25"/>
                    <a:pt x="149" y="30"/>
                  </a:cubicBezTo>
                  <a:lnTo>
                    <a:pt x="24" y="109"/>
                  </a:lnTo>
                  <a:cubicBezTo>
                    <a:pt x="22" y="110"/>
                    <a:pt x="19"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8" name="Google Shape;428;p16"/>
            <p:cNvSpPr/>
            <p:nvPr/>
          </p:nvSpPr>
          <p:spPr>
            <a:xfrm rot="6300009">
              <a:off x="1636858" y="4630564"/>
              <a:ext cx="102414" cy="69564"/>
            </a:xfrm>
            <a:custGeom>
              <a:rect b="b" l="l" r="r" t="t"/>
              <a:pathLst>
                <a:path extrusionOk="0" h="160" w="235">
                  <a:moveTo>
                    <a:pt x="17" y="159"/>
                  </a:moveTo>
                  <a:cubicBezTo>
                    <a:pt x="12" y="159"/>
                    <a:pt x="7" y="156"/>
                    <a:pt x="4" y="152"/>
                  </a:cubicBezTo>
                  <a:cubicBezTo>
                    <a:pt x="0" y="145"/>
                    <a:pt x="2" y="136"/>
                    <a:pt x="9" y="131"/>
                  </a:cubicBezTo>
                  <a:lnTo>
                    <a:pt x="209" y="5"/>
                  </a:lnTo>
                  <a:cubicBezTo>
                    <a:pt x="216" y="0"/>
                    <a:pt x="225" y="2"/>
                    <a:pt x="230" y="9"/>
                  </a:cubicBezTo>
                  <a:cubicBezTo>
                    <a:pt x="234" y="16"/>
                    <a:pt x="232" y="25"/>
                    <a:pt x="225" y="30"/>
                  </a:cubicBezTo>
                  <a:lnTo>
                    <a:pt x="25" y="157"/>
                  </a:lnTo>
                  <a:cubicBezTo>
                    <a:pt x="22" y="158"/>
                    <a:pt x="20"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9" name="Google Shape;429;p16"/>
            <p:cNvSpPr/>
            <p:nvPr/>
          </p:nvSpPr>
          <p:spPr>
            <a:xfrm rot="6300008">
              <a:off x="559825" y="4352916"/>
              <a:ext cx="649272" cy="732356"/>
            </a:xfrm>
            <a:custGeom>
              <a:rect b="b" l="l" r="r" t="t"/>
              <a:pathLst>
                <a:path extrusionOk="0" h="1672" w="1481">
                  <a:moveTo>
                    <a:pt x="1464" y="1671"/>
                  </a:moveTo>
                  <a:cubicBezTo>
                    <a:pt x="1464" y="1671"/>
                    <a:pt x="1464" y="1671"/>
                    <a:pt x="1463" y="1671"/>
                  </a:cubicBezTo>
                  <a:lnTo>
                    <a:pt x="14" y="1570"/>
                  </a:lnTo>
                  <a:cubicBezTo>
                    <a:pt x="10" y="1570"/>
                    <a:pt x="6" y="1568"/>
                    <a:pt x="4" y="1564"/>
                  </a:cubicBezTo>
                  <a:cubicBezTo>
                    <a:pt x="1" y="1561"/>
                    <a:pt x="0" y="1556"/>
                    <a:pt x="1" y="1552"/>
                  </a:cubicBezTo>
                  <a:lnTo>
                    <a:pt x="350" y="12"/>
                  </a:lnTo>
                  <a:cubicBezTo>
                    <a:pt x="351" y="6"/>
                    <a:pt x="356" y="2"/>
                    <a:pt x="362" y="1"/>
                  </a:cubicBezTo>
                  <a:cubicBezTo>
                    <a:pt x="368" y="0"/>
                    <a:pt x="373" y="2"/>
                    <a:pt x="377" y="7"/>
                  </a:cubicBezTo>
                  <a:lnTo>
                    <a:pt x="1477" y="1648"/>
                  </a:lnTo>
                  <a:cubicBezTo>
                    <a:pt x="1480" y="1653"/>
                    <a:pt x="1480" y="1659"/>
                    <a:pt x="1477" y="1664"/>
                  </a:cubicBezTo>
                  <a:cubicBezTo>
                    <a:pt x="1475" y="1668"/>
                    <a:pt x="1470" y="1671"/>
                    <a:pt x="1464" y="1671"/>
                  </a:cubicBezTo>
                  <a:close/>
                  <a:moveTo>
                    <a:pt x="34" y="1542"/>
                  </a:moveTo>
                  <a:lnTo>
                    <a:pt x="1435" y="1639"/>
                  </a:lnTo>
                  <a:lnTo>
                    <a:pt x="371" y="52"/>
                  </a:lnTo>
                  <a:lnTo>
                    <a:pt x="34" y="154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430" name="Google Shape;430;p16"/>
          <p:cNvGrpSpPr/>
          <p:nvPr/>
        </p:nvGrpSpPr>
        <p:grpSpPr>
          <a:xfrm>
            <a:off x="273182" y="3062357"/>
            <a:ext cx="8678548" cy="1421451"/>
            <a:chOff x="273182" y="3062357"/>
            <a:chExt cx="8678548" cy="1421451"/>
          </a:xfrm>
        </p:grpSpPr>
        <p:sp>
          <p:nvSpPr>
            <p:cNvPr id="431" name="Google Shape;431;p16"/>
            <p:cNvSpPr/>
            <p:nvPr/>
          </p:nvSpPr>
          <p:spPr>
            <a:xfrm>
              <a:off x="273182" y="306235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32" name="Google Shape;432;p16"/>
            <p:cNvSpPr/>
            <p:nvPr/>
          </p:nvSpPr>
          <p:spPr>
            <a:xfrm>
              <a:off x="8529054" y="4007436"/>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433" name="Google Shape;433;p16"/>
          <p:cNvGrpSpPr/>
          <p:nvPr/>
        </p:nvGrpSpPr>
        <p:grpSpPr>
          <a:xfrm>
            <a:off x="1466271" y="689303"/>
            <a:ext cx="7429889" cy="4311614"/>
            <a:chOff x="1466271" y="689303"/>
            <a:chExt cx="7429889" cy="4311614"/>
          </a:xfrm>
        </p:grpSpPr>
        <p:grpSp>
          <p:nvGrpSpPr>
            <p:cNvPr id="434" name="Google Shape;434;p16"/>
            <p:cNvGrpSpPr/>
            <p:nvPr/>
          </p:nvGrpSpPr>
          <p:grpSpPr>
            <a:xfrm>
              <a:off x="8584631" y="689303"/>
              <a:ext cx="311529" cy="578250"/>
              <a:chOff x="1196975" y="5856287"/>
              <a:chExt cx="231775" cy="430213"/>
            </a:xfrm>
          </p:grpSpPr>
          <p:sp>
            <p:nvSpPr>
              <p:cNvPr id="435" name="Google Shape;435;p16"/>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36" name="Google Shape;436;p16"/>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37" name="Google Shape;437;p16"/>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38" name="Google Shape;438;p16"/>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39" name="Google Shape;439;p16"/>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0" name="Google Shape;440;p16"/>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1" name="Google Shape;441;p16"/>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442" name="Google Shape;442;p16"/>
            <p:cNvGrpSpPr/>
            <p:nvPr/>
          </p:nvGrpSpPr>
          <p:grpSpPr>
            <a:xfrm rot="5400000">
              <a:off x="1599631" y="4556028"/>
              <a:ext cx="311529" cy="578250"/>
              <a:chOff x="1196975" y="5856287"/>
              <a:chExt cx="231775" cy="430213"/>
            </a:xfrm>
          </p:grpSpPr>
          <p:sp>
            <p:nvSpPr>
              <p:cNvPr id="443" name="Google Shape;443;p16"/>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4" name="Google Shape;444;p16"/>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5" name="Google Shape;445;p16"/>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6" name="Google Shape;446;p16"/>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7" name="Google Shape;447;p16"/>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8" name="Google Shape;448;p16"/>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9" name="Google Shape;449;p16"/>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50" name="Shape 450"/>
        <p:cNvGrpSpPr/>
        <p:nvPr/>
      </p:nvGrpSpPr>
      <p:grpSpPr>
        <a:xfrm>
          <a:off x="0" y="0"/>
          <a:ext cx="0" cy="0"/>
          <a:chOff x="0" y="0"/>
          <a:chExt cx="0" cy="0"/>
        </a:xfrm>
      </p:grpSpPr>
      <p:sp>
        <p:nvSpPr>
          <p:cNvPr id="451" name="Google Shape;451;p17"/>
          <p:cNvSpPr txBox="1"/>
          <p:nvPr>
            <p:ph type="title"/>
          </p:nvPr>
        </p:nvSpPr>
        <p:spPr>
          <a:xfrm>
            <a:off x="4331275" y="3100300"/>
            <a:ext cx="40995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452" name="Google Shape;452;p17"/>
          <p:cNvSpPr txBox="1"/>
          <p:nvPr>
            <p:ph idx="1" type="subTitle"/>
          </p:nvPr>
        </p:nvSpPr>
        <p:spPr>
          <a:xfrm>
            <a:off x="3052250" y="614400"/>
            <a:ext cx="5378400" cy="2375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453" name="Google Shape;453;p17"/>
          <p:cNvGrpSpPr/>
          <p:nvPr/>
        </p:nvGrpSpPr>
        <p:grpSpPr>
          <a:xfrm>
            <a:off x="551146" y="131413"/>
            <a:ext cx="6504775" cy="4848979"/>
            <a:chOff x="551146" y="131413"/>
            <a:chExt cx="6504775" cy="4848979"/>
          </a:xfrm>
        </p:grpSpPr>
        <p:grpSp>
          <p:nvGrpSpPr>
            <p:cNvPr id="454" name="Google Shape;454;p17"/>
            <p:cNvGrpSpPr/>
            <p:nvPr/>
          </p:nvGrpSpPr>
          <p:grpSpPr>
            <a:xfrm rot="5400000">
              <a:off x="684506" y="-1947"/>
              <a:ext cx="311529" cy="578250"/>
              <a:chOff x="1196975" y="5856287"/>
              <a:chExt cx="231775" cy="430213"/>
            </a:xfrm>
          </p:grpSpPr>
          <p:sp>
            <p:nvSpPr>
              <p:cNvPr id="455" name="Google Shape;455;p1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56" name="Google Shape;456;p1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57" name="Google Shape;457;p1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58" name="Google Shape;458;p1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59" name="Google Shape;459;p1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60" name="Google Shape;460;p1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61" name="Google Shape;461;p1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462" name="Google Shape;462;p17"/>
            <p:cNvGrpSpPr/>
            <p:nvPr/>
          </p:nvGrpSpPr>
          <p:grpSpPr>
            <a:xfrm rot="-5400000">
              <a:off x="6611031" y="4535503"/>
              <a:ext cx="311529" cy="578250"/>
              <a:chOff x="1196975" y="5856287"/>
              <a:chExt cx="231775" cy="430213"/>
            </a:xfrm>
          </p:grpSpPr>
          <p:sp>
            <p:nvSpPr>
              <p:cNvPr id="463" name="Google Shape;463;p1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64" name="Google Shape;464;p1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65" name="Google Shape;465;p1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66" name="Google Shape;466;p1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67" name="Google Shape;467;p1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68" name="Google Shape;468;p1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69" name="Google Shape;469;p1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470" name="Google Shape;470;p17"/>
          <p:cNvSpPr/>
          <p:nvPr/>
        </p:nvSpPr>
        <p:spPr>
          <a:xfrm>
            <a:off x="300284" y="2115325"/>
            <a:ext cx="355679" cy="403672"/>
          </a:xfrm>
          <a:custGeom>
            <a:rect b="b" l="l" r="r" t="t"/>
            <a:pathLst>
              <a:path extrusionOk="0" h="815" w="719">
                <a:moveTo>
                  <a:pt x="292" y="486"/>
                </a:moveTo>
                <a:lnTo>
                  <a:pt x="292" y="486"/>
                </a:lnTo>
                <a:cubicBezTo>
                  <a:pt x="191" y="435"/>
                  <a:pt x="94" y="378"/>
                  <a:pt x="0" y="316"/>
                </a:cubicBezTo>
                <a:lnTo>
                  <a:pt x="0" y="316"/>
                </a:lnTo>
                <a:cubicBezTo>
                  <a:pt x="100" y="305"/>
                  <a:pt x="198" y="296"/>
                  <a:pt x="298" y="288"/>
                </a:cubicBezTo>
                <a:lnTo>
                  <a:pt x="298" y="288"/>
                </a:lnTo>
                <a:cubicBezTo>
                  <a:pt x="302" y="191"/>
                  <a:pt x="310" y="95"/>
                  <a:pt x="321" y="0"/>
                </a:cubicBezTo>
                <a:lnTo>
                  <a:pt x="325" y="0"/>
                </a:lnTo>
                <a:lnTo>
                  <a:pt x="325" y="0"/>
                </a:lnTo>
                <a:cubicBezTo>
                  <a:pt x="376" y="90"/>
                  <a:pt x="425" y="181"/>
                  <a:pt x="475" y="270"/>
                </a:cubicBezTo>
                <a:lnTo>
                  <a:pt x="475" y="270"/>
                </a:lnTo>
                <a:cubicBezTo>
                  <a:pt x="557" y="261"/>
                  <a:pt x="637" y="254"/>
                  <a:pt x="718" y="246"/>
                </a:cubicBezTo>
                <a:lnTo>
                  <a:pt x="718" y="246"/>
                </a:lnTo>
                <a:cubicBezTo>
                  <a:pt x="669" y="312"/>
                  <a:pt x="621" y="378"/>
                  <a:pt x="574" y="444"/>
                </a:cubicBezTo>
                <a:lnTo>
                  <a:pt x="574" y="444"/>
                </a:lnTo>
                <a:cubicBezTo>
                  <a:pt x="612" y="514"/>
                  <a:pt x="650" y="583"/>
                  <a:pt x="689" y="652"/>
                </a:cubicBezTo>
                <a:lnTo>
                  <a:pt x="689" y="652"/>
                </a:lnTo>
                <a:cubicBezTo>
                  <a:pt x="617" y="628"/>
                  <a:pt x="548" y="602"/>
                  <a:pt x="480" y="573"/>
                </a:cubicBezTo>
                <a:lnTo>
                  <a:pt x="480" y="573"/>
                </a:lnTo>
                <a:cubicBezTo>
                  <a:pt x="421" y="653"/>
                  <a:pt x="362" y="734"/>
                  <a:pt x="303" y="814"/>
                </a:cubicBezTo>
                <a:lnTo>
                  <a:pt x="303" y="814"/>
                </a:lnTo>
                <a:cubicBezTo>
                  <a:pt x="296" y="705"/>
                  <a:pt x="292" y="595"/>
                  <a:pt x="292" y="486"/>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71" name="Shape 471"/>
        <p:cNvGrpSpPr/>
        <p:nvPr/>
      </p:nvGrpSpPr>
      <p:grpSpPr>
        <a:xfrm>
          <a:off x="0" y="0"/>
          <a:ext cx="0" cy="0"/>
          <a:chOff x="0" y="0"/>
          <a:chExt cx="0" cy="0"/>
        </a:xfrm>
      </p:grpSpPr>
      <p:sp>
        <p:nvSpPr>
          <p:cNvPr id="472" name="Google Shape;472;p18"/>
          <p:cNvSpPr txBox="1"/>
          <p:nvPr>
            <p:ph type="title"/>
          </p:nvPr>
        </p:nvSpPr>
        <p:spPr>
          <a:xfrm>
            <a:off x="713225" y="1455088"/>
            <a:ext cx="3605400" cy="1294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3" name="Google Shape;473;p18"/>
          <p:cNvSpPr txBox="1"/>
          <p:nvPr>
            <p:ph idx="1" type="subTitle"/>
          </p:nvPr>
        </p:nvSpPr>
        <p:spPr>
          <a:xfrm>
            <a:off x="713225" y="2749713"/>
            <a:ext cx="3605400" cy="93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4" name="Google Shape;474;p18"/>
          <p:cNvSpPr/>
          <p:nvPr>
            <p:ph idx="2" type="pic"/>
          </p:nvPr>
        </p:nvSpPr>
        <p:spPr>
          <a:xfrm>
            <a:off x="5273100" y="533917"/>
            <a:ext cx="2910000" cy="4075800"/>
          </a:xfrm>
          <a:prstGeom prst="roundRect">
            <a:avLst>
              <a:gd fmla="val 16667" name="adj"/>
            </a:avLst>
          </a:prstGeom>
          <a:noFill/>
          <a:ln>
            <a:noFill/>
          </a:ln>
        </p:spPr>
      </p:sp>
      <p:grpSp>
        <p:nvGrpSpPr>
          <p:cNvPr id="475" name="Google Shape;475;p18"/>
          <p:cNvGrpSpPr/>
          <p:nvPr/>
        </p:nvGrpSpPr>
        <p:grpSpPr>
          <a:xfrm>
            <a:off x="8399116" y="2399874"/>
            <a:ext cx="656653" cy="884497"/>
            <a:chOff x="8399116" y="2399874"/>
            <a:chExt cx="656653" cy="884497"/>
          </a:xfrm>
        </p:grpSpPr>
        <p:sp>
          <p:nvSpPr>
            <p:cNvPr id="476" name="Google Shape;476;p18"/>
            <p:cNvSpPr/>
            <p:nvPr/>
          </p:nvSpPr>
          <p:spPr>
            <a:xfrm>
              <a:off x="8789552" y="2999485"/>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77" name="Google Shape;477;p18"/>
            <p:cNvSpPr/>
            <p:nvPr/>
          </p:nvSpPr>
          <p:spPr>
            <a:xfrm>
              <a:off x="8399116" y="2399874"/>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478" name="Google Shape;478;p18"/>
          <p:cNvGrpSpPr/>
          <p:nvPr/>
        </p:nvGrpSpPr>
        <p:grpSpPr>
          <a:xfrm>
            <a:off x="6114196" y="1627178"/>
            <a:ext cx="2707614" cy="3428639"/>
            <a:chOff x="6114196" y="1627178"/>
            <a:chExt cx="2707614" cy="3428639"/>
          </a:xfrm>
        </p:grpSpPr>
        <p:grpSp>
          <p:nvGrpSpPr>
            <p:cNvPr id="479" name="Google Shape;479;p18"/>
            <p:cNvGrpSpPr/>
            <p:nvPr/>
          </p:nvGrpSpPr>
          <p:grpSpPr>
            <a:xfrm>
              <a:off x="8510281" y="1627178"/>
              <a:ext cx="311529" cy="578250"/>
              <a:chOff x="1196975" y="5856287"/>
              <a:chExt cx="231775" cy="430213"/>
            </a:xfrm>
          </p:grpSpPr>
          <p:sp>
            <p:nvSpPr>
              <p:cNvPr id="480" name="Google Shape;480;p1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81" name="Google Shape;481;p1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82" name="Google Shape;482;p1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83" name="Google Shape;483;p1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84" name="Google Shape;484;p1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85" name="Google Shape;485;p1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86" name="Google Shape;486;p1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487" name="Google Shape;487;p18"/>
            <p:cNvGrpSpPr/>
            <p:nvPr/>
          </p:nvGrpSpPr>
          <p:grpSpPr>
            <a:xfrm rot="-5400000">
              <a:off x="6247556" y="4610928"/>
              <a:ext cx="311529" cy="578250"/>
              <a:chOff x="1196975" y="5856287"/>
              <a:chExt cx="231775" cy="430213"/>
            </a:xfrm>
          </p:grpSpPr>
          <p:sp>
            <p:nvSpPr>
              <p:cNvPr id="488" name="Google Shape;488;p1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89" name="Google Shape;489;p1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90" name="Google Shape;490;p1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91" name="Google Shape;491;p1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92" name="Google Shape;492;p1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93" name="Google Shape;493;p1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94" name="Google Shape;494;p1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95" name="Shape 495"/>
        <p:cNvGrpSpPr/>
        <p:nvPr/>
      </p:nvGrpSpPr>
      <p:grpSpPr>
        <a:xfrm>
          <a:off x="0" y="0"/>
          <a:ext cx="0" cy="0"/>
          <a:chOff x="0" y="0"/>
          <a:chExt cx="0" cy="0"/>
        </a:xfrm>
      </p:grpSpPr>
      <p:sp>
        <p:nvSpPr>
          <p:cNvPr id="496" name="Google Shape;496;p19"/>
          <p:cNvSpPr txBox="1"/>
          <p:nvPr>
            <p:ph type="title"/>
          </p:nvPr>
        </p:nvSpPr>
        <p:spPr>
          <a:xfrm>
            <a:off x="720000" y="1445375"/>
            <a:ext cx="30039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7" name="Google Shape;497;p19"/>
          <p:cNvSpPr txBox="1"/>
          <p:nvPr>
            <p:ph idx="1" type="subTitle"/>
          </p:nvPr>
        </p:nvSpPr>
        <p:spPr>
          <a:xfrm>
            <a:off x="720000" y="2508575"/>
            <a:ext cx="3003900" cy="106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498" name="Shape 498"/>
        <p:cNvGrpSpPr/>
        <p:nvPr/>
      </p:nvGrpSpPr>
      <p:grpSpPr>
        <a:xfrm>
          <a:off x="0" y="0"/>
          <a:ext cx="0" cy="0"/>
          <a:chOff x="0" y="0"/>
          <a:chExt cx="0" cy="0"/>
        </a:xfrm>
      </p:grpSpPr>
      <p:sp>
        <p:nvSpPr>
          <p:cNvPr id="499" name="Google Shape;499;p20"/>
          <p:cNvSpPr txBox="1"/>
          <p:nvPr>
            <p:ph type="title"/>
          </p:nvPr>
        </p:nvSpPr>
        <p:spPr>
          <a:xfrm>
            <a:off x="5615425" y="1501200"/>
            <a:ext cx="28152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0" name="Google Shape;500;p20"/>
          <p:cNvSpPr txBox="1"/>
          <p:nvPr>
            <p:ph idx="1" type="subTitle"/>
          </p:nvPr>
        </p:nvSpPr>
        <p:spPr>
          <a:xfrm>
            <a:off x="5615575" y="2562000"/>
            <a:ext cx="28152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3"/>
          <p:cNvSpPr txBox="1"/>
          <p:nvPr>
            <p:ph type="title"/>
          </p:nvPr>
        </p:nvSpPr>
        <p:spPr>
          <a:xfrm>
            <a:off x="888550" y="1915100"/>
            <a:ext cx="3480600" cy="9159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5" name="Google Shape;45;p3"/>
          <p:cNvSpPr txBox="1"/>
          <p:nvPr>
            <p:ph hasCustomPrompt="1" idx="2" type="title"/>
          </p:nvPr>
        </p:nvSpPr>
        <p:spPr>
          <a:xfrm>
            <a:off x="888550" y="775575"/>
            <a:ext cx="1127400" cy="915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6" name="Google Shape;46;p3"/>
          <p:cNvSpPr txBox="1"/>
          <p:nvPr>
            <p:ph idx="1" type="subTitle"/>
          </p:nvPr>
        </p:nvSpPr>
        <p:spPr>
          <a:xfrm>
            <a:off x="888550" y="2709675"/>
            <a:ext cx="2708700" cy="701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 name="Google Shape;47;p3"/>
          <p:cNvSpPr/>
          <p:nvPr/>
        </p:nvSpPr>
        <p:spPr>
          <a:xfrm flipH="1" rot="10800000">
            <a:off x="4980557" y="4913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48" name="Google Shape;48;p3"/>
          <p:cNvGrpSpPr/>
          <p:nvPr/>
        </p:nvGrpSpPr>
        <p:grpSpPr>
          <a:xfrm>
            <a:off x="114632" y="3213543"/>
            <a:ext cx="2306788" cy="1802724"/>
            <a:chOff x="114632" y="3213543"/>
            <a:chExt cx="2306788" cy="1802724"/>
          </a:xfrm>
        </p:grpSpPr>
        <p:grpSp>
          <p:nvGrpSpPr>
            <p:cNvPr id="49" name="Google Shape;49;p3"/>
            <p:cNvGrpSpPr/>
            <p:nvPr/>
          </p:nvGrpSpPr>
          <p:grpSpPr>
            <a:xfrm>
              <a:off x="114632" y="3213543"/>
              <a:ext cx="311529" cy="578250"/>
              <a:chOff x="1196975" y="5856287"/>
              <a:chExt cx="231775" cy="430213"/>
            </a:xfrm>
          </p:grpSpPr>
          <p:sp>
            <p:nvSpPr>
              <p:cNvPr id="50" name="Google Shape;50;p3"/>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 name="Google Shape;51;p3"/>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2" name="Google Shape;52;p3"/>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 name="Google Shape;53;p3"/>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 name="Google Shape;54;p3"/>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5" name="Google Shape;55;p3"/>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6" name="Google Shape;56;p3"/>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57" name="Google Shape;57;p3"/>
            <p:cNvGrpSpPr/>
            <p:nvPr/>
          </p:nvGrpSpPr>
          <p:grpSpPr>
            <a:xfrm rot="5400000">
              <a:off x="1976531" y="4571378"/>
              <a:ext cx="311529" cy="578250"/>
              <a:chOff x="1196975" y="5856287"/>
              <a:chExt cx="231775" cy="430213"/>
            </a:xfrm>
          </p:grpSpPr>
          <p:sp>
            <p:nvSpPr>
              <p:cNvPr id="58" name="Google Shape;58;p3"/>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9" name="Google Shape;59;p3"/>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0" name="Google Shape;60;p3"/>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1" name="Google Shape;61;p3"/>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2" name="Google Shape;62;p3"/>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3" name="Google Shape;63;p3"/>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4" name="Google Shape;64;p3"/>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501" name="Shape 501"/>
        <p:cNvGrpSpPr/>
        <p:nvPr/>
      </p:nvGrpSpPr>
      <p:grpSpPr>
        <a:xfrm>
          <a:off x="0" y="0"/>
          <a:ext cx="0" cy="0"/>
          <a:chOff x="0" y="0"/>
          <a:chExt cx="0" cy="0"/>
        </a:xfrm>
      </p:grpSpPr>
      <p:sp>
        <p:nvSpPr>
          <p:cNvPr id="502" name="Google Shape;502;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3" name="Google Shape;503;p21"/>
          <p:cNvSpPr txBox="1"/>
          <p:nvPr>
            <p:ph idx="1" type="body"/>
          </p:nvPr>
        </p:nvSpPr>
        <p:spPr>
          <a:xfrm>
            <a:off x="720000" y="1215750"/>
            <a:ext cx="7704000" cy="1817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504" name="Google Shape;504;p21"/>
          <p:cNvGrpSpPr/>
          <p:nvPr/>
        </p:nvGrpSpPr>
        <p:grpSpPr>
          <a:xfrm flipH="1">
            <a:off x="8093812" y="1188863"/>
            <a:ext cx="1212852" cy="2065463"/>
            <a:chOff x="4516412" y="3876576"/>
            <a:chExt cx="1212852" cy="2065463"/>
          </a:xfrm>
        </p:grpSpPr>
        <p:sp>
          <p:nvSpPr>
            <p:cNvPr id="505" name="Google Shape;505;p21"/>
            <p:cNvSpPr/>
            <p:nvPr/>
          </p:nvSpPr>
          <p:spPr>
            <a:xfrm>
              <a:off x="4582508" y="3942671"/>
              <a:ext cx="1146756" cy="1133522"/>
            </a:xfrm>
            <a:custGeom>
              <a:rect b="b" l="l" r="r" t="t"/>
              <a:pathLst>
                <a:path extrusionOk="0" h="1511" w="1528">
                  <a:moveTo>
                    <a:pt x="1390" y="1027"/>
                  </a:moveTo>
                  <a:lnTo>
                    <a:pt x="1390" y="1027"/>
                  </a:lnTo>
                  <a:cubicBezTo>
                    <a:pt x="1268" y="1338"/>
                    <a:pt x="948" y="1510"/>
                    <a:pt x="634" y="1452"/>
                  </a:cubicBezTo>
                  <a:lnTo>
                    <a:pt x="634" y="1452"/>
                  </a:lnTo>
                  <a:cubicBezTo>
                    <a:pt x="590" y="1445"/>
                    <a:pt x="548" y="1433"/>
                    <a:pt x="507" y="1416"/>
                  </a:cubicBezTo>
                  <a:lnTo>
                    <a:pt x="507" y="1416"/>
                  </a:lnTo>
                  <a:cubicBezTo>
                    <a:pt x="465" y="1400"/>
                    <a:pt x="426" y="1380"/>
                    <a:pt x="389" y="1357"/>
                  </a:cubicBezTo>
                  <a:lnTo>
                    <a:pt x="389" y="1357"/>
                  </a:lnTo>
                  <a:cubicBezTo>
                    <a:pt x="119" y="1184"/>
                    <a:pt x="0" y="838"/>
                    <a:pt x="121" y="527"/>
                  </a:cubicBezTo>
                  <a:lnTo>
                    <a:pt x="121" y="527"/>
                  </a:lnTo>
                  <a:cubicBezTo>
                    <a:pt x="258" y="174"/>
                    <a:pt x="653" y="0"/>
                    <a:pt x="1004" y="138"/>
                  </a:cubicBezTo>
                  <a:lnTo>
                    <a:pt x="1004" y="138"/>
                  </a:lnTo>
                  <a:cubicBezTo>
                    <a:pt x="1354" y="276"/>
                    <a:pt x="1527" y="674"/>
                    <a:pt x="1390" y="1027"/>
                  </a:cubicBezTo>
                  <a:close/>
                  <a:moveTo>
                    <a:pt x="1279" y="983"/>
                  </a:moveTo>
                  <a:lnTo>
                    <a:pt x="1279" y="983"/>
                  </a:lnTo>
                  <a:cubicBezTo>
                    <a:pt x="1393" y="692"/>
                    <a:pt x="1249" y="364"/>
                    <a:pt x="961" y="250"/>
                  </a:cubicBezTo>
                  <a:lnTo>
                    <a:pt x="961" y="250"/>
                  </a:lnTo>
                  <a:cubicBezTo>
                    <a:pt x="672" y="136"/>
                    <a:pt x="344" y="280"/>
                    <a:pt x="232" y="572"/>
                  </a:cubicBezTo>
                  <a:lnTo>
                    <a:pt x="232" y="572"/>
                  </a:lnTo>
                  <a:cubicBezTo>
                    <a:pt x="118" y="862"/>
                    <a:pt x="261" y="1191"/>
                    <a:pt x="551" y="1303"/>
                  </a:cubicBezTo>
                  <a:lnTo>
                    <a:pt x="551" y="1303"/>
                  </a:lnTo>
                  <a:cubicBezTo>
                    <a:pt x="840" y="1418"/>
                    <a:pt x="1165" y="1274"/>
                    <a:pt x="1279" y="98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06" name="Google Shape;506;p21"/>
            <p:cNvSpPr/>
            <p:nvPr/>
          </p:nvSpPr>
          <p:spPr>
            <a:xfrm>
              <a:off x="4516412" y="5201775"/>
              <a:ext cx="449446" cy="740264"/>
            </a:xfrm>
            <a:custGeom>
              <a:rect b="b" l="l" r="r" t="t"/>
              <a:pathLst>
                <a:path extrusionOk="0" h="986" w="600">
                  <a:moveTo>
                    <a:pt x="342" y="850"/>
                  </a:moveTo>
                  <a:lnTo>
                    <a:pt x="342" y="850"/>
                  </a:lnTo>
                  <a:cubicBezTo>
                    <a:pt x="311" y="939"/>
                    <a:pt x="214" y="985"/>
                    <a:pt x="126" y="951"/>
                  </a:cubicBezTo>
                  <a:lnTo>
                    <a:pt x="126" y="951"/>
                  </a:lnTo>
                  <a:cubicBezTo>
                    <a:pt x="41" y="918"/>
                    <a:pt x="0" y="822"/>
                    <a:pt x="33" y="737"/>
                  </a:cubicBezTo>
                  <a:lnTo>
                    <a:pt x="33" y="737"/>
                  </a:lnTo>
                  <a:cubicBezTo>
                    <a:pt x="33" y="735"/>
                    <a:pt x="34" y="732"/>
                    <a:pt x="35" y="730"/>
                  </a:cubicBezTo>
                  <a:lnTo>
                    <a:pt x="355" y="0"/>
                  </a:lnTo>
                  <a:lnTo>
                    <a:pt x="419" y="26"/>
                  </a:lnTo>
                  <a:lnTo>
                    <a:pt x="535" y="71"/>
                  </a:lnTo>
                  <a:lnTo>
                    <a:pt x="599" y="97"/>
                  </a:lnTo>
                  <a:lnTo>
                    <a:pt x="342" y="85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07" name="Google Shape;507;p21"/>
            <p:cNvSpPr/>
            <p:nvPr/>
          </p:nvSpPr>
          <p:spPr>
            <a:xfrm>
              <a:off x="4853498" y="4960530"/>
              <a:ext cx="204895" cy="128883"/>
            </a:xfrm>
            <a:custGeom>
              <a:rect b="b" l="l" r="r" t="t"/>
              <a:pathLst>
                <a:path extrusionOk="0" h="170" w="274">
                  <a:moveTo>
                    <a:pt x="273" y="95"/>
                  </a:moveTo>
                  <a:lnTo>
                    <a:pt x="243" y="169"/>
                  </a:lnTo>
                  <a:lnTo>
                    <a:pt x="179" y="144"/>
                  </a:lnTo>
                  <a:lnTo>
                    <a:pt x="64" y="99"/>
                  </a:lnTo>
                  <a:lnTo>
                    <a:pt x="0" y="73"/>
                  </a:lnTo>
                  <a:lnTo>
                    <a:pt x="28" y="0"/>
                  </a:lnTo>
                  <a:lnTo>
                    <a:pt x="28" y="0"/>
                  </a:lnTo>
                  <a:cubicBezTo>
                    <a:pt x="65" y="23"/>
                    <a:pt x="104" y="43"/>
                    <a:pt x="146" y="59"/>
                  </a:cubicBezTo>
                  <a:lnTo>
                    <a:pt x="146" y="59"/>
                  </a:lnTo>
                  <a:cubicBezTo>
                    <a:pt x="187" y="76"/>
                    <a:pt x="229" y="88"/>
                    <a:pt x="273" y="95"/>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08" name="Google Shape;508;p21"/>
            <p:cNvSpPr/>
            <p:nvPr/>
          </p:nvSpPr>
          <p:spPr>
            <a:xfrm>
              <a:off x="4830366" y="5033234"/>
              <a:ext cx="161932" cy="221416"/>
            </a:xfrm>
            <a:custGeom>
              <a:rect b="b" l="l" r="r" t="t"/>
              <a:pathLst>
                <a:path extrusionOk="0" h="297" w="214">
                  <a:moveTo>
                    <a:pt x="0" y="251"/>
                  </a:moveTo>
                  <a:lnTo>
                    <a:pt x="98" y="0"/>
                  </a:lnTo>
                  <a:lnTo>
                    <a:pt x="213" y="45"/>
                  </a:lnTo>
                  <a:lnTo>
                    <a:pt x="116" y="296"/>
                  </a:lnTo>
                  <a:lnTo>
                    <a:pt x="0" y="25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09" name="Google Shape;509;p21"/>
            <p:cNvSpPr/>
            <p:nvPr/>
          </p:nvSpPr>
          <p:spPr>
            <a:xfrm>
              <a:off x="4747746" y="5244737"/>
              <a:ext cx="211504" cy="82617"/>
            </a:xfrm>
            <a:custGeom>
              <a:rect b="b" l="l" r="r" t="t"/>
              <a:pathLst>
                <a:path extrusionOk="0" h="112" w="282">
                  <a:moveTo>
                    <a:pt x="268" y="111"/>
                  </a:moveTo>
                  <a:lnTo>
                    <a:pt x="268" y="111"/>
                  </a:lnTo>
                  <a:lnTo>
                    <a:pt x="268" y="111"/>
                  </a:lnTo>
                  <a:lnTo>
                    <a:pt x="268" y="111"/>
                  </a:lnTo>
                  <a:cubicBezTo>
                    <a:pt x="176" y="105"/>
                    <a:pt x="86" y="75"/>
                    <a:pt x="8" y="26"/>
                  </a:cubicBezTo>
                  <a:lnTo>
                    <a:pt x="8" y="26"/>
                  </a:lnTo>
                  <a:cubicBezTo>
                    <a:pt x="3" y="22"/>
                    <a:pt x="0" y="13"/>
                    <a:pt x="4" y="7"/>
                  </a:cubicBezTo>
                  <a:lnTo>
                    <a:pt x="4" y="7"/>
                  </a:lnTo>
                  <a:cubicBezTo>
                    <a:pt x="8" y="1"/>
                    <a:pt x="16" y="0"/>
                    <a:pt x="22" y="3"/>
                  </a:cubicBezTo>
                  <a:lnTo>
                    <a:pt x="22" y="3"/>
                  </a:lnTo>
                  <a:cubicBezTo>
                    <a:pt x="96" y="50"/>
                    <a:pt x="181" y="78"/>
                    <a:pt x="269" y="85"/>
                  </a:cubicBezTo>
                  <a:lnTo>
                    <a:pt x="269" y="85"/>
                  </a:lnTo>
                  <a:cubicBezTo>
                    <a:pt x="276" y="85"/>
                    <a:pt x="281" y="90"/>
                    <a:pt x="281" y="98"/>
                  </a:cubicBezTo>
                  <a:lnTo>
                    <a:pt x="281" y="98"/>
                  </a:lnTo>
                  <a:cubicBezTo>
                    <a:pt x="280" y="106"/>
                    <a:pt x="275" y="111"/>
                    <a:pt x="268"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0" name="Google Shape;510;p21"/>
            <p:cNvSpPr/>
            <p:nvPr/>
          </p:nvSpPr>
          <p:spPr>
            <a:xfrm>
              <a:off x="4714698" y="5297613"/>
              <a:ext cx="224724" cy="92533"/>
            </a:xfrm>
            <a:custGeom>
              <a:rect b="b" l="l" r="r" t="t"/>
              <a:pathLst>
                <a:path extrusionOk="0" h="125" w="301">
                  <a:moveTo>
                    <a:pt x="285" y="124"/>
                  </a:moveTo>
                  <a:lnTo>
                    <a:pt x="285" y="124"/>
                  </a:lnTo>
                  <a:lnTo>
                    <a:pt x="285" y="124"/>
                  </a:lnTo>
                  <a:lnTo>
                    <a:pt x="285" y="124"/>
                  </a:lnTo>
                  <a:cubicBezTo>
                    <a:pt x="187" y="111"/>
                    <a:pt x="93" y="77"/>
                    <a:pt x="9" y="27"/>
                  </a:cubicBezTo>
                  <a:lnTo>
                    <a:pt x="9" y="27"/>
                  </a:lnTo>
                  <a:cubicBezTo>
                    <a:pt x="2" y="24"/>
                    <a:pt x="0" y="16"/>
                    <a:pt x="3" y="9"/>
                  </a:cubicBezTo>
                  <a:lnTo>
                    <a:pt x="3" y="9"/>
                  </a:lnTo>
                  <a:cubicBezTo>
                    <a:pt x="8" y="3"/>
                    <a:pt x="16" y="0"/>
                    <a:pt x="20" y="5"/>
                  </a:cubicBezTo>
                  <a:lnTo>
                    <a:pt x="20" y="5"/>
                  </a:lnTo>
                  <a:cubicBezTo>
                    <a:pt x="102" y="53"/>
                    <a:pt x="194" y="84"/>
                    <a:pt x="287" y="97"/>
                  </a:cubicBezTo>
                  <a:lnTo>
                    <a:pt x="287" y="97"/>
                  </a:lnTo>
                  <a:cubicBezTo>
                    <a:pt x="295" y="98"/>
                    <a:pt x="300" y="105"/>
                    <a:pt x="299" y="112"/>
                  </a:cubicBezTo>
                  <a:lnTo>
                    <a:pt x="299" y="112"/>
                  </a:lnTo>
                  <a:cubicBezTo>
                    <a:pt x="297" y="119"/>
                    <a:pt x="291" y="124"/>
                    <a:pt x="285" y="12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1" name="Google Shape;511;p21"/>
            <p:cNvSpPr/>
            <p:nvPr/>
          </p:nvSpPr>
          <p:spPr>
            <a:xfrm>
              <a:off x="4807232" y="4154174"/>
              <a:ext cx="320561" cy="297427"/>
            </a:xfrm>
            <a:custGeom>
              <a:rect b="b" l="l" r="r" t="t"/>
              <a:pathLst>
                <a:path extrusionOk="0" h="395" w="428">
                  <a:moveTo>
                    <a:pt x="15" y="394"/>
                  </a:moveTo>
                  <a:lnTo>
                    <a:pt x="15" y="394"/>
                  </a:lnTo>
                  <a:cubicBezTo>
                    <a:pt x="14" y="394"/>
                    <a:pt x="12" y="394"/>
                    <a:pt x="11" y="394"/>
                  </a:cubicBezTo>
                  <a:lnTo>
                    <a:pt x="11" y="394"/>
                  </a:lnTo>
                  <a:cubicBezTo>
                    <a:pt x="5" y="393"/>
                    <a:pt x="0" y="385"/>
                    <a:pt x="2" y="378"/>
                  </a:cubicBezTo>
                  <a:lnTo>
                    <a:pt x="2" y="378"/>
                  </a:lnTo>
                  <a:cubicBezTo>
                    <a:pt x="23" y="282"/>
                    <a:pt x="74" y="192"/>
                    <a:pt x="147" y="125"/>
                  </a:cubicBezTo>
                  <a:lnTo>
                    <a:pt x="147" y="125"/>
                  </a:lnTo>
                  <a:cubicBezTo>
                    <a:pt x="220" y="58"/>
                    <a:pt x="313" y="14"/>
                    <a:pt x="411" y="1"/>
                  </a:cubicBezTo>
                  <a:lnTo>
                    <a:pt x="411" y="1"/>
                  </a:lnTo>
                  <a:cubicBezTo>
                    <a:pt x="419" y="0"/>
                    <a:pt x="425" y="5"/>
                    <a:pt x="426" y="13"/>
                  </a:cubicBezTo>
                  <a:lnTo>
                    <a:pt x="426" y="13"/>
                  </a:lnTo>
                  <a:cubicBezTo>
                    <a:pt x="427" y="20"/>
                    <a:pt x="421" y="27"/>
                    <a:pt x="414" y="28"/>
                  </a:cubicBezTo>
                  <a:lnTo>
                    <a:pt x="414" y="28"/>
                  </a:lnTo>
                  <a:cubicBezTo>
                    <a:pt x="321" y="39"/>
                    <a:pt x="233" y="81"/>
                    <a:pt x="165" y="145"/>
                  </a:cubicBezTo>
                  <a:lnTo>
                    <a:pt x="165" y="145"/>
                  </a:lnTo>
                  <a:cubicBezTo>
                    <a:pt x="95" y="208"/>
                    <a:pt x="47" y="293"/>
                    <a:pt x="27" y="384"/>
                  </a:cubicBezTo>
                  <a:lnTo>
                    <a:pt x="27" y="384"/>
                  </a:lnTo>
                  <a:cubicBezTo>
                    <a:pt x="26" y="390"/>
                    <a:pt x="21" y="394"/>
                    <a:pt x="15" y="39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2" name="Google Shape;512;p21"/>
            <p:cNvSpPr/>
            <p:nvPr/>
          </p:nvSpPr>
          <p:spPr>
            <a:xfrm>
              <a:off x="4718004" y="3886489"/>
              <a:ext cx="125581" cy="181759"/>
            </a:xfrm>
            <a:custGeom>
              <a:rect b="b" l="l" r="r" t="t"/>
              <a:pathLst>
                <a:path extrusionOk="0" h="242" w="167">
                  <a:moveTo>
                    <a:pt x="152" y="241"/>
                  </a:moveTo>
                  <a:lnTo>
                    <a:pt x="152" y="241"/>
                  </a:lnTo>
                  <a:cubicBezTo>
                    <a:pt x="147" y="241"/>
                    <a:pt x="143" y="239"/>
                    <a:pt x="140" y="235"/>
                  </a:cubicBezTo>
                  <a:lnTo>
                    <a:pt x="4" y="22"/>
                  </a:lnTo>
                  <a:lnTo>
                    <a:pt x="4" y="22"/>
                  </a:lnTo>
                  <a:cubicBezTo>
                    <a:pt x="0" y="16"/>
                    <a:pt x="2" y="8"/>
                    <a:pt x="9" y="4"/>
                  </a:cubicBezTo>
                  <a:lnTo>
                    <a:pt x="9" y="4"/>
                  </a:lnTo>
                  <a:cubicBezTo>
                    <a:pt x="14" y="0"/>
                    <a:pt x="22" y="2"/>
                    <a:pt x="27" y="8"/>
                  </a:cubicBezTo>
                  <a:lnTo>
                    <a:pt x="162" y="220"/>
                  </a:lnTo>
                  <a:lnTo>
                    <a:pt x="162" y="220"/>
                  </a:lnTo>
                  <a:cubicBezTo>
                    <a:pt x="166" y="226"/>
                    <a:pt x="165" y="235"/>
                    <a:pt x="158" y="239"/>
                  </a:cubicBezTo>
                  <a:lnTo>
                    <a:pt x="158" y="239"/>
                  </a:lnTo>
                  <a:cubicBezTo>
                    <a:pt x="156" y="240"/>
                    <a:pt x="154" y="241"/>
                    <a:pt x="152"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3" name="Google Shape;513;p21"/>
            <p:cNvSpPr/>
            <p:nvPr/>
          </p:nvSpPr>
          <p:spPr>
            <a:xfrm>
              <a:off x="4853498" y="3876576"/>
              <a:ext cx="49570" cy="138799"/>
            </a:xfrm>
            <a:custGeom>
              <a:rect b="b" l="l" r="r" t="t"/>
              <a:pathLst>
                <a:path extrusionOk="0" h="186" w="67">
                  <a:moveTo>
                    <a:pt x="50" y="185"/>
                  </a:moveTo>
                  <a:lnTo>
                    <a:pt x="50" y="185"/>
                  </a:lnTo>
                  <a:cubicBezTo>
                    <a:pt x="44" y="185"/>
                    <a:pt x="39" y="181"/>
                    <a:pt x="39" y="174"/>
                  </a:cubicBezTo>
                  <a:lnTo>
                    <a:pt x="2" y="18"/>
                  </a:lnTo>
                  <a:lnTo>
                    <a:pt x="2" y="18"/>
                  </a:lnTo>
                  <a:cubicBezTo>
                    <a:pt x="0" y="10"/>
                    <a:pt x="4" y="3"/>
                    <a:pt x="11" y="2"/>
                  </a:cubicBezTo>
                  <a:lnTo>
                    <a:pt x="11" y="2"/>
                  </a:lnTo>
                  <a:cubicBezTo>
                    <a:pt x="20" y="0"/>
                    <a:pt x="25" y="4"/>
                    <a:pt x="27" y="11"/>
                  </a:cubicBezTo>
                  <a:lnTo>
                    <a:pt x="63" y="170"/>
                  </a:lnTo>
                  <a:lnTo>
                    <a:pt x="63" y="170"/>
                  </a:lnTo>
                  <a:cubicBezTo>
                    <a:pt x="66" y="176"/>
                    <a:pt x="61" y="183"/>
                    <a:pt x="54" y="185"/>
                  </a:cubicBezTo>
                  <a:lnTo>
                    <a:pt x="54" y="185"/>
                  </a:lnTo>
                  <a:cubicBezTo>
                    <a:pt x="53" y="185"/>
                    <a:pt x="51" y="185"/>
                    <a:pt x="50" y="1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4" name="Google Shape;514;p21"/>
            <p:cNvSpPr/>
            <p:nvPr/>
          </p:nvSpPr>
          <p:spPr>
            <a:xfrm>
              <a:off x="4942728" y="3886489"/>
              <a:ext cx="29742" cy="112361"/>
            </a:xfrm>
            <a:custGeom>
              <a:rect b="b" l="l" r="r" t="t"/>
              <a:pathLst>
                <a:path extrusionOk="0" h="149" w="39">
                  <a:moveTo>
                    <a:pt x="13" y="148"/>
                  </a:moveTo>
                  <a:lnTo>
                    <a:pt x="13" y="148"/>
                  </a:lnTo>
                  <a:cubicBezTo>
                    <a:pt x="13" y="148"/>
                    <a:pt x="13" y="148"/>
                    <a:pt x="12" y="148"/>
                  </a:cubicBezTo>
                  <a:lnTo>
                    <a:pt x="12" y="148"/>
                  </a:lnTo>
                  <a:cubicBezTo>
                    <a:pt x="6" y="148"/>
                    <a:pt x="0" y="141"/>
                    <a:pt x="1" y="134"/>
                  </a:cubicBezTo>
                  <a:lnTo>
                    <a:pt x="11" y="13"/>
                  </a:lnTo>
                  <a:lnTo>
                    <a:pt x="11" y="13"/>
                  </a:lnTo>
                  <a:cubicBezTo>
                    <a:pt x="11" y="6"/>
                    <a:pt x="18" y="0"/>
                    <a:pt x="25" y="1"/>
                  </a:cubicBezTo>
                  <a:lnTo>
                    <a:pt x="25" y="1"/>
                  </a:lnTo>
                  <a:cubicBezTo>
                    <a:pt x="32" y="2"/>
                    <a:pt x="38" y="8"/>
                    <a:pt x="38" y="15"/>
                  </a:cubicBezTo>
                  <a:lnTo>
                    <a:pt x="28" y="137"/>
                  </a:lnTo>
                  <a:lnTo>
                    <a:pt x="28" y="137"/>
                  </a:lnTo>
                  <a:cubicBezTo>
                    <a:pt x="27" y="142"/>
                    <a:pt x="21" y="148"/>
                    <a:pt x="13" y="1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5" name="Google Shape;515;p21"/>
            <p:cNvSpPr/>
            <p:nvPr/>
          </p:nvSpPr>
          <p:spPr>
            <a:xfrm>
              <a:off x="4675041" y="4035203"/>
              <a:ext cx="105752" cy="85923"/>
            </a:xfrm>
            <a:custGeom>
              <a:rect b="b" l="l" r="r" t="t"/>
              <a:pathLst>
                <a:path extrusionOk="0" h="113" w="141">
                  <a:moveTo>
                    <a:pt x="126" y="112"/>
                  </a:moveTo>
                  <a:lnTo>
                    <a:pt x="126" y="112"/>
                  </a:lnTo>
                  <a:cubicBezTo>
                    <a:pt x="123" y="112"/>
                    <a:pt x="120" y="112"/>
                    <a:pt x="118" y="109"/>
                  </a:cubicBezTo>
                  <a:lnTo>
                    <a:pt x="7" y="25"/>
                  </a:lnTo>
                  <a:lnTo>
                    <a:pt x="7" y="25"/>
                  </a:lnTo>
                  <a:cubicBezTo>
                    <a:pt x="1" y="21"/>
                    <a:pt x="0" y="12"/>
                    <a:pt x="3" y="6"/>
                  </a:cubicBezTo>
                  <a:lnTo>
                    <a:pt x="3" y="6"/>
                  </a:lnTo>
                  <a:cubicBezTo>
                    <a:pt x="8" y="0"/>
                    <a:pt x="16" y="0"/>
                    <a:pt x="22" y="4"/>
                  </a:cubicBezTo>
                  <a:lnTo>
                    <a:pt x="134" y="88"/>
                  </a:lnTo>
                  <a:lnTo>
                    <a:pt x="134" y="88"/>
                  </a:lnTo>
                  <a:cubicBezTo>
                    <a:pt x="139" y="93"/>
                    <a:pt x="140" y="101"/>
                    <a:pt x="136" y="107"/>
                  </a:cubicBezTo>
                  <a:lnTo>
                    <a:pt x="136" y="107"/>
                  </a:lnTo>
                  <a:cubicBezTo>
                    <a:pt x="134" y="111"/>
                    <a:pt x="130" y="112"/>
                    <a:pt x="126" y="11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6" name="Google Shape;516;p21"/>
            <p:cNvSpPr/>
            <p:nvPr/>
          </p:nvSpPr>
          <p:spPr>
            <a:xfrm>
              <a:off x="4648603" y="4131040"/>
              <a:ext cx="85924" cy="33047"/>
            </a:xfrm>
            <a:custGeom>
              <a:rect b="b" l="l" r="r" t="t"/>
              <a:pathLst>
                <a:path extrusionOk="0" h="43" w="113">
                  <a:moveTo>
                    <a:pt x="99" y="42"/>
                  </a:moveTo>
                  <a:lnTo>
                    <a:pt x="99" y="42"/>
                  </a:lnTo>
                  <a:cubicBezTo>
                    <a:pt x="98" y="42"/>
                    <a:pt x="96" y="41"/>
                    <a:pt x="95" y="41"/>
                  </a:cubicBezTo>
                  <a:lnTo>
                    <a:pt x="12" y="26"/>
                  </a:lnTo>
                  <a:lnTo>
                    <a:pt x="12" y="26"/>
                  </a:lnTo>
                  <a:cubicBezTo>
                    <a:pt x="5" y="25"/>
                    <a:pt x="0" y="19"/>
                    <a:pt x="1" y="11"/>
                  </a:cubicBezTo>
                  <a:lnTo>
                    <a:pt x="1" y="11"/>
                  </a:lnTo>
                  <a:cubicBezTo>
                    <a:pt x="2" y="4"/>
                    <a:pt x="9" y="0"/>
                    <a:pt x="17" y="0"/>
                  </a:cubicBezTo>
                  <a:lnTo>
                    <a:pt x="101" y="15"/>
                  </a:lnTo>
                  <a:lnTo>
                    <a:pt x="101" y="15"/>
                  </a:lnTo>
                  <a:cubicBezTo>
                    <a:pt x="107" y="17"/>
                    <a:pt x="112" y="23"/>
                    <a:pt x="110" y="30"/>
                  </a:cubicBezTo>
                  <a:lnTo>
                    <a:pt x="110" y="30"/>
                  </a:lnTo>
                  <a:cubicBezTo>
                    <a:pt x="110" y="37"/>
                    <a:pt x="105" y="42"/>
                    <a:pt x="99" y="4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517" name="Google Shape;517;p21"/>
          <p:cNvGrpSpPr/>
          <p:nvPr/>
        </p:nvGrpSpPr>
        <p:grpSpPr>
          <a:xfrm>
            <a:off x="71016" y="580757"/>
            <a:ext cx="8899444" cy="1581801"/>
            <a:chOff x="71016" y="580757"/>
            <a:chExt cx="8899444" cy="1581801"/>
          </a:xfrm>
        </p:grpSpPr>
        <p:sp>
          <p:nvSpPr>
            <p:cNvPr id="518" name="Google Shape;518;p21"/>
            <p:cNvSpPr/>
            <p:nvPr/>
          </p:nvSpPr>
          <p:spPr>
            <a:xfrm>
              <a:off x="8690232" y="58075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9" name="Google Shape;519;p21"/>
            <p:cNvSpPr/>
            <p:nvPr/>
          </p:nvSpPr>
          <p:spPr>
            <a:xfrm>
              <a:off x="8424002" y="825285"/>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20" name="Google Shape;520;p21"/>
            <p:cNvSpPr/>
            <p:nvPr/>
          </p:nvSpPr>
          <p:spPr>
            <a:xfrm>
              <a:off x="71016" y="1686186"/>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2">
    <p:spTree>
      <p:nvGrpSpPr>
        <p:cNvPr id="521" name="Shape 521"/>
        <p:cNvGrpSpPr/>
        <p:nvPr/>
      </p:nvGrpSpPr>
      <p:grpSpPr>
        <a:xfrm>
          <a:off x="0" y="0"/>
          <a:ext cx="0" cy="0"/>
          <a:chOff x="0" y="0"/>
          <a:chExt cx="0" cy="0"/>
        </a:xfrm>
      </p:grpSpPr>
      <p:sp>
        <p:nvSpPr>
          <p:cNvPr id="522" name="Google Shape;52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3" name="Google Shape;523;p22"/>
          <p:cNvSpPr txBox="1"/>
          <p:nvPr>
            <p:ph idx="1" type="body"/>
          </p:nvPr>
        </p:nvSpPr>
        <p:spPr>
          <a:xfrm>
            <a:off x="720000" y="1215750"/>
            <a:ext cx="7704000" cy="3388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524" name="Google Shape;524;p22"/>
          <p:cNvGrpSpPr/>
          <p:nvPr/>
        </p:nvGrpSpPr>
        <p:grpSpPr>
          <a:xfrm>
            <a:off x="6529859" y="2831418"/>
            <a:ext cx="2398139" cy="2207677"/>
            <a:chOff x="6529859" y="2831418"/>
            <a:chExt cx="2398139" cy="2207677"/>
          </a:xfrm>
        </p:grpSpPr>
        <p:grpSp>
          <p:nvGrpSpPr>
            <p:cNvPr id="525" name="Google Shape;525;p22"/>
            <p:cNvGrpSpPr/>
            <p:nvPr/>
          </p:nvGrpSpPr>
          <p:grpSpPr>
            <a:xfrm rot="10800000">
              <a:off x="8616470" y="2831418"/>
              <a:ext cx="311529" cy="578250"/>
              <a:chOff x="1196975" y="5856287"/>
              <a:chExt cx="231775" cy="430213"/>
            </a:xfrm>
          </p:grpSpPr>
          <p:sp>
            <p:nvSpPr>
              <p:cNvPr id="526" name="Google Shape;526;p2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27" name="Google Shape;527;p2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28" name="Google Shape;528;p2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29" name="Google Shape;529;p2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0" name="Google Shape;530;p2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1" name="Google Shape;531;p2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2" name="Google Shape;532;p2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533" name="Google Shape;533;p22"/>
            <p:cNvGrpSpPr/>
            <p:nvPr/>
          </p:nvGrpSpPr>
          <p:grpSpPr>
            <a:xfrm rot="-5400000">
              <a:off x="6663220" y="4594206"/>
              <a:ext cx="311529" cy="578250"/>
              <a:chOff x="1196975" y="5856287"/>
              <a:chExt cx="231775" cy="430213"/>
            </a:xfrm>
          </p:grpSpPr>
          <p:sp>
            <p:nvSpPr>
              <p:cNvPr id="534" name="Google Shape;534;p2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5" name="Google Shape;535;p2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6" name="Google Shape;536;p2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7" name="Google Shape;537;p2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8" name="Google Shape;538;p2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9" name="Google Shape;539;p2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0" name="Google Shape;540;p2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541" name="Google Shape;541;p22"/>
          <p:cNvGrpSpPr/>
          <p:nvPr/>
        </p:nvGrpSpPr>
        <p:grpSpPr>
          <a:xfrm flipH="1">
            <a:off x="7951261" y="445029"/>
            <a:ext cx="2352287" cy="2268301"/>
            <a:chOff x="1449950" y="3813402"/>
            <a:chExt cx="2054220" cy="1980876"/>
          </a:xfrm>
        </p:grpSpPr>
        <p:sp>
          <p:nvSpPr>
            <p:cNvPr id="542" name="Google Shape;542;p22"/>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3" name="Google Shape;543;p22"/>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4" name="Google Shape;544;p22"/>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5" name="Google Shape;545;p22"/>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6" name="Google Shape;546;p22"/>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7" name="Google Shape;547;p22"/>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8" name="Google Shape;548;p22"/>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9" name="Google Shape;549;p22"/>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50" name="Google Shape;550;p22"/>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51" name="Google Shape;551;p22"/>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52" name="Google Shape;552;p22"/>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53" name="Shape 553"/>
        <p:cNvGrpSpPr/>
        <p:nvPr/>
      </p:nvGrpSpPr>
      <p:grpSpPr>
        <a:xfrm>
          <a:off x="0" y="0"/>
          <a:ext cx="0" cy="0"/>
          <a:chOff x="0" y="0"/>
          <a:chExt cx="0" cy="0"/>
        </a:xfrm>
      </p:grpSpPr>
      <p:sp>
        <p:nvSpPr>
          <p:cNvPr id="554" name="Google Shape;554;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5" name="Google Shape;555;p23"/>
          <p:cNvSpPr txBox="1"/>
          <p:nvPr>
            <p:ph idx="1" type="subTitle"/>
          </p:nvPr>
        </p:nvSpPr>
        <p:spPr>
          <a:xfrm>
            <a:off x="4003472" y="2636725"/>
            <a:ext cx="2829300" cy="1154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6" name="Google Shape;556;p23"/>
          <p:cNvSpPr txBox="1"/>
          <p:nvPr>
            <p:ph idx="2" type="subTitle"/>
          </p:nvPr>
        </p:nvSpPr>
        <p:spPr>
          <a:xfrm>
            <a:off x="877175" y="2636725"/>
            <a:ext cx="2829300" cy="1154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7" name="Google Shape;557;p23"/>
          <p:cNvSpPr txBox="1"/>
          <p:nvPr>
            <p:ph idx="3" type="subTitle"/>
          </p:nvPr>
        </p:nvSpPr>
        <p:spPr>
          <a:xfrm>
            <a:off x="877175" y="2306425"/>
            <a:ext cx="2829300" cy="480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558" name="Google Shape;558;p23"/>
          <p:cNvSpPr txBox="1"/>
          <p:nvPr>
            <p:ph idx="4" type="subTitle"/>
          </p:nvPr>
        </p:nvSpPr>
        <p:spPr>
          <a:xfrm>
            <a:off x="4003479" y="2306425"/>
            <a:ext cx="2829300" cy="480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559" name="Google Shape;559;p23"/>
          <p:cNvGrpSpPr/>
          <p:nvPr/>
        </p:nvGrpSpPr>
        <p:grpSpPr>
          <a:xfrm>
            <a:off x="132959" y="1462494"/>
            <a:ext cx="8680639" cy="3543063"/>
            <a:chOff x="132959" y="1462494"/>
            <a:chExt cx="8680639" cy="3543063"/>
          </a:xfrm>
        </p:grpSpPr>
        <p:sp>
          <p:nvSpPr>
            <p:cNvPr id="560" name="Google Shape;560;p23"/>
            <p:cNvSpPr/>
            <p:nvPr/>
          </p:nvSpPr>
          <p:spPr>
            <a:xfrm>
              <a:off x="8468719" y="1462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61" name="Google Shape;561;p23"/>
            <p:cNvSpPr/>
            <p:nvPr/>
          </p:nvSpPr>
          <p:spPr>
            <a:xfrm>
              <a:off x="1799734" y="4759760"/>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62" name="Google Shape;562;p23"/>
            <p:cNvSpPr/>
            <p:nvPr/>
          </p:nvSpPr>
          <p:spPr>
            <a:xfrm rot="10800000">
              <a:off x="132959" y="3694010"/>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563" name="Google Shape;563;p23"/>
          <p:cNvGrpSpPr/>
          <p:nvPr/>
        </p:nvGrpSpPr>
        <p:grpSpPr>
          <a:xfrm rot="5400000">
            <a:off x="2375895" y="4416468"/>
            <a:ext cx="311529" cy="578250"/>
            <a:chOff x="1196975" y="5856287"/>
            <a:chExt cx="231775" cy="430213"/>
          </a:xfrm>
        </p:grpSpPr>
        <p:sp>
          <p:nvSpPr>
            <p:cNvPr id="564" name="Google Shape;564;p23"/>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65" name="Google Shape;565;p23"/>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66" name="Google Shape;566;p23"/>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67" name="Google Shape;567;p23"/>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68" name="Google Shape;568;p23"/>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69" name="Google Shape;569;p23"/>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70" name="Google Shape;570;p23"/>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571" name="Shape 571"/>
        <p:cNvGrpSpPr/>
        <p:nvPr/>
      </p:nvGrpSpPr>
      <p:grpSpPr>
        <a:xfrm>
          <a:off x="0" y="0"/>
          <a:ext cx="0" cy="0"/>
          <a:chOff x="0" y="0"/>
          <a:chExt cx="0" cy="0"/>
        </a:xfrm>
      </p:grpSpPr>
      <p:sp>
        <p:nvSpPr>
          <p:cNvPr id="572" name="Google Shape;572;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3" name="Google Shape;573;p24"/>
          <p:cNvSpPr txBox="1"/>
          <p:nvPr>
            <p:ph idx="1" type="subTitle"/>
          </p:nvPr>
        </p:nvSpPr>
        <p:spPr>
          <a:xfrm>
            <a:off x="3826605" y="1482575"/>
            <a:ext cx="27159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4" name="Google Shape;574;p24"/>
          <p:cNvSpPr txBox="1"/>
          <p:nvPr>
            <p:ph idx="2" type="subTitle"/>
          </p:nvPr>
        </p:nvSpPr>
        <p:spPr>
          <a:xfrm>
            <a:off x="920338" y="1482575"/>
            <a:ext cx="27159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575" name="Google Shape;575;p24"/>
          <p:cNvGrpSpPr/>
          <p:nvPr/>
        </p:nvGrpSpPr>
        <p:grpSpPr>
          <a:xfrm>
            <a:off x="164363" y="3524900"/>
            <a:ext cx="1193037" cy="1414445"/>
            <a:chOff x="164363" y="3524900"/>
            <a:chExt cx="1193037" cy="1414445"/>
          </a:xfrm>
        </p:grpSpPr>
        <p:sp>
          <p:nvSpPr>
            <p:cNvPr id="576" name="Google Shape;576;p24"/>
            <p:cNvSpPr/>
            <p:nvPr/>
          </p:nvSpPr>
          <p:spPr>
            <a:xfrm>
              <a:off x="359336" y="3524900"/>
              <a:ext cx="284948" cy="286874"/>
            </a:xfrm>
            <a:custGeom>
              <a:rect b="b" l="l" r="r" t="t"/>
              <a:pathLst>
                <a:path extrusionOk="0" h="655" w="651">
                  <a:moveTo>
                    <a:pt x="441" y="399"/>
                  </a:moveTo>
                  <a:lnTo>
                    <a:pt x="502" y="602"/>
                  </a:lnTo>
                  <a:lnTo>
                    <a:pt x="327" y="654"/>
                  </a:lnTo>
                  <a:lnTo>
                    <a:pt x="267" y="451"/>
                  </a:lnTo>
                  <a:cubicBezTo>
                    <a:pt x="266" y="447"/>
                    <a:pt x="263" y="444"/>
                    <a:pt x="260" y="442"/>
                  </a:cubicBezTo>
                  <a:cubicBezTo>
                    <a:pt x="258" y="441"/>
                    <a:pt x="255" y="440"/>
                    <a:pt x="253" y="440"/>
                  </a:cubicBezTo>
                  <a:cubicBezTo>
                    <a:pt x="251" y="440"/>
                    <a:pt x="250" y="440"/>
                    <a:pt x="248" y="441"/>
                  </a:cubicBezTo>
                  <a:lnTo>
                    <a:pt x="50" y="500"/>
                  </a:lnTo>
                  <a:lnTo>
                    <a:pt x="0" y="333"/>
                  </a:lnTo>
                  <a:lnTo>
                    <a:pt x="199" y="274"/>
                  </a:lnTo>
                  <a:cubicBezTo>
                    <a:pt x="207" y="272"/>
                    <a:pt x="211" y="263"/>
                    <a:pt x="209" y="256"/>
                  </a:cubicBezTo>
                  <a:lnTo>
                    <a:pt x="148" y="52"/>
                  </a:lnTo>
                  <a:lnTo>
                    <a:pt x="323" y="0"/>
                  </a:lnTo>
                  <a:lnTo>
                    <a:pt x="383" y="203"/>
                  </a:lnTo>
                  <a:cubicBezTo>
                    <a:pt x="384" y="207"/>
                    <a:pt x="387" y="210"/>
                    <a:pt x="391" y="212"/>
                  </a:cubicBezTo>
                  <a:cubicBezTo>
                    <a:pt x="394" y="214"/>
                    <a:pt x="398" y="214"/>
                    <a:pt x="402" y="213"/>
                  </a:cubicBezTo>
                  <a:lnTo>
                    <a:pt x="601" y="154"/>
                  </a:lnTo>
                  <a:lnTo>
                    <a:pt x="650" y="321"/>
                  </a:lnTo>
                  <a:lnTo>
                    <a:pt x="451" y="380"/>
                  </a:lnTo>
                  <a:cubicBezTo>
                    <a:pt x="444" y="382"/>
                    <a:pt x="439" y="391"/>
                    <a:pt x="441" y="39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577" name="Google Shape;577;p24"/>
            <p:cNvGrpSpPr/>
            <p:nvPr/>
          </p:nvGrpSpPr>
          <p:grpSpPr>
            <a:xfrm>
              <a:off x="920355" y="4523473"/>
              <a:ext cx="437045" cy="415872"/>
              <a:chOff x="1040830" y="4500348"/>
              <a:chExt cx="437045" cy="415872"/>
            </a:xfrm>
          </p:grpSpPr>
          <p:sp>
            <p:nvSpPr>
              <p:cNvPr id="578" name="Google Shape;578;p24"/>
              <p:cNvSpPr/>
              <p:nvPr/>
            </p:nvSpPr>
            <p:spPr>
              <a:xfrm>
                <a:off x="1040830" y="4500348"/>
                <a:ext cx="437045" cy="415872"/>
              </a:xfrm>
              <a:custGeom>
                <a:rect b="b" l="l" r="r" t="t"/>
                <a:pathLst>
                  <a:path extrusionOk="0" h="952" w="1002">
                    <a:moveTo>
                      <a:pt x="782" y="553"/>
                    </a:moveTo>
                    <a:lnTo>
                      <a:pt x="1001" y="642"/>
                    </a:lnTo>
                    <a:lnTo>
                      <a:pt x="765" y="761"/>
                    </a:lnTo>
                    <a:lnTo>
                      <a:pt x="673" y="753"/>
                    </a:lnTo>
                    <a:cubicBezTo>
                      <a:pt x="635" y="837"/>
                      <a:pt x="589" y="874"/>
                      <a:pt x="512" y="913"/>
                    </a:cubicBezTo>
                    <a:cubicBezTo>
                      <a:pt x="463" y="938"/>
                      <a:pt x="414" y="950"/>
                      <a:pt x="365" y="951"/>
                    </a:cubicBezTo>
                    <a:cubicBezTo>
                      <a:pt x="317" y="951"/>
                      <a:pt x="273" y="939"/>
                      <a:pt x="234" y="916"/>
                    </a:cubicBezTo>
                    <a:cubicBezTo>
                      <a:pt x="194" y="892"/>
                      <a:pt x="164" y="858"/>
                      <a:pt x="141" y="814"/>
                    </a:cubicBezTo>
                    <a:cubicBezTo>
                      <a:pt x="91" y="714"/>
                      <a:pt x="107" y="611"/>
                      <a:pt x="190" y="506"/>
                    </a:cubicBezTo>
                    <a:cubicBezTo>
                      <a:pt x="109" y="475"/>
                      <a:pt x="54" y="432"/>
                      <a:pt x="26" y="375"/>
                    </a:cubicBezTo>
                    <a:cubicBezTo>
                      <a:pt x="7" y="338"/>
                      <a:pt x="0" y="298"/>
                      <a:pt x="5" y="256"/>
                    </a:cubicBezTo>
                    <a:cubicBezTo>
                      <a:pt x="11" y="214"/>
                      <a:pt x="28" y="175"/>
                      <a:pt x="57" y="137"/>
                    </a:cubicBezTo>
                    <a:cubicBezTo>
                      <a:pt x="86" y="100"/>
                      <a:pt x="126" y="69"/>
                      <a:pt x="176" y="43"/>
                    </a:cubicBezTo>
                    <a:cubicBezTo>
                      <a:pt x="226" y="18"/>
                      <a:pt x="274" y="4"/>
                      <a:pt x="321" y="2"/>
                    </a:cubicBezTo>
                    <a:cubicBezTo>
                      <a:pt x="367" y="0"/>
                      <a:pt x="409" y="8"/>
                      <a:pt x="445" y="28"/>
                    </a:cubicBezTo>
                    <a:cubicBezTo>
                      <a:pt x="482" y="48"/>
                      <a:pt x="510" y="78"/>
                      <a:pt x="530" y="118"/>
                    </a:cubicBezTo>
                    <a:cubicBezTo>
                      <a:pt x="553" y="163"/>
                      <a:pt x="560" y="211"/>
                      <a:pt x="552" y="263"/>
                    </a:cubicBezTo>
                    <a:cubicBezTo>
                      <a:pt x="544" y="314"/>
                      <a:pt x="521" y="363"/>
                      <a:pt x="483" y="406"/>
                    </a:cubicBezTo>
                    <a:cubicBezTo>
                      <a:pt x="504" y="415"/>
                      <a:pt x="521" y="423"/>
                      <a:pt x="533" y="430"/>
                    </a:cubicBezTo>
                    <a:lnTo>
                      <a:pt x="610" y="463"/>
                    </a:lnTo>
                    <a:cubicBezTo>
                      <a:pt x="627" y="420"/>
                      <a:pt x="640" y="370"/>
                      <a:pt x="651" y="313"/>
                    </a:cubicBezTo>
                    <a:lnTo>
                      <a:pt x="824" y="365"/>
                    </a:lnTo>
                    <a:cubicBezTo>
                      <a:pt x="819" y="431"/>
                      <a:pt x="805" y="494"/>
                      <a:pt x="782" y="553"/>
                    </a:cubicBezTo>
                    <a:close/>
                    <a:moveTo>
                      <a:pt x="361" y="273"/>
                    </a:moveTo>
                    <a:cubicBezTo>
                      <a:pt x="364" y="257"/>
                      <a:pt x="359" y="237"/>
                      <a:pt x="348" y="215"/>
                    </a:cubicBezTo>
                    <a:cubicBezTo>
                      <a:pt x="340" y="199"/>
                      <a:pt x="328" y="188"/>
                      <a:pt x="314" y="184"/>
                    </a:cubicBezTo>
                    <a:cubicBezTo>
                      <a:pt x="299" y="179"/>
                      <a:pt x="283" y="181"/>
                      <a:pt x="266" y="189"/>
                    </a:cubicBezTo>
                    <a:cubicBezTo>
                      <a:pt x="225" y="210"/>
                      <a:pt x="214" y="238"/>
                      <a:pt x="232" y="274"/>
                    </a:cubicBezTo>
                    <a:cubicBezTo>
                      <a:pt x="239" y="288"/>
                      <a:pt x="251" y="300"/>
                      <a:pt x="266" y="308"/>
                    </a:cubicBezTo>
                    <a:cubicBezTo>
                      <a:pt x="282" y="317"/>
                      <a:pt x="304" y="324"/>
                      <a:pt x="332" y="330"/>
                    </a:cubicBezTo>
                    <a:cubicBezTo>
                      <a:pt x="349" y="308"/>
                      <a:pt x="359" y="289"/>
                      <a:pt x="361" y="273"/>
                    </a:cubicBezTo>
                    <a:close/>
                    <a:moveTo>
                      <a:pt x="506" y="667"/>
                    </a:moveTo>
                    <a:lnTo>
                      <a:pt x="347" y="593"/>
                    </a:lnTo>
                    <a:cubicBezTo>
                      <a:pt x="326" y="624"/>
                      <a:pt x="324" y="657"/>
                      <a:pt x="341" y="690"/>
                    </a:cubicBezTo>
                    <a:cubicBezTo>
                      <a:pt x="352" y="712"/>
                      <a:pt x="367" y="727"/>
                      <a:pt x="386" y="734"/>
                    </a:cubicBezTo>
                    <a:cubicBezTo>
                      <a:pt x="405" y="741"/>
                      <a:pt x="425" y="739"/>
                      <a:pt x="447" y="728"/>
                    </a:cubicBezTo>
                    <a:cubicBezTo>
                      <a:pt x="478" y="712"/>
                      <a:pt x="498" y="692"/>
                      <a:pt x="506" y="6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79" name="Google Shape;579;p24"/>
              <p:cNvSpPr/>
              <p:nvPr/>
            </p:nvSpPr>
            <p:spPr>
              <a:xfrm>
                <a:off x="1054306" y="4538855"/>
                <a:ext cx="57759" cy="136698"/>
              </a:xfrm>
              <a:custGeom>
                <a:rect b="b" l="l" r="r" t="t"/>
                <a:pathLst>
                  <a:path extrusionOk="0" h="311" w="132">
                    <a:moveTo>
                      <a:pt x="60" y="310"/>
                    </a:moveTo>
                    <a:cubicBezTo>
                      <a:pt x="55" y="310"/>
                      <a:pt x="51" y="308"/>
                      <a:pt x="48" y="304"/>
                    </a:cubicBezTo>
                    <a:cubicBezTo>
                      <a:pt x="14" y="258"/>
                      <a:pt x="0" y="197"/>
                      <a:pt x="11" y="141"/>
                    </a:cubicBezTo>
                    <a:cubicBezTo>
                      <a:pt x="22" y="85"/>
                      <a:pt x="58" y="34"/>
                      <a:pt x="107" y="4"/>
                    </a:cubicBezTo>
                    <a:cubicBezTo>
                      <a:pt x="114" y="0"/>
                      <a:pt x="123" y="3"/>
                      <a:pt x="127" y="10"/>
                    </a:cubicBezTo>
                    <a:cubicBezTo>
                      <a:pt x="131" y="17"/>
                      <a:pt x="129" y="26"/>
                      <a:pt x="122" y="30"/>
                    </a:cubicBezTo>
                    <a:cubicBezTo>
                      <a:pt x="80" y="55"/>
                      <a:pt x="49" y="99"/>
                      <a:pt x="40" y="147"/>
                    </a:cubicBezTo>
                    <a:cubicBezTo>
                      <a:pt x="30" y="195"/>
                      <a:pt x="42" y="247"/>
                      <a:pt x="72" y="286"/>
                    </a:cubicBezTo>
                    <a:cubicBezTo>
                      <a:pt x="77" y="293"/>
                      <a:pt x="75" y="302"/>
                      <a:pt x="69" y="307"/>
                    </a:cubicBezTo>
                    <a:cubicBezTo>
                      <a:pt x="66" y="309"/>
                      <a:pt x="63" y="310"/>
                      <a:pt x="60" y="31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580" name="Google Shape;580;p24"/>
            <p:cNvGrpSpPr/>
            <p:nvPr/>
          </p:nvGrpSpPr>
          <p:grpSpPr>
            <a:xfrm>
              <a:off x="164363" y="3968642"/>
              <a:ext cx="583371" cy="635358"/>
              <a:chOff x="186088" y="3968642"/>
              <a:chExt cx="583371" cy="635358"/>
            </a:xfrm>
          </p:grpSpPr>
          <p:sp>
            <p:nvSpPr>
              <p:cNvPr id="581" name="Google Shape;581;p24"/>
              <p:cNvSpPr/>
              <p:nvPr/>
            </p:nvSpPr>
            <p:spPr>
              <a:xfrm>
                <a:off x="193789" y="3968642"/>
                <a:ext cx="564119" cy="514065"/>
              </a:xfrm>
              <a:custGeom>
                <a:rect b="b" l="l" r="r" t="t"/>
                <a:pathLst>
                  <a:path extrusionOk="0" h="1176" w="1291">
                    <a:moveTo>
                      <a:pt x="618" y="159"/>
                    </a:moveTo>
                    <a:cubicBezTo>
                      <a:pt x="618" y="159"/>
                      <a:pt x="628" y="210"/>
                      <a:pt x="657" y="269"/>
                    </a:cubicBezTo>
                    <a:cubicBezTo>
                      <a:pt x="660" y="275"/>
                      <a:pt x="663" y="280"/>
                      <a:pt x="667" y="286"/>
                    </a:cubicBezTo>
                    <a:cubicBezTo>
                      <a:pt x="689" y="326"/>
                      <a:pt x="721" y="368"/>
                      <a:pt x="764" y="397"/>
                    </a:cubicBezTo>
                    <a:cubicBezTo>
                      <a:pt x="876" y="471"/>
                      <a:pt x="993" y="409"/>
                      <a:pt x="993" y="409"/>
                    </a:cubicBezTo>
                    <a:lnTo>
                      <a:pt x="1290" y="606"/>
                    </a:lnTo>
                    <a:lnTo>
                      <a:pt x="912" y="1175"/>
                    </a:lnTo>
                    <a:lnTo>
                      <a:pt x="616" y="978"/>
                    </a:lnTo>
                    <a:cubicBezTo>
                      <a:pt x="616" y="978"/>
                      <a:pt x="627" y="846"/>
                      <a:pt x="516" y="771"/>
                    </a:cubicBezTo>
                    <a:cubicBezTo>
                      <a:pt x="404" y="697"/>
                      <a:pt x="240" y="728"/>
                      <a:pt x="240" y="728"/>
                    </a:cubicBezTo>
                    <a:lnTo>
                      <a:pt x="0" y="568"/>
                    </a:lnTo>
                    <a:lnTo>
                      <a:pt x="378" y="0"/>
                    </a:lnTo>
                    <a:lnTo>
                      <a:pt x="618" y="159"/>
                    </a:lnTo>
                    <a:close/>
                    <a:moveTo>
                      <a:pt x="959" y="985"/>
                    </a:moveTo>
                    <a:lnTo>
                      <a:pt x="994" y="932"/>
                    </a:lnTo>
                    <a:lnTo>
                      <a:pt x="1142" y="709"/>
                    </a:lnTo>
                    <a:lnTo>
                      <a:pt x="340" y="176"/>
                    </a:lnTo>
                    <a:lnTo>
                      <a:pt x="192" y="399"/>
                    </a:lnTo>
                    <a:lnTo>
                      <a:pt x="157" y="452"/>
                    </a:lnTo>
                    <a:lnTo>
                      <a:pt x="959" y="9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2" name="Google Shape;582;p24"/>
              <p:cNvSpPr/>
              <p:nvPr/>
            </p:nvSpPr>
            <p:spPr>
              <a:xfrm>
                <a:off x="193789" y="4217010"/>
                <a:ext cx="273395" cy="238741"/>
              </a:xfrm>
              <a:custGeom>
                <a:rect b="b" l="l" r="r" t="t"/>
                <a:pathLst>
                  <a:path extrusionOk="0" h="547" w="628">
                    <a:moveTo>
                      <a:pt x="0" y="0"/>
                    </a:moveTo>
                    <a:lnTo>
                      <a:pt x="23" y="278"/>
                    </a:lnTo>
                    <a:lnTo>
                      <a:pt x="262" y="437"/>
                    </a:lnTo>
                    <a:cubicBezTo>
                      <a:pt x="262" y="437"/>
                      <a:pt x="427" y="406"/>
                      <a:pt x="539" y="481"/>
                    </a:cubicBezTo>
                    <a:cubicBezTo>
                      <a:pt x="568" y="500"/>
                      <a:pt x="588" y="523"/>
                      <a:pt x="603" y="546"/>
                    </a:cubicBezTo>
                    <a:lnTo>
                      <a:pt x="616" y="410"/>
                    </a:lnTo>
                    <a:cubicBezTo>
                      <a:pt x="616" y="410"/>
                      <a:pt x="627" y="278"/>
                      <a:pt x="516" y="203"/>
                    </a:cubicBezTo>
                    <a:cubicBezTo>
                      <a:pt x="404" y="129"/>
                      <a:pt x="240" y="160"/>
                      <a:pt x="240" y="160"/>
                    </a:cubicBezTo>
                    <a:lnTo>
                      <a:pt x="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3" name="Google Shape;583;p24"/>
              <p:cNvSpPr/>
              <p:nvPr/>
            </p:nvSpPr>
            <p:spPr>
              <a:xfrm>
                <a:off x="263100" y="4143847"/>
                <a:ext cx="365810" cy="256068"/>
              </a:xfrm>
              <a:custGeom>
                <a:rect b="b" l="l" r="r" t="t"/>
                <a:pathLst>
                  <a:path extrusionOk="0" h="587" w="838">
                    <a:moveTo>
                      <a:pt x="819" y="559"/>
                    </a:moveTo>
                    <a:lnTo>
                      <a:pt x="802" y="586"/>
                    </a:lnTo>
                    <a:lnTo>
                      <a:pt x="0" y="53"/>
                    </a:lnTo>
                    <a:lnTo>
                      <a:pt x="35" y="0"/>
                    </a:lnTo>
                    <a:lnTo>
                      <a:pt x="837" y="533"/>
                    </a:lnTo>
                    <a:lnTo>
                      <a:pt x="819" y="55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4" name="Google Shape;584;p24"/>
              <p:cNvSpPr/>
              <p:nvPr/>
            </p:nvSpPr>
            <p:spPr>
              <a:xfrm>
                <a:off x="278503" y="4045655"/>
                <a:ext cx="415868" cy="331157"/>
              </a:xfrm>
              <a:custGeom>
                <a:rect b="b" l="l" r="r" t="t"/>
                <a:pathLst>
                  <a:path extrusionOk="0" h="757" w="951">
                    <a:moveTo>
                      <a:pt x="950" y="533"/>
                    </a:moveTo>
                    <a:lnTo>
                      <a:pt x="802" y="756"/>
                    </a:lnTo>
                    <a:lnTo>
                      <a:pt x="0" y="223"/>
                    </a:lnTo>
                    <a:lnTo>
                      <a:pt x="148" y="0"/>
                    </a:lnTo>
                    <a:lnTo>
                      <a:pt x="950" y="533"/>
                    </a:lnTo>
                    <a:close/>
                    <a:moveTo>
                      <a:pt x="518" y="423"/>
                    </a:moveTo>
                    <a:cubicBezTo>
                      <a:pt x="541" y="389"/>
                      <a:pt x="531" y="343"/>
                      <a:pt x="497" y="320"/>
                    </a:cubicBezTo>
                    <a:cubicBezTo>
                      <a:pt x="463" y="297"/>
                      <a:pt x="418" y="306"/>
                      <a:pt x="395" y="341"/>
                    </a:cubicBezTo>
                    <a:cubicBezTo>
                      <a:pt x="372" y="375"/>
                      <a:pt x="382" y="421"/>
                      <a:pt x="416" y="444"/>
                    </a:cubicBezTo>
                    <a:cubicBezTo>
                      <a:pt x="449" y="466"/>
                      <a:pt x="495" y="457"/>
                      <a:pt x="518" y="42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5" name="Google Shape;585;p24"/>
              <p:cNvSpPr/>
              <p:nvPr/>
            </p:nvSpPr>
            <p:spPr>
              <a:xfrm>
                <a:off x="457556" y="4234337"/>
                <a:ext cx="311902" cy="369663"/>
              </a:xfrm>
              <a:custGeom>
                <a:rect b="b" l="l" r="r" t="t"/>
                <a:pathLst>
                  <a:path extrusionOk="0" h="847" w="714">
                    <a:moveTo>
                      <a:pt x="13" y="372"/>
                    </a:moveTo>
                    <a:lnTo>
                      <a:pt x="0" y="508"/>
                    </a:lnTo>
                    <a:cubicBezTo>
                      <a:pt x="5" y="516"/>
                      <a:pt x="10" y="524"/>
                      <a:pt x="13" y="532"/>
                    </a:cubicBezTo>
                    <a:cubicBezTo>
                      <a:pt x="40" y="592"/>
                      <a:pt x="35" y="649"/>
                      <a:pt x="35" y="649"/>
                    </a:cubicBezTo>
                    <a:lnTo>
                      <a:pt x="332" y="846"/>
                    </a:lnTo>
                    <a:lnTo>
                      <a:pt x="713" y="288"/>
                    </a:lnTo>
                    <a:lnTo>
                      <a:pt x="687" y="0"/>
                    </a:lnTo>
                    <a:lnTo>
                      <a:pt x="309" y="569"/>
                    </a:lnTo>
                    <a:lnTo>
                      <a:pt x="13" y="372"/>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6" name="Google Shape;586;p24"/>
              <p:cNvSpPr/>
              <p:nvPr/>
            </p:nvSpPr>
            <p:spPr>
              <a:xfrm>
                <a:off x="440229" y="4174653"/>
                <a:ext cx="75086" cy="75087"/>
              </a:xfrm>
              <a:custGeom>
                <a:rect b="b" l="l" r="r" t="t"/>
                <a:pathLst>
                  <a:path extrusionOk="0" h="170" w="170">
                    <a:moveTo>
                      <a:pt x="23" y="44"/>
                    </a:moveTo>
                    <a:cubicBezTo>
                      <a:pt x="0" y="78"/>
                      <a:pt x="10" y="124"/>
                      <a:pt x="44" y="147"/>
                    </a:cubicBezTo>
                    <a:cubicBezTo>
                      <a:pt x="77" y="169"/>
                      <a:pt x="123" y="160"/>
                      <a:pt x="146" y="126"/>
                    </a:cubicBezTo>
                    <a:cubicBezTo>
                      <a:pt x="169" y="92"/>
                      <a:pt x="159" y="46"/>
                      <a:pt x="125" y="23"/>
                    </a:cubicBezTo>
                    <a:cubicBezTo>
                      <a:pt x="91" y="0"/>
                      <a:pt x="46" y="9"/>
                      <a:pt x="23" y="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7" name="Google Shape;587;p24"/>
              <p:cNvSpPr/>
              <p:nvPr/>
            </p:nvSpPr>
            <p:spPr>
              <a:xfrm>
                <a:off x="186088" y="4209309"/>
                <a:ext cx="577597" cy="279173"/>
              </a:xfrm>
              <a:custGeom>
                <a:rect b="b" l="l" r="r" t="t"/>
                <a:pathLst>
                  <a:path extrusionOk="0" h="639" w="1325">
                    <a:moveTo>
                      <a:pt x="929" y="638"/>
                    </a:moveTo>
                    <a:cubicBezTo>
                      <a:pt x="926" y="638"/>
                      <a:pt x="923" y="637"/>
                      <a:pt x="921" y="635"/>
                    </a:cubicBezTo>
                    <a:lnTo>
                      <a:pt x="625" y="438"/>
                    </a:lnTo>
                    <a:cubicBezTo>
                      <a:pt x="621" y="435"/>
                      <a:pt x="618" y="431"/>
                      <a:pt x="618" y="425"/>
                    </a:cubicBezTo>
                    <a:cubicBezTo>
                      <a:pt x="618" y="424"/>
                      <a:pt x="618" y="314"/>
                      <a:pt x="536" y="244"/>
                    </a:cubicBezTo>
                    <a:cubicBezTo>
                      <a:pt x="474" y="190"/>
                      <a:pt x="381" y="172"/>
                      <a:pt x="259" y="190"/>
                    </a:cubicBezTo>
                    <a:cubicBezTo>
                      <a:pt x="255" y="191"/>
                      <a:pt x="252" y="190"/>
                      <a:pt x="248" y="188"/>
                    </a:cubicBezTo>
                    <a:lnTo>
                      <a:pt x="9" y="29"/>
                    </a:lnTo>
                    <a:cubicBezTo>
                      <a:pt x="2" y="24"/>
                      <a:pt x="0" y="15"/>
                      <a:pt x="5" y="8"/>
                    </a:cubicBezTo>
                    <a:cubicBezTo>
                      <a:pt x="9" y="1"/>
                      <a:pt x="19" y="0"/>
                      <a:pt x="25" y="4"/>
                    </a:cubicBezTo>
                    <a:lnTo>
                      <a:pt x="260" y="160"/>
                    </a:lnTo>
                    <a:cubicBezTo>
                      <a:pt x="388" y="142"/>
                      <a:pt x="488" y="162"/>
                      <a:pt x="556" y="221"/>
                    </a:cubicBezTo>
                    <a:cubicBezTo>
                      <a:pt x="635" y="290"/>
                      <a:pt x="645" y="388"/>
                      <a:pt x="647" y="418"/>
                    </a:cubicBezTo>
                    <a:lnTo>
                      <a:pt x="925" y="602"/>
                    </a:lnTo>
                    <a:lnTo>
                      <a:pt x="1294" y="46"/>
                    </a:lnTo>
                    <a:cubicBezTo>
                      <a:pt x="1299" y="39"/>
                      <a:pt x="1308" y="37"/>
                      <a:pt x="1315" y="42"/>
                    </a:cubicBezTo>
                    <a:cubicBezTo>
                      <a:pt x="1322" y="46"/>
                      <a:pt x="1324" y="55"/>
                      <a:pt x="1319" y="62"/>
                    </a:cubicBezTo>
                    <a:lnTo>
                      <a:pt x="941" y="631"/>
                    </a:lnTo>
                    <a:cubicBezTo>
                      <a:pt x="939" y="634"/>
                      <a:pt x="936" y="637"/>
                      <a:pt x="932" y="637"/>
                    </a:cubicBezTo>
                    <a:cubicBezTo>
                      <a:pt x="931" y="638"/>
                      <a:pt x="930" y="638"/>
                      <a:pt x="929" y="63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8" name="Google Shape;588;p24"/>
              <p:cNvSpPr/>
              <p:nvPr/>
            </p:nvSpPr>
            <p:spPr>
              <a:xfrm>
                <a:off x="455631" y="4390290"/>
                <a:ext cx="23104" cy="140548"/>
              </a:xfrm>
              <a:custGeom>
                <a:rect b="b" l="l" r="r" t="t"/>
                <a:pathLst>
                  <a:path extrusionOk="0" h="324" w="54">
                    <a:moveTo>
                      <a:pt x="37" y="323"/>
                    </a:moveTo>
                    <a:cubicBezTo>
                      <a:pt x="30" y="323"/>
                      <a:pt x="23" y="317"/>
                      <a:pt x="22" y="309"/>
                    </a:cubicBezTo>
                    <a:lnTo>
                      <a:pt x="0" y="16"/>
                    </a:lnTo>
                    <a:cubicBezTo>
                      <a:pt x="0" y="8"/>
                      <a:pt x="6" y="0"/>
                      <a:pt x="14" y="0"/>
                    </a:cubicBezTo>
                    <a:cubicBezTo>
                      <a:pt x="21" y="0"/>
                      <a:pt x="28" y="5"/>
                      <a:pt x="29" y="13"/>
                    </a:cubicBezTo>
                    <a:lnTo>
                      <a:pt x="52" y="307"/>
                    </a:lnTo>
                    <a:cubicBezTo>
                      <a:pt x="53" y="315"/>
                      <a:pt x="47" y="322"/>
                      <a:pt x="38" y="323"/>
                    </a:cubicBezTo>
                    <a:cubicBezTo>
                      <a:pt x="38" y="323"/>
                      <a:pt x="38" y="323"/>
                      <a:pt x="37" y="32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9" name="Google Shape;589;p24"/>
              <p:cNvSpPr/>
              <p:nvPr/>
            </p:nvSpPr>
            <p:spPr>
              <a:xfrm>
                <a:off x="291979" y="4280545"/>
                <a:ext cx="25028" cy="140548"/>
              </a:xfrm>
              <a:custGeom>
                <a:rect b="b" l="l" r="r" t="t"/>
                <a:pathLst>
                  <a:path extrusionOk="0" h="324" w="57">
                    <a:moveTo>
                      <a:pt x="41" y="323"/>
                    </a:moveTo>
                    <a:cubicBezTo>
                      <a:pt x="33" y="323"/>
                      <a:pt x="26" y="317"/>
                      <a:pt x="26" y="309"/>
                    </a:cubicBezTo>
                    <a:lnTo>
                      <a:pt x="1" y="17"/>
                    </a:lnTo>
                    <a:cubicBezTo>
                      <a:pt x="0" y="9"/>
                      <a:pt x="6" y="2"/>
                      <a:pt x="14" y="1"/>
                    </a:cubicBezTo>
                    <a:cubicBezTo>
                      <a:pt x="22" y="0"/>
                      <a:pt x="30" y="6"/>
                      <a:pt x="30" y="14"/>
                    </a:cubicBezTo>
                    <a:lnTo>
                      <a:pt x="55" y="307"/>
                    </a:lnTo>
                    <a:cubicBezTo>
                      <a:pt x="56" y="315"/>
                      <a:pt x="50" y="322"/>
                      <a:pt x="42" y="323"/>
                    </a:cubicBezTo>
                    <a:cubicBezTo>
                      <a:pt x="41" y="323"/>
                      <a:pt x="41" y="323"/>
                      <a:pt x="41" y="32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90" name="Google Shape;590;p24"/>
              <p:cNvSpPr/>
              <p:nvPr/>
            </p:nvSpPr>
            <p:spPr>
              <a:xfrm>
                <a:off x="334336" y="4037954"/>
                <a:ext cx="365811" cy="246442"/>
              </a:xfrm>
              <a:custGeom>
                <a:rect b="b" l="l" r="r" t="t"/>
                <a:pathLst>
                  <a:path extrusionOk="0" h="566" w="837">
                    <a:moveTo>
                      <a:pt x="819" y="565"/>
                    </a:moveTo>
                    <a:cubicBezTo>
                      <a:pt x="816" y="565"/>
                      <a:pt x="813" y="564"/>
                      <a:pt x="811" y="562"/>
                    </a:cubicBezTo>
                    <a:lnTo>
                      <a:pt x="9" y="29"/>
                    </a:lnTo>
                    <a:cubicBezTo>
                      <a:pt x="2" y="25"/>
                      <a:pt x="0" y="16"/>
                      <a:pt x="5" y="9"/>
                    </a:cubicBezTo>
                    <a:cubicBezTo>
                      <a:pt x="9" y="2"/>
                      <a:pt x="19" y="0"/>
                      <a:pt x="25" y="5"/>
                    </a:cubicBezTo>
                    <a:lnTo>
                      <a:pt x="827" y="538"/>
                    </a:lnTo>
                    <a:cubicBezTo>
                      <a:pt x="834" y="542"/>
                      <a:pt x="836" y="551"/>
                      <a:pt x="831" y="558"/>
                    </a:cubicBezTo>
                    <a:cubicBezTo>
                      <a:pt x="829" y="563"/>
                      <a:pt x="824" y="565"/>
                      <a:pt x="819" y="5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91" name="Google Shape;591;p24"/>
              <p:cNvSpPr/>
              <p:nvPr/>
            </p:nvSpPr>
            <p:spPr>
              <a:xfrm>
                <a:off x="640462" y="4349857"/>
                <a:ext cx="92415" cy="119370"/>
              </a:xfrm>
              <a:custGeom>
                <a:rect b="b" l="l" r="r" t="t"/>
                <a:pathLst>
                  <a:path extrusionOk="0" h="273" w="213">
                    <a:moveTo>
                      <a:pt x="183" y="19"/>
                    </a:moveTo>
                    <a:cubicBezTo>
                      <a:pt x="212" y="39"/>
                      <a:pt x="201" y="106"/>
                      <a:pt x="159" y="171"/>
                    </a:cubicBezTo>
                    <a:cubicBezTo>
                      <a:pt x="116" y="235"/>
                      <a:pt x="58" y="272"/>
                      <a:pt x="29" y="253"/>
                    </a:cubicBezTo>
                    <a:cubicBezTo>
                      <a:pt x="0" y="233"/>
                      <a:pt x="10" y="165"/>
                      <a:pt x="53" y="101"/>
                    </a:cubicBezTo>
                    <a:cubicBezTo>
                      <a:pt x="95" y="37"/>
                      <a:pt x="153" y="0"/>
                      <a:pt x="183" y="1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592" name="Google Shape;592;p24"/>
          <p:cNvGrpSpPr/>
          <p:nvPr/>
        </p:nvGrpSpPr>
        <p:grpSpPr>
          <a:xfrm>
            <a:off x="164382" y="199235"/>
            <a:ext cx="8751991" cy="3913165"/>
            <a:chOff x="164382" y="199235"/>
            <a:chExt cx="8751991" cy="3913165"/>
          </a:xfrm>
        </p:grpSpPr>
        <p:sp>
          <p:nvSpPr>
            <p:cNvPr id="593" name="Google Shape;593;p24"/>
            <p:cNvSpPr/>
            <p:nvPr/>
          </p:nvSpPr>
          <p:spPr>
            <a:xfrm>
              <a:off x="8571494" y="278969"/>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94" name="Google Shape;594;p24"/>
            <p:cNvSpPr/>
            <p:nvPr/>
          </p:nvSpPr>
          <p:spPr>
            <a:xfrm>
              <a:off x="7724546" y="1992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95" name="Google Shape;595;p24"/>
            <p:cNvSpPr/>
            <p:nvPr/>
          </p:nvSpPr>
          <p:spPr>
            <a:xfrm>
              <a:off x="164382" y="87470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596" name="Google Shape;596;p24"/>
            <p:cNvGrpSpPr/>
            <p:nvPr/>
          </p:nvGrpSpPr>
          <p:grpSpPr>
            <a:xfrm>
              <a:off x="8492445" y="2025031"/>
              <a:ext cx="379478" cy="2087370"/>
              <a:chOff x="8492445" y="2025031"/>
              <a:chExt cx="379478" cy="2087370"/>
            </a:xfrm>
          </p:grpSpPr>
          <p:grpSp>
            <p:nvGrpSpPr>
              <p:cNvPr id="597" name="Google Shape;597;p24"/>
              <p:cNvGrpSpPr/>
              <p:nvPr/>
            </p:nvGrpSpPr>
            <p:grpSpPr>
              <a:xfrm>
                <a:off x="8492445" y="2025031"/>
                <a:ext cx="311529" cy="578250"/>
                <a:chOff x="1196975" y="5856287"/>
                <a:chExt cx="231775" cy="430213"/>
              </a:xfrm>
            </p:grpSpPr>
            <p:sp>
              <p:nvSpPr>
                <p:cNvPr id="598" name="Google Shape;598;p24"/>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99" name="Google Shape;599;p24"/>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00" name="Google Shape;600;p24"/>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01" name="Google Shape;601;p24"/>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02" name="Google Shape;602;p24"/>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03" name="Google Shape;603;p24"/>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04" name="Google Shape;604;p24"/>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605" name="Google Shape;605;p24"/>
              <p:cNvSpPr/>
              <p:nvPr/>
            </p:nvSpPr>
            <p:spPr>
              <a:xfrm>
                <a:off x="8527044" y="37236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06" name="Shape 606"/>
        <p:cNvGrpSpPr/>
        <p:nvPr/>
      </p:nvGrpSpPr>
      <p:grpSpPr>
        <a:xfrm>
          <a:off x="0" y="0"/>
          <a:ext cx="0" cy="0"/>
          <a:chOff x="0" y="0"/>
          <a:chExt cx="0" cy="0"/>
        </a:xfrm>
      </p:grpSpPr>
      <p:sp>
        <p:nvSpPr>
          <p:cNvPr id="607" name="Google Shape;607;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8" name="Google Shape;608;p25"/>
          <p:cNvSpPr txBox="1"/>
          <p:nvPr>
            <p:ph idx="1" type="subTitle"/>
          </p:nvPr>
        </p:nvSpPr>
        <p:spPr>
          <a:xfrm>
            <a:off x="937625" y="2611400"/>
            <a:ext cx="2280300" cy="88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9" name="Google Shape;609;p25"/>
          <p:cNvSpPr txBox="1"/>
          <p:nvPr>
            <p:ph idx="2" type="subTitle"/>
          </p:nvPr>
        </p:nvSpPr>
        <p:spPr>
          <a:xfrm>
            <a:off x="3484350" y="2611400"/>
            <a:ext cx="2280300" cy="88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0" name="Google Shape;610;p25"/>
          <p:cNvSpPr txBox="1"/>
          <p:nvPr>
            <p:ph idx="3" type="subTitle"/>
          </p:nvPr>
        </p:nvSpPr>
        <p:spPr>
          <a:xfrm>
            <a:off x="6031075" y="2611400"/>
            <a:ext cx="2280300" cy="88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1" name="Google Shape;611;p25"/>
          <p:cNvSpPr txBox="1"/>
          <p:nvPr>
            <p:ph idx="4" type="subTitle"/>
          </p:nvPr>
        </p:nvSpPr>
        <p:spPr>
          <a:xfrm>
            <a:off x="937625" y="2256200"/>
            <a:ext cx="2280300" cy="476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12" name="Google Shape;612;p25"/>
          <p:cNvSpPr txBox="1"/>
          <p:nvPr>
            <p:ph idx="5" type="subTitle"/>
          </p:nvPr>
        </p:nvSpPr>
        <p:spPr>
          <a:xfrm>
            <a:off x="3484354" y="2256200"/>
            <a:ext cx="2280300" cy="476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13" name="Google Shape;613;p25"/>
          <p:cNvSpPr txBox="1"/>
          <p:nvPr>
            <p:ph idx="6" type="subTitle"/>
          </p:nvPr>
        </p:nvSpPr>
        <p:spPr>
          <a:xfrm>
            <a:off x="6031075" y="2256200"/>
            <a:ext cx="2280300" cy="476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614" name="Google Shape;614;p25"/>
          <p:cNvGrpSpPr/>
          <p:nvPr/>
        </p:nvGrpSpPr>
        <p:grpSpPr>
          <a:xfrm>
            <a:off x="3719282" y="211674"/>
            <a:ext cx="5189987" cy="4754466"/>
            <a:chOff x="3719282" y="211674"/>
            <a:chExt cx="5189987" cy="4754466"/>
          </a:xfrm>
        </p:grpSpPr>
        <p:sp>
          <p:nvSpPr>
            <p:cNvPr id="615" name="Google Shape;615;p25"/>
            <p:cNvSpPr/>
            <p:nvPr/>
          </p:nvSpPr>
          <p:spPr>
            <a:xfrm>
              <a:off x="3719282" y="466490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16" name="Google Shape;616;p25"/>
            <p:cNvSpPr/>
            <p:nvPr/>
          </p:nvSpPr>
          <p:spPr>
            <a:xfrm>
              <a:off x="8643052" y="688060"/>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17" name="Google Shape;617;p25"/>
            <p:cNvSpPr/>
            <p:nvPr/>
          </p:nvSpPr>
          <p:spPr>
            <a:xfrm>
              <a:off x="8183241" y="211674"/>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618" name="Google Shape;618;p25"/>
          <p:cNvGrpSpPr/>
          <p:nvPr/>
        </p:nvGrpSpPr>
        <p:grpSpPr>
          <a:xfrm>
            <a:off x="179070" y="1253243"/>
            <a:ext cx="8597929" cy="2445875"/>
            <a:chOff x="179070" y="1253243"/>
            <a:chExt cx="8597929" cy="2445875"/>
          </a:xfrm>
        </p:grpSpPr>
        <p:grpSp>
          <p:nvGrpSpPr>
            <p:cNvPr id="619" name="Google Shape;619;p25"/>
            <p:cNvGrpSpPr/>
            <p:nvPr/>
          </p:nvGrpSpPr>
          <p:grpSpPr>
            <a:xfrm>
              <a:off x="179070" y="3120868"/>
              <a:ext cx="311529" cy="578250"/>
              <a:chOff x="1196975" y="5856287"/>
              <a:chExt cx="231775" cy="430213"/>
            </a:xfrm>
          </p:grpSpPr>
          <p:sp>
            <p:nvSpPr>
              <p:cNvPr id="620" name="Google Shape;620;p25"/>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21" name="Google Shape;621;p25"/>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22" name="Google Shape;622;p25"/>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23" name="Google Shape;623;p25"/>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24" name="Google Shape;624;p25"/>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25" name="Google Shape;625;p25"/>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26" name="Google Shape;626;p25"/>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627" name="Google Shape;627;p25"/>
            <p:cNvGrpSpPr/>
            <p:nvPr/>
          </p:nvGrpSpPr>
          <p:grpSpPr>
            <a:xfrm rot="10800000">
              <a:off x="8465470" y="1253243"/>
              <a:ext cx="311529" cy="578250"/>
              <a:chOff x="1196975" y="5856287"/>
              <a:chExt cx="231775" cy="430213"/>
            </a:xfrm>
          </p:grpSpPr>
          <p:sp>
            <p:nvSpPr>
              <p:cNvPr id="628" name="Google Shape;628;p25"/>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29" name="Google Shape;629;p25"/>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30" name="Google Shape;630;p25"/>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31" name="Google Shape;631;p25"/>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32" name="Google Shape;632;p25"/>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33" name="Google Shape;633;p25"/>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34" name="Google Shape;634;p25"/>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35" name="Shape 635"/>
        <p:cNvGrpSpPr/>
        <p:nvPr/>
      </p:nvGrpSpPr>
      <p:grpSpPr>
        <a:xfrm>
          <a:off x="0" y="0"/>
          <a:ext cx="0" cy="0"/>
          <a:chOff x="0" y="0"/>
          <a:chExt cx="0" cy="0"/>
        </a:xfrm>
      </p:grpSpPr>
      <p:sp>
        <p:nvSpPr>
          <p:cNvPr id="636" name="Google Shape;636;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7" name="Google Shape;637;p26"/>
          <p:cNvSpPr txBox="1"/>
          <p:nvPr>
            <p:ph idx="1" type="subTitle"/>
          </p:nvPr>
        </p:nvSpPr>
        <p:spPr>
          <a:xfrm>
            <a:off x="838150" y="2194800"/>
            <a:ext cx="197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8" name="Google Shape;638;p26"/>
          <p:cNvSpPr txBox="1"/>
          <p:nvPr>
            <p:ph idx="2" type="subTitle"/>
          </p:nvPr>
        </p:nvSpPr>
        <p:spPr>
          <a:xfrm>
            <a:off x="3783341" y="2194800"/>
            <a:ext cx="197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9" name="Google Shape;639;p26"/>
          <p:cNvSpPr txBox="1"/>
          <p:nvPr>
            <p:ph idx="3" type="subTitle"/>
          </p:nvPr>
        </p:nvSpPr>
        <p:spPr>
          <a:xfrm>
            <a:off x="838150" y="3938600"/>
            <a:ext cx="197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0" name="Google Shape;640;p26"/>
          <p:cNvSpPr txBox="1"/>
          <p:nvPr>
            <p:ph idx="4" type="subTitle"/>
          </p:nvPr>
        </p:nvSpPr>
        <p:spPr>
          <a:xfrm>
            <a:off x="3783341" y="3938600"/>
            <a:ext cx="197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1" name="Google Shape;641;p26"/>
          <p:cNvSpPr txBox="1"/>
          <p:nvPr>
            <p:ph idx="5" type="subTitle"/>
          </p:nvPr>
        </p:nvSpPr>
        <p:spPr>
          <a:xfrm>
            <a:off x="838161" y="19178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42" name="Google Shape;642;p26"/>
          <p:cNvSpPr txBox="1"/>
          <p:nvPr>
            <p:ph idx="6" type="subTitle"/>
          </p:nvPr>
        </p:nvSpPr>
        <p:spPr>
          <a:xfrm>
            <a:off x="838161" y="3661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43" name="Google Shape;643;p26"/>
          <p:cNvSpPr txBox="1"/>
          <p:nvPr>
            <p:ph idx="7" type="subTitle"/>
          </p:nvPr>
        </p:nvSpPr>
        <p:spPr>
          <a:xfrm>
            <a:off x="3783336" y="19178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44" name="Google Shape;644;p26"/>
          <p:cNvSpPr txBox="1"/>
          <p:nvPr>
            <p:ph idx="8" type="subTitle"/>
          </p:nvPr>
        </p:nvSpPr>
        <p:spPr>
          <a:xfrm>
            <a:off x="3783336" y="3661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645" name="Google Shape;645;p26"/>
          <p:cNvGrpSpPr/>
          <p:nvPr/>
        </p:nvGrpSpPr>
        <p:grpSpPr>
          <a:xfrm rot="5400000">
            <a:off x="8557370" y="1229643"/>
            <a:ext cx="311529" cy="578250"/>
            <a:chOff x="1196975" y="5856287"/>
            <a:chExt cx="231775" cy="430213"/>
          </a:xfrm>
        </p:grpSpPr>
        <p:sp>
          <p:nvSpPr>
            <p:cNvPr id="646" name="Google Shape;646;p26"/>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47" name="Google Shape;647;p26"/>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48" name="Google Shape;648;p26"/>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49" name="Google Shape;649;p26"/>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50" name="Google Shape;650;p26"/>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51" name="Google Shape;651;p26"/>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52" name="Google Shape;652;p26"/>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53" name="Shape 653"/>
        <p:cNvGrpSpPr/>
        <p:nvPr/>
      </p:nvGrpSpPr>
      <p:grpSpPr>
        <a:xfrm>
          <a:off x="0" y="0"/>
          <a:ext cx="0" cy="0"/>
          <a:chOff x="0" y="0"/>
          <a:chExt cx="0" cy="0"/>
        </a:xfrm>
      </p:grpSpPr>
      <p:sp>
        <p:nvSpPr>
          <p:cNvPr id="654" name="Google Shape;654;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5" name="Google Shape;655;p27"/>
          <p:cNvSpPr txBox="1"/>
          <p:nvPr>
            <p:ph idx="1" type="subTitle"/>
          </p:nvPr>
        </p:nvSpPr>
        <p:spPr>
          <a:xfrm>
            <a:off x="838777" y="1996800"/>
            <a:ext cx="19860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6" name="Google Shape;656;p27"/>
          <p:cNvSpPr txBox="1"/>
          <p:nvPr>
            <p:ph idx="2" type="subTitle"/>
          </p:nvPr>
        </p:nvSpPr>
        <p:spPr>
          <a:xfrm>
            <a:off x="3156750" y="1996800"/>
            <a:ext cx="19860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7" name="Google Shape;657;p27"/>
          <p:cNvSpPr txBox="1"/>
          <p:nvPr>
            <p:ph idx="3" type="subTitle"/>
          </p:nvPr>
        </p:nvSpPr>
        <p:spPr>
          <a:xfrm>
            <a:off x="838777" y="3427025"/>
            <a:ext cx="19860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8" name="Google Shape;658;p27"/>
          <p:cNvSpPr txBox="1"/>
          <p:nvPr>
            <p:ph idx="4" type="subTitle"/>
          </p:nvPr>
        </p:nvSpPr>
        <p:spPr>
          <a:xfrm>
            <a:off x="3156750" y="3427025"/>
            <a:ext cx="19860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9" name="Google Shape;659;p27"/>
          <p:cNvSpPr txBox="1"/>
          <p:nvPr>
            <p:ph idx="5" type="subTitle"/>
          </p:nvPr>
        </p:nvSpPr>
        <p:spPr>
          <a:xfrm>
            <a:off x="5474723" y="1996800"/>
            <a:ext cx="19860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0" name="Google Shape;660;p27"/>
          <p:cNvSpPr txBox="1"/>
          <p:nvPr>
            <p:ph idx="6" type="subTitle"/>
          </p:nvPr>
        </p:nvSpPr>
        <p:spPr>
          <a:xfrm>
            <a:off x="5474723" y="3427025"/>
            <a:ext cx="19860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1" name="Google Shape;661;p27"/>
          <p:cNvSpPr txBox="1"/>
          <p:nvPr>
            <p:ph idx="7" type="subTitle"/>
          </p:nvPr>
        </p:nvSpPr>
        <p:spPr>
          <a:xfrm>
            <a:off x="839677" y="1656599"/>
            <a:ext cx="1984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62" name="Google Shape;662;p27"/>
          <p:cNvSpPr txBox="1"/>
          <p:nvPr>
            <p:ph idx="8" type="subTitle"/>
          </p:nvPr>
        </p:nvSpPr>
        <p:spPr>
          <a:xfrm>
            <a:off x="3157650" y="1656599"/>
            <a:ext cx="1984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63" name="Google Shape;663;p27"/>
          <p:cNvSpPr txBox="1"/>
          <p:nvPr>
            <p:ph idx="9" type="subTitle"/>
          </p:nvPr>
        </p:nvSpPr>
        <p:spPr>
          <a:xfrm>
            <a:off x="5475623" y="1656599"/>
            <a:ext cx="1984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64" name="Google Shape;664;p27"/>
          <p:cNvSpPr txBox="1"/>
          <p:nvPr>
            <p:ph idx="13" type="subTitle"/>
          </p:nvPr>
        </p:nvSpPr>
        <p:spPr>
          <a:xfrm>
            <a:off x="839677" y="3086800"/>
            <a:ext cx="1984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65" name="Google Shape;665;p27"/>
          <p:cNvSpPr txBox="1"/>
          <p:nvPr>
            <p:ph idx="14" type="subTitle"/>
          </p:nvPr>
        </p:nvSpPr>
        <p:spPr>
          <a:xfrm>
            <a:off x="3157650" y="3086800"/>
            <a:ext cx="1984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66" name="Google Shape;666;p27"/>
          <p:cNvSpPr txBox="1"/>
          <p:nvPr>
            <p:ph idx="15" type="subTitle"/>
          </p:nvPr>
        </p:nvSpPr>
        <p:spPr>
          <a:xfrm>
            <a:off x="5475623" y="3086800"/>
            <a:ext cx="1984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667" name="Google Shape;667;p27"/>
          <p:cNvGrpSpPr/>
          <p:nvPr/>
        </p:nvGrpSpPr>
        <p:grpSpPr>
          <a:xfrm>
            <a:off x="54552" y="103749"/>
            <a:ext cx="8816720" cy="4862366"/>
            <a:chOff x="54552" y="103749"/>
            <a:chExt cx="8816720" cy="4862366"/>
          </a:xfrm>
        </p:grpSpPr>
        <p:grpSp>
          <p:nvGrpSpPr>
            <p:cNvPr id="668" name="Google Shape;668;p27"/>
            <p:cNvGrpSpPr/>
            <p:nvPr/>
          </p:nvGrpSpPr>
          <p:grpSpPr>
            <a:xfrm>
              <a:off x="7076182" y="3118894"/>
              <a:ext cx="1795091" cy="1847221"/>
              <a:chOff x="7118732" y="3271994"/>
              <a:chExt cx="1795091" cy="1847221"/>
            </a:xfrm>
          </p:grpSpPr>
          <p:sp>
            <p:nvSpPr>
              <p:cNvPr id="669" name="Google Shape;669;p27"/>
              <p:cNvSpPr/>
              <p:nvPr/>
            </p:nvSpPr>
            <p:spPr>
              <a:xfrm>
                <a:off x="7118732" y="48179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70" name="Google Shape;670;p27"/>
              <p:cNvSpPr/>
              <p:nvPr/>
            </p:nvSpPr>
            <p:spPr>
              <a:xfrm>
                <a:off x="8568944" y="32719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71" name="Google Shape;671;p27"/>
              <p:cNvSpPr/>
              <p:nvPr/>
            </p:nvSpPr>
            <p:spPr>
              <a:xfrm>
                <a:off x="8471771" y="424228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672" name="Google Shape;672;p27"/>
            <p:cNvSpPr/>
            <p:nvPr/>
          </p:nvSpPr>
          <p:spPr>
            <a:xfrm>
              <a:off x="54552" y="789660"/>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73" name="Google Shape;673;p27"/>
            <p:cNvSpPr/>
            <p:nvPr/>
          </p:nvSpPr>
          <p:spPr>
            <a:xfrm>
              <a:off x="139691" y="103749"/>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674" name="Google Shape;674;p27"/>
          <p:cNvGrpSpPr/>
          <p:nvPr/>
        </p:nvGrpSpPr>
        <p:grpSpPr>
          <a:xfrm>
            <a:off x="195270" y="1247307"/>
            <a:ext cx="8718364" cy="3613726"/>
            <a:chOff x="195270" y="1247307"/>
            <a:chExt cx="8718364" cy="3613726"/>
          </a:xfrm>
        </p:grpSpPr>
        <p:grpSp>
          <p:nvGrpSpPr>
            <p:cNvPr id="675" name="Google Shape;675;p27"/>
            <p:cNvGrpSpPr/>
            <p:nvPr/>
          </p:nvGrpSpPr>
          <p:grpSpPr>
            <a:xfrm rot="5400000">
              <a:off x="8468745" y="4416143"/>
              <a:ext cx="311529" cy="578250"/>
              <a:chOff x="1196975" y="5856287"/>
              <a:chExt cx="231775" cy="430213"/>
            </a:xfrm>
          </p:grpSpPr>
          <p:sp>
            <p:nvSpPr>
              <p:cNvPr id="676" name="Google Shape;676;p2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77" name="Google Shape;677;p2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78" name="Google Shape;678;p2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79" name="Google Shape;679;p2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0" name="Google Shape;680;p2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1" name="Google Shape;681;p2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2" name="Google Shape;682;p2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683" name="Google Shape;683;p27"/>
            <p:cNvGrpSpPr/>
            <p:nvPr/>
          </p:nvGrpSpPr>
          <p:grpSpPr>
            <a:xfrm>
              <a:off x="8538242" y="1247307"/>
              <a:ext cx="311529" cy="578250"/>
              <a:chOff x="1196975" y="5856287"/>
              <a:chExt cx="231775" cy="430213"/>
            </a:xfrm>
          </p:grpSpPr>
          <p:sp>
            <p:nvSpPr>
              <p:cNvPr id="684" name="Google Shape;684;p2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5" name="Google Shape;685;p2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6" name="Google Shape;686;p2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7" name="Google Shape;687;p2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8" name="Google Shape;688;p2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9" name="Google Shape;689;p2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90" name="Google Shape;690;p2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691" name="Google Shape;691;p27"/>
            <p:cNvGrpSpPr/>
            <p:nvPr/>
          </p:nvGrpSpPr>
          <p:grpSpPr>
            <a:xfrm rot="10800000">
              <a:off x="195270" y="1461393"/>
              <a:ext cx="311529" cy="578250"/>
              <a:chOff x="1196975" y="5856287"/>
              <a:chExt cx="231775" cy="430213"/>
            </a:xfrm>
          </p:grpSpPr>
          <p:sp>
            <p:nvSpPr>
              <p:cNvPr id="692" name="Google Shape;692;p2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93" name="Google Shape;693;p2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94" name="Google Shape;694;p2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95" name="Google Shape;695;p2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96" name="Google Shape;696;p2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97" name="Google Shape;697;p2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98" name="Google Shape;698;p2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699" name="Shape 699"/>
        <p:cNvGrpSpPr/>
        <p:nvPr/>
      </p:nvGrpSpPr>
      <p:grpSpPr>
        <a:xfrm>
          <a:off x="0" y="0"/>
          <a:ext cx="0" cy="0"/>
          <a:chOff x="0" y="0"/>
          <a:chExt cx="0" cy="0"/>
        </a:xfrm>
      </p:grpSpPr>
      <p:sp>
        <p:nvSpPr>
          <p:cNvPr id="700" name="Google Shape;700;p28"/>
          <p:cNvSpPr txBox="1"/>
          <p:nvPr>
            <p:ph hasCustomPrompt="1" type="title"/>
          </p:nvPr>
        </p:nvSpPr>
        <p:spPr>
          <a:xfrm>
            <a:off x="713225" y="657375"/>
            <a:ext cx="40131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01" name="Google Shape;701;p28"/>
          <p:cNvSpPr txBox="1"/>
          <p:nvPr>
            <p:ph idx="1" type="subTitle"/>
          </p:nvPr>
        </p:nvSpPr>
        <p:spPr>
          <a:xfrm>
            <a:off x="713225" y="1346296"/>
            <a:ext cx="4013100" cy="435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702" name="Google Shape;702;p28"/>
          <p:cNvSpPr txBox="1"/>
          <p:nvPr>
            <p:ph hasCustomPrompt="1" idx="2" type="title"/>
          </p:nvPr>
        </p:nvSpPr>
        <p:spPr>
          <a:xfrm>
            <a:off x="713225" y="2009634"/>
            <a:ext cx="40131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03" name="Google Shape;703;p28"/>
          <p:cNvSpPr txBox="1"/>
          <p:nvPr>
            <p:ph idx="3" type="subTitle"/>
          </p:nvPr>
        </p:nvSpPr>
        <p:spPr>
          <a:xfrm>
            <a:off x="713225" y="2698551"/>
            <a:ext cx="4013100" cy="435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704" name="Google Shape;704;p28"/>
          <p:cNvSpPr txBox="1"/>
          <p:nvPr>
            <p:ph hasCustomPrompt="1" idx="4" type="title"/>
          </p:nvPr>
        </p:nvSpPr>
        <p:spPr>
          <a:xfrm>
            <a:off x="713225" y="3361894"/>
            <a:ext cx="40131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05" name="Google Shape;705;p28"/>
          <p:cNvSpPr txBox="1"/>
          <p:nvPr>
            <p:ph idx="5" type="subTitle"/>
          </p:nvPr>
        </p:nvSpPr>
        <p:spPr>
          <a:xfrm>
            <a:off x="713225" y="4050824"/>
            <a:ext cx="4013100" cy="435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706" name="Google Shape;706;p28"/>
          <p:cNvGrpSpPr/>
          <p:nvPr/>
        </p:nvGrpSpPr>
        <p:grpSpPr>
          <a:xfrm>
            <a:off x="4526271" y="-167136"/>
            <a:ext cx="4710341" cy="5192828"/>
            <a:chOff x="4526271" y="-167136"/>
            <a:chExt cx="4710341" cy="5192828"/>
          </a:xfrm>
        </p:grpSpPr>
        <p:sp>
          <p:nvSpPr>
            <p:cNvPr id="707" name="Google Shape;707;p28"/>
            <p:cNvSpPr/>
            <p:nvPr/>
          </p:nvSpPr>
          <p:spPr>
            <a:xfrm flipH="1" rot="-2950162">
              <a:off x="8159411" y="160988"/>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708" name="Google Shape;708;p28"/>
            <p:cNvGrpSpPr/>
            <p:nvPr/>
          </p:nvGrpSpPr>
          <p:grpSpPr>
            <a:xfrm rot="-5400000">
              <a:off x="7782806" y="-27797"/>
              <a:ext cx="311529" cy="578250"/>
              <a:chOff x="1196975" y="5856287"/>
              <a:chExt cx="231775" cy="430213"/>
            </a:xfrm>
          </p:grpSpPr>
          <p:sp>
            <p:nvSpPr>
              <p:cNvPr id="709" name="Google Shape;709;p2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0" name="Google Shape;710;p2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1" name="Google Shape;711;p2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2" name="Google Shape;712;p2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3" name="Google Shape;713;p2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4" name="Google Shape;714;p2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5" name="Google Shape;715;p2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716" name="Google Shape;716;p28"/>
            <p:cNvGrpSpPr/>
            <p:nvPr/>
          </p:nvGrpSpPr>
          <p:grpSpPr>
            <a:xfrm rot="-5400000">
              <a:off x="4659631" y="4580803"/>
              <a:ext cx="311529" cy="578250"/>
              <a:chOff x="1196975" y="5856287"/>
              <a:chExt cx="231775" cy="430213"/>
            </a:xfrm>
          </p:grpSpPr>
          <p:sp>
            <p:nvSpPr>
              <p:cNvPr id="717" name="Google Shape;717;p2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8" name="Google Shape;718;p2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9" name="Google Shape;719;p2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0" name="Google Shape;720;p2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1" name="Google Shape;721;p2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2" name="Google Shape;722;p2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3" name="Google Shape;723;p2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724" name="Google Shape;724;p28"/>
            <p:cNvGrpSpPr/>
            <p:nvPr/>
          </p:nvGrpSpPr>
          <p:grpSpPr>
            <a:xfrm rot="-5400000">
              <a:off x="8546156" y="3979340"/>
              <a:ext cx="311529" cy="578250"/>
              <a:chOff x="1196975" y="5856287"/>
              <a:chExt cx="231775" cy="430213"/>
            </a:xfrm>
          </p:grpSpPr>
          <p:sp>
            <p:nvSpPr>
              <p:cNvPr id="725" name="Google Shape;725;p2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6" name="Google Shape;726;p2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7" name="Google Shape;727;p2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8" name="Google Shape;728;p2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9" name="Google Shape;729;p2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30" name="Google Shape;730;p2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31" name="Google Shape;731;p2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732" name="Shape 732"/>
        <p:cNvGrpSpPr/>
        <p:nvPr/>
      </p:nvGrpSpPr>
      <p:grpSpPr>
        <a:xfrm>
          <a:off x="0" y="0"/>
          <a:ext cx="0" cy="0"/>
          <a:chOff x="0" y="0"/>
          <a:chExt cx="0" cy="0"/>
        </a:xfrm>
      </p:grpSpPr>
      <p:sp>
        <p:nvSpPr>
          <p:cNvPr id="733" name="Google Shape;733;p29"/>
          <p:cNvSpPr txBox="1"/>
          <p:nvPr>
            <p:ph type="title"/>
          </p:nvPr>
        </p:nvSpPr>
        <p:spPr>
          <a:xfrm>
            <a:off x="713253" y="539500"/>
            <a:ext cx="33498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4" name="Google Shape;734;p29"/>
          <p:cNvSpPr txBox="1"/>
          <p:nvPr>
            <p:ph idx="1" type="subTitle"/>
          </p:nvPr>
        </p:nvSpPr>
        <p:spPr>
          <a:xfrm>
            <a:off x="713225" y="1598200"/>
            <a:ext cx="3349800" cy="1164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5" name="Google Shape;735;p29"/>
          <p:cNvSpPr txBox="1"/>
          <p:nvPr/>
        </p:nvSpPr>
        <p:spPr>
          <a:xfrm>
            <a:off x="713225" y="3480875"/>
            <a:ext cx="3560100" cy="6363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Albert Sans"/>
                <a:ea typeface="Albert Sans"/>
                <a:cs typeface="Albert Sans"/>
                <a:sym typeface="Albert Sans"/>
              </a:rPr>
              <a:t>CREDITS:</a:t>
            </a:r>
            <a:r>
              <a:rPr lang="en" sz="1000">
                <a:solidFill>
                  <a:schemeClr val="dk1"/>
                </a:solidFill>
                <a:latin typeface="Albert Sans"/>
                <a:ea typeface="Albert Sans"/>
                <a:cs typeface="Albert Sans"/>
                <a:sym typeface="Albert Sans"/>
              </a:rPr>
              <a:t> This presentation template was created by </a:t>
            </a:r>
            <a:r>
              <a:rPr b="1" lang="en" sz="1000" u="sng">
                <a:solidFill>
                  <a:schemeClr val="dk1"/>
                </a:solidFill>
                <a:latin typeface="Albert Sans"/>
                <a:ea typeface="Albert Sans"/>
                <a:cs typeface="Albert Sans"/>
                <a:sym typeface="Albert Sans"/>
                <a:hlinkClick r:id="rId2">
                  <a:extLst>
                    <a:ext uri="{A12FA001-AC4F-418D-AE19-62706E023703}">
                      <ahyp:hlinkClr val="tx"/>
                    </a:ext>
                  </a:extLst>
                </a:hlinkClick>
              </a:rPr>
              <a:t>Slidesgo</a:t>
            </a:r>
            <a:r>
              <a:rPr lang="en" sz="1000">
                <a:solidFill>
                  <a:schemeClr val="dk1"/>
                </a:solidFill>
                <a:latin typeface="Albert Sans"/>
                <a:ea typeface="Albert Sans"/>
                <a:cs typeface="Albert Sans"/>
                <a:sym typeface="Albert Sans"/>
              </a:rPr>
              <a:t>, and includes icons by </a:t>
            </a:r>
            <a:r>
              <a:rPr b="1" lang="en" sz="1000" u="sng">
                <a:solidFill>
                  <a:schemeClr val="dk1"/>
                </a:solidFill>
                <a:latin typeface="Albert Sans"/>
                <a:ea typeface="Albert Sans"/>
                <a:cs typeface="Albert Sans"/>
                <a:sym typeface="Albert Sans"/>
                <a:hlinkClick r:id="rId3">
                  <a:extLst>
                    <a:ext uri="{A12FA001-AC4F-418D-AE19-62706E023703}">
                      <ahyp:hlinkClr val="tx"/>
                    </a:ext>
                  </a:extLst>
                </a:hlinkClick>
              </a:rPr>
              <a:t>Flaticon</a:t>
            </a:r>
            <a:r>
              <a:rPr lang="en" sz="1000">
                <a:solidFill>
                  <a:schemeClr val="dk1"/>
                </a:solidFill>
                <a:latin typeface="Albert Sans"/>
                <a:ea typeface="Albert Sans"/>
                <a:cs typeface="Albert Sans"/>
                <a:sym typeface="Albert Sans"/>
              </a:rPr>
              <a:t>, and infographics &amp; images by </a:t>
            </a:r>
            <a:r>
              <a:rPr b="1" lang="en" sz="1000" u="sng">
                <a:solidFill>
                  <a:schemeClr val="dk1"/>
                </a:solidFill>
                <a:latin typeface="Albert Sans"/>
                <a:ea typeface="Albert Sans"/>
                <a:cs typeface="Albert Sans"/>
                <a:sym typeface="Albert Sans"/>
                <a:hlinkClick r:id="rId4">
                  <a:extLst>
                    <a:ext uri="{A12FA001-AC4F-418D-AE19-62706E023703}">
                      <ahyp:hlinkClr val="tx"/>
                    </a:ext>
                  </a:extLst>
                </a:hlinkClick>
              </a:rPr>
              <a:t>Freepik</a:t>
            </a:r>
            <a:r>
              <a:rPr lang="en" sz="1000" u="sng">
                <a:solidFill>
                  <a:schemeClr val="dk1"/>
                </a:solidFill>
                <a:latin typeface="Albert Sans"/>
                <a:ea typeface="Albert Sans"/>
                <a:cs typeface="Albert Sans"/>
                <a:sym typeface="Albert Sans"/>
              </a:rPr>
              <a:t> </a:t>
            </a:r>
            <a:endParaRPr b="1" sz="1000" u="sng">
              <a:solidFill>
                <a:schemeClr val="dk1"/>
              </a:solidFill>
              <a:latin typeface="Albert Sans"/>
              <a:ea typeface="Albert Sans"/>
              <a:cs typeface="Albert Sans"/>
              <a:sym typeface="Albert Sans"/>
            </a:endParaRPr>
          </a:p>
        </p:txBody>
      </p:sp>
      <p:grpSp>
        <p:nvGrpSpPr>
          <p:cNvPr id="736" name="Google Shape;736;p29"/>
          <p:cNvGrpSpPr/>
          <p:nvPr/>
        </p:nvGrpSpPr>
        <p:grpSpPr>
          <a:xfrm>
            <a:off x="3053871" y="1046552"/>
            <a:ext cx="6446316" cy="3980140"/>
            <a:chOff x="3053871" y="1046552"/>
            <a:chExt cx="6446316" cy="3980140"/>
          </a:xfrm>
        </p:grpSpPr>
        <p:grpSp>
          <p:nvGrpSpPr>
            <p:cNvPr id="737" name="Google Shape;737;p29"/>
            <p:cNvGrpSpPr/>
            <p:nvPr/>
          </p:nvGrpSpPr>
          <p:grpSpPr>
            <a:xfrm rot="5400000">
              <a:off x="3187231" y="4581803"/>
              <a:ext cx="311529" cy="578250"/>
              <a:chOff x="1196975" y="5856287"/>
              <a:chExt cx="231775" cy="430213"/>
            </a:xfrm>
          </p:grpSpPr>
          <p:sp>
            <p:nvSpPr>
              <p:cNvPr id="738" name="Google Shape;738;p29"/>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39" name="Google Shape;739;p29"/>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0" name="Google Shape;740;p29"/>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1" name="Google Shape;741;p29"/>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2" name="Google Shape;742;p29"/>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3" name="Google Shape;743;p29"/>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4" name="Google Shape;744;p29"/>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745" name="Google Shape;745;p29"/>
            <p:cNvSpPr/>
            <p:nvPr/>
          </p:nvSpPr>
          <p:spPr>
            <a:xfrm rot="2950162">
              <a:off x="8422986" y="137467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746" name="Google Shape;746;p29"/>
            <p:cNvGrpSpPr/>
            <p:nvPr/>
          </p:nvGrpSpPr>
          <p:grpSpPr>
            <a:xfrm rot="10800000">
              <a:off x="8682781" y="2282628"/>
              <a:ext cx="311529" cy="578250"/>
              <a:chOff x="1196975" y="5856287"/>
              <a:chExt cx="231775" cy="430213"/>
            </a:xfrm>
          </p:grpSpPr>
          <p:sp>
            <p:nvSpPr>
              <p:cNvPr id="747" name="Google Shape;747;p29"/>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8" name="Google Shape;748;p29"/>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9" name="Google Shape;749;p29"/>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50" name="Google Shape;750;p29"/>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51" name="Google Shape;751;p29"/>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52" name="Google Shape;752;p29"/>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53" name="Google Shape;753;p29"/>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54" name="Shape 754"/>
        <p:cNvGrpSpPr/>
        <p:nvPr/>
      </p:nvGrpSpPr>
      <p:grpSpPr>
        <a:xfrm>
          <a:off x="0" y="0"/>
          <a:ext cx="0" cy="0"/>
          <a:chOff x="0" y="0"/>
          <a:chExt cx="0" cy="0"/>
        </a:xfrm>
      </p:grpSpPr>
      <p:sp>
        <p:nvSpPr>
          <p:cNvPr id="755" name="Google Shape;755;p30"/>
          <p:cNvSpPr/>
          <p:nvPr/>
        </p:nvSpPr>
        <p:spPr>
          <a:xfrm>
            <a:off x="7247269" y="1668954"/>
            <a:ext cx="276031" cy="295396"/>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56" name="Google Shape;756;p30"/>
          <p:cNvSpPr/>
          <p:nvPr/>
        </p:nvSpPr>
        <p:spPr>
          <a:xfrm>
            <a:off x="4853884" y="1120626"/>
            <a:ext cx="438258" cy="493943"/>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57" name="Google Shape;757;p30"/>
          <p:cNvSpPr/>
          <p:nvPr/>
        </p:nvSpPr>
        <p:spPr>
          <a:xfrm>
            <a:off x="7043350" y="1964344"/>
            <a:ext cx="290559" cy="312345"/>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758" name="Google Shape;758;p30"/>
          <p:cNvGrpSpPr/>
          <p:nvPr/>
        </p:nvGrpSpPr>
        <p:grpSpPr>
          <a:xfrm>
            <a:off x="486821" y="-167136"/>
            <a:ext cx="8749791" cy="5549372"/>
            <a:chOff x="486821" y="-167136"/>
            <a:chExt cx="8749791" cy="5549372"/>
          </a:xfrm>
        </p:grpSpPr>
        <p:grpSp>
          <p:nvGrpSpPr>
            <p:cNvPr id="759" name="Google Shape;759;p30"/>
            <p:cNvGrpSpPr/>
            <p:nvPr/>
          </p:nvGrpSpPr>
          <p:grpSpPr>
            <a:xfrm>
              <a:off x="5124650" y="2426475"/>
              <a:ext cx="2842137" cy="1774187"/>
              <a:chOff x="5124650" y="2426475"/>
              <a:chExt cx="2842137" cy="1774187"/>
            </a:xfrm>
          </p:grpSpPr>
          <p:sp>
            <p:nvSpPr>
              <p:cNvPr id="760" name="Google Shape;760;p30"/>
              <p:cNvSpPr/>
              <p:nvPr/>
            </p:nvSpPr>
            <p:spPr>
              <a:xfrm rot="5400000">
                <a:off x="7581699" y="2558813"/>
                <a:ext cx="17910" cy="8358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1" name="Google Shape;761;p30"/>
              <p:cNvSpPr/>
              <p:nvPr/>
            </p:nvSpPr>
            <p:spPr>
              <a:xfrm rot="5400000">
                <a:off x="7460301" y="2558813"/>
                <a:ext cx="17910" cy="8358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2" name="Google Shape;762;p30"/>
              <p:cNvSpPr/>
              <p:nvPr/>
            </p:nvSpPr>
            <p:spPr>
              <a:xfrm rot="5400000">
                <a:off x="7488163" y="2654338"/>
                <a:ext cx="83583" cy="17910"/>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3" name="Google Shape;763;p30"/>
              <p:cNvSpPr/>
              <p:nvPr/>
            </p:nvSpPr>
            <p:spPr>
              <a:xfrm rot="5400000">
                <a:off x="7488163" y="2530954"/>
                <a:ext cx="83583" cy="17910"/>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4" name="Google Shape;764;p30"/>
              <p:cNvSpPr/>
              <p:nvPr/>
            </p:nvSpPr>
            <p:spPr>
              <a:xfrm rot="5400000">
                <a:off x="7927981" y="2522993"/>
                <a:ext cx="43782" cy="33832"/>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5" name="Google Shape;765;p30"/>
              <p:cNvSpPr/>
              <p:nvPr/>
            </p:nvSpPr>
            <p:spPr>
              <a:xfrm rot="5400000">
                <a:off x="7693146" y="2431450"/>
                <a:ext cx="43782" cy="33832"/>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6" name="Google Shape;766;p30"/>
              <p:cNvSpPr/>
              <p:nvPr/>
            </p:nvSpPr>
            <p:spPr>
              <a:xfrm rot="5400000">
                <a:off x="7693146" y="2678219"/>
                <a:ext cx="43782" cy="33832"/>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7" name="Google Shape;767;p30"/>
              <p:cNvSpPr/>
              <p:nvPr/>
            </p:nvSpPr>
            <p:spPr>
              <a:xfrm rot="10800000">
                <a:off x="5232115" y="3782736"/>
                <a:ext cx="17910" cy="8358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8" name="Google Shape;768;p30"/>
              <p:cNvSpPr/>
              <p:nvPr/>
            </p:nvSpPr>
            <p:spPr>
              <a:xfrm rot="10800000">
                <a:off x="5232115" y="3661338"/>
                <a:ext cx="17910" cy="8358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9" name="Google Shape;769;p30"/>
              <p:cNvSpPr/>
              <p:nvPr/>
            </p:nvSpPr>
            <p:spPr>
              <a:xfrm rot="10800000">
                <a:off x="5136591" y="3754875"/>
                <a:ext cx="83583" cy="17910"/>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70" name="Google Shape;770;p30"/>
              <p:cNvSpPr/>
              <p:nvPr/>
            </p:nvSpPr>
            <p:spPr>
              <a:xfrm rot="10800000">
                <a:off x="5259975" y="3754875"/>
                <a:ext cx="83583" cy="17910"/>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71" name="Google Shape;771;p30"/>
              <p:cNvSpPr/>
              <p:nvPr/>
            </p:nvSpPr>
            <p:spPr>
              <a:xfrm rot="10800000">
                <a:off x="5279875" y="4166831"/>
                <a:ext cx="43782" cy="33832"/>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72" name="Google Shape;772;p30"/>
              <p:cNvSpPr/>
              <p:nvPr/>
            </p:nvSpPr>
            <p:spPr>
              <a:xfrm rot="10800000">
                <a:off x="5371418" y="3931996"/>
                <a:ext cx="43782" cy="33832"/>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73" name="Google Shape;773;p30"/>
              <p:cNvSpPr/>
              <p:nvPr/>
            </p:nvSpPr>
            <p:spPr>
              <a:xfrm rot="10800000">
                <a:off x="5124650" y="3931996"/>
                <a:ext cx="43782" cy="33832"/>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774" name="Google Shape;774;p30"/>
            <p:cNvSpPr/>
            <p:nvPr/>
          </p:nvSpPr>
          <p:spPr>
            <a:xfrm flipH="1" rot="-2950162">
              <a:off x="8159411" y="160988"/>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775" name="Google Shape;775;p30"/>
            <p:cNvGrpSpPr/>
            <p:nvPr/>
          </p:nvGrpSpPr>
          <p:grpSpPr>
            <a:xfrm rot="-5400000">
              <a:off x="7782806" y="-27797"/>
              <a:ext cx="311529" cy="578250"/>
              <a:chOff x="1196975" y="5856287"/>
              <a:chExt cx="231775" cy="430213"/>
            </a:xfrm>
          </p:grpSpPr>
          <p:sp>
            <p:nvSpPr>
              <p:cNvPr id="776" name="Google Shape;776;p3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77" name="Google Shape;777;p3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78" name="Google Shape;778;p3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79" name="Google Shape;779;p3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0" name="Google Shape;780;p3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1" name="Google Shape;781;p3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2" name="Google Shape;782;p3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783" name="Google Shape;783;p30"/>
            <p:cNvGrpSpPr/>
            <p:nvPr/>
          </p:nvGrpSpPr>
          <p:grpSpPr>
            <a:xfrm rot="-5400000">
              <a:off x="620181" y="4403015"/>
              <a:ext cx="311529" cy="578250"/>
              <a:chOff x="1196975" y="5856287"/>
              <a:chExt cx="231775" cy="430213"/>
            </a:xfrm>
          </p:grpSpPr>
          <p:sp>
            <p:nvSpPr>
              <p:cNvPr id="784" name="Google Shape;784;p3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5" name="Google Shape;785;p3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6" name="Google Shape;786;p3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7" name="Google Shape;787;p3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8" name="Google Shape;788;p3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9" name="Google Shape;789;p3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90" name="Google Shape;790;p3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791" name="Google Shape;791;p30"/>
            <p:cNvSpPr/>
            <p:nvPr/>
          </p:nvSpPr>
          <p:spPr>
            <a:xfrm flipH="1" rot="6570380">
              <a:off x="992487" y="4553538"/>
              <a:ext cx="1084996"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792" name="Google Shape;792;p30"/>
          <p:cNvGrpSpPr/>
          <p:nvPr/>
        </p:nvGrpSpPr>
        <p:grpSpPr>
          <a:xfrm>
            <a:off x="4399275" y="484485"/>
            <a:ext cx="3797273" cy="3484592"/>
            <a:chOff x="4399275" y="484485"/>
            <a:chExt cx="3797273" cy="3484592"/>
          </a:xfrm>
        </p:grpSpPr>
        <p:grpSp>
          <p:nvGrpSpPr>
            <p:cNvPr id="793" name="Google Shape;793;p30"/>
            <p:cNvGrpSpPr/>
            <p:nvPr/>
          </p:nvGrpSpPr>
          <p:grpSpPr>
            <a:xfrm>
              <a:off x="4399275" y="1614575"/>
              <a:ext cx="3208953" cy="2354502"/>
              <a:chOff x="1398350" y="2108850"/>
              <a:chExt cx="3208953" cy="2354502"/>
            </a:xfrm>
          </p:grpSpPr>
          <p:sp>
            <p:nvSpPr>
              <p:cNvPr id="794" name="Google Shape;794;p30"/>
              <p:cNvSpPr/>
              <p:nvPr/>
            </p:nvSpPr>
            <p:spPr>
              <a:xfrm>
                <a:off x="2971181" y="2805073"/>
                <a:ext cx="1636122" cy="1651940"/>
              </a:xfrm>
              <a:custGeom>
                <a:rect b="b" l="l" r="r" t="t"/>
                <a:pathLst>
                  <a:path extrusionOk="0" h="2300" w="2278">
                    <a:moveTo>
                      <a:pt x="2152" y="1502"/>
                    </a:moveTo>
                    <a:lnTo>
                      <a:pt x="2035" y="1306"/>
                    </a:lnTo>
                    <a:lnTo>
                      <a:pt x="1139" y="0"/>
                    </a:lnTo>
                    <a:lnTo>
                      <a:pt x="1257" y="2"/>
                    </a:lnTo>
                    <a:lnTo>
                      <a:pt x="2277" y="1530"/>
                    </a:lnTo>
                    <a:lnTo>
                      <a:pt x="16" y="2299"/>
                    </a:lnTo>
                    <a:lnTo>
                      <a:pt x="0" y="2253"/>
                    </a:lnTo>
                    <a:lnTo>
                      <a:pt x="2152" y="1502"/>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95" name="Google Shape;795;p30"/>
              <p:cNvSpPr/>
              <p:nvPr/>
            </p:nvSpPr>
            <p:spPr>
              <a:xfrm>
                <a:off x="2879407" y="3735480"/>
                <a:ext cx="1636127" cy="686728"/>
              </a:xfrm>
              <a:custGeom>
                <a:rect b="b" l="l" r="r" t="t"/>
                <a:pathLst>
                  <a:path extrusionOk="0" h="958" w="2281">
                    <a:moveTo>
                      <a:pt x="2280" y="206"/>
                    </a:moveTo>
                    <a:lnTo>
                      <a:pt x="128" y="957"/>
                    </a:lnTo>
                    <a:cubicBezTo>
                      <a:pt x="98" y="849"/>
                      <a:pt x="50" y="782"/>
                      <a:pt x="0" y="740"/>
                    </a:cubicBezTo>
                    <a:cubicBezTo>
                      <a:pt x="4" y="724"/>
                      <a:pt x="7" y="709"/>
                      <a:pt x="10" y="693"/>
                    </a:cubicBezTo>
                    <a:cubicBezTo>
                      <a:pt x="38" y="616"/>
                      <a:pt x="167" y="352"/>
                      <a:pt x="641" y="191"/>
                    </a:cubicBezTo>
                    <a:cubicBezTo>
                      <a:pt x="1200" y="0"/>
                      <a:pt x="2163" y="10"/>
                      <a:pt x="2163" y="10"/>
                    </a:cubicBezTo>
                    <a:lnTo>
                      <a:pt x="2280" y="206"/>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96" name="Google Shape;796;p30"/>
              <p:cNvSpPr/>
              <p:nvPr/>
            </p:nvSpPr>
            <p:spPr>
              <a:xfrm>
                <a:off x="2515471" y="2672158"/>
                <a:ext cx="1914617" cy="1563341"/>
              </a:xfrm>
              <a:custGeom>
                <a:rect b="b" l="l" r="r" t="t"/>
                <a:pathLst>
                  <a:path extrusionOk="0" h="2178" w="2670">
                    <a:moveTo>
                      <a:pt x="1773" y="188"/>
                    </a:moveTo>
                    <a:lnTo>
                      <a:pt x="2669" y="1494"/>
                    </a:lnTo>
                    <a:cubicBezTo>
                      <a:pt x="2669" y="1494"/>
                      <a:pt x="1706" y="1484"/>
                      <a:pt x="1147" y="1675"/>
                    </a:cubicBezTo>
                    <a:cubicBezTo>
                      <a:pt x="673" y="1836"/>
                      <a:pt x="544" y="2100"/>
                      <a:pt x="516" y="2177"/>
                    </a:cubicBezTo>
                    <a:cubicBezTo>
                      <a:pt x="557" y="1965"/>
                      <a:pt x="527" y="1745"/>
                      <a:pt x="433" y="1550"/>
                    </a:cubicBezTo>
                    <a:lnTo>
                      <a:pt x="0" y="652"/>
                    </a:lnTo>
                    <a:cubicBezTo>
                      <a:pt x="492" y="0"/>
                      <a:pt x="1734" y="132"/>
                      <a:pt x="1734" y="132"/>
                    </a:cubicBezTo>
                    <a:lnTo>
                      <a:pt x="1773" y="188"/>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97" name="Google Shape;797;p30"/>
              <p:cNvSpPr/>
              <p:nvPr/>
            </p:nvSpPr>
            <p:spPr>
              <a:xfrm>
                <a:off x="1471136" y="2168977"/>
                <a:ext cx="1509536" cy="2098166"/>
              </a:xfrm>
              <a:custGeom>
                <a:rect b="b" l="l" r="r" t="t"/>
                <a:pathLst>
                  <a:path extrusionOk="0" h="2923" w="2104">
                    <a:moveTo>
                      <a:pt x="1961" y="2922"/>
                    </a:moveTo>
                    <a:cubicBezTo>
                      <a:pt x="1863" y="2840"/>
                      <a:pt x="1755" y="2856"/>
                      <a:pt x="1755" y="2856"/>
                    </a:cubicBezTo>
                    <a:lnTo>
                      <a:pt x="412" y="1257"/>
                    </a:lnTo>
                    <a:lnTo>
                      <a:pt x="0" y="23"/>
                    </a:lnTo>
                    <a:lnTo>
                      <a:pt x="147" y="11"/>
                    </a:lnTo>
                    <a:lnTo>
                      <a:pt x="285" y="0"/>
                    </a:lnTo>
                    <a:lnTo>
                      <a:pt x="786" y="1341"/>
                    </a:lnTo>
                    <a:cubicBezTo>
                      <a:pt x="786" y="1341"/>
                      <a:pt x="2103" y="2229"/>
                      <a:pt x="1967" y="2895"/>
                    </a:cubicBezTo>
                    <a:cubicBezTo>
                      <a:pt x="1967" y="2897"/>
                      <a:pt x="1967" y="2898"/>
                      <a:pt x="1967" y="2898"/>
                    </a:cubicBezTo>
                    <a:cubicBezTo>
                      <a:pt x="1965" y="2908"/>
                      <a:pt x="1963" y="2916"/>
                      <a:pt x="1961" y="2922"/>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98" name="Google Shape;798;p30"/>
              <p:cNvSpPr/>
              <p:nvPr/>
            </p:nvSpPr>
            <p:spPr>
              <a:xfrm>
                <a:off x="1676839" y="2168977"/>
                <a:ext cx="1303832" cy="2079176"/>
              </a:xfrm>
              <a:custGeom>
                <a:rect b="b" l="l" r="r" t="t"/>
                <a:pathLst>
                  <a:path extrusionOk="0" h="2896" w="1819">
                    <a:moveTo>
                      <a:pt x="1605" y="2250"/>
                    </a:moveTo>
                    <a:cubicBezTo>
                      <a:pt x="1699" y="2445"/>
                      <a:pt x="1729" y="2665"/>
                      <a:pt x="1688" y="2877"/>
                    </a:cubicBezTo>
                    <a:cubicBezTo>
                      <a:pt x="1685" y="2885"/>
                      <a:pt x="1683" y="2891"/>
                      <a:pt x="1682" y="2895"/>
                    </a:cubicBezTo>
                    <a:cubicBezTo>
                      <a:pt x="1818" y="2229"/>
                      <a:pt x="501" y="1341"/>
                      <a:pt x="501" y="1341"/>
                    </a:cubicBezTo>
                    <a:lnTo>
                      <a:pt x="0" y="0"/>
                    </a:lnTo>
                    <a:cubicBezTo>
                      <a:pt x="1086" y="825"/>
                      <a:pt x="1172" y="1352"/>
                      <a:pt x="1172" y="1352"/>
                    </a:cubicBezTo>
                    <a:lnTo>
                      <a:pt x="1605" y="225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99" name="Google Shape;799;p30"/>
              <p:cNvSpPr/>
              <p:nvPr/>
            </p:nvSpPr>
            <p:spPr>
              <a:xfrm>
                <a:off x="1398350" y="2108850"/>
                <a:ext cx="1585487" cy="2354502"/>
              </a:xfrm>
              <a:custGeom>
                <a:rect b="b" l="l" r="r" t="t"/>
                <a:pathLst>
                  <a:path extrusionOk="0" h="3283" w="2210">
                    <a:moveTo>
                      <a:pt x="447" y="1436"/>
                    </a:moveTo>
                    <a:lnTo>
                      <a:pt x="0" y="0"/>
                    </a:lnTo>
                    <a:lnTo>
                      <a:pt x="249" y="93"/>
                    </a:lnTo>
                    <a:lnTo>
                      <a:pt x="102" y="105"/>
                    </a:lnTo>
                    <a:lnTo>
                      <a:pt x="514" y="1339"/>
                    </a:lnTo>
                    <a:lnTo>
                      <a:pt x="1857" y="2938"/>
                    </a:lnTo>
                    <a:cubicBezTo>
                      <a:pt x="1857" y="2938"/>
                      <a:pt x="1965" y="2922"/>
                      <a:pt x="2063" y="3004"/>
                    </a:cubicBezTo>
                    <a:cubicBezTo>
                      <a:pt x="2058" y="3034"/>
                      <a:pt x="2058" y="3035"/>
                      <a:pt x="2062" y="3018"/>
                    </a:cubicBezTo>
                    <a:cubicBezTo>
                      <a:pt x="2063" y="3014"/>
                      <a:pt x="2064" y="3010"/>
                      <a:pt x="2065" y="3006"/>
                    </a:cubicBezTo>
                    <a:cubicBezTo>
                      <a:pt x="2115" y="3048"/>
                      <a:pt x="2163" y="3115"/>
                      <a:pt x="2193" y="3223"/>
                    </a:cubicBezTo>
                    <a:lnTo>
                      <a:pt x="2209" y="3269"/>
                    </a:lnTo>
                    <a:lnTo>
                      <a:pt x="2171" y="3282"/>
                    </a:lnTo>
                    <a:lnTo>
                      <a:pt x="1815" y="3002"/>
                    </a:lnTo>
                    <a:lnTo>
                      <a:pt x="447" y="1436"/>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00" name="Google Shape;800;p30"/>
              <p:cNvSpPr/>
              <p:nvPr/>
            </p:nvSpPr>
            <p:spPr>
              <a:xfrm>
                <a:off x="1661015" y="2153155"/>
                <a:ext cx="1313324" cy="2129818"/>
              </a:xfrm>
              <a:custGeom>
                <a:rect b="b" l="l" r="r" t="t"/>
                <a:pathLst>
                  <a:path extrusionOk="0" h="2966" w="1832">
                    <a:moveTo>
                      <a:pt x="1700" y="2965"/>
                    </a:moveTo>
                    <a:cubicBezTo>
                      <a:pt x="1699" y="2965"/>
                      <a:pt x="1698" y="2965"/>
                      <a:pt x="1697" y="2965"/>
                    </a:cubicBezTo>
                    <a:cubicBezTo>
                      <a:pt x="1687" y="2963"/>
                      <a:pt x="1680" y="2954"/>
                      <a:pt x="1681" y="2944"/>
                    </a:cubicBezTo>
                    <a:cubicBezTo>
                      <a:pt x="1681" y="2941"/>
                      <a:pt x="1707" y="2557"/>
                      <a:pt x="1487" y="2290"/>
                    </a:cubicBezTo>
                    <a:cubicBezTo>
                      <a:pt x="1263" y="2019"/>
                      <a:pt x="518" y="1384"/>
                      <a:pt x="510" y="1377"/>
                    </a:cubicBezTo>
                    <a:cubicBezTo>
                      <a:pt x="508" y="1375"/>
                      <a:pt x="506" y="1373"/>
                      <a:pt x="505" y="1369"/>
                    </a:cubicBezTo>
                    <a:lnTo>
                      <a:pt x="4" y="29"/>
                    </a:lnTo>
                    <a:cubicBezTo>
                      <a:pt x="0" y="19"/>
                      <a:pt x="6" y="8"/>
                      <a:pt x="16" y="4"/>
                    </a:cubicBezTo>
                    <a:cubicBezTo>
                      <a:pt x="26" y="0"/>
                      <a:pt x="37" y="5"/>
                      <a:pt x="40" y="15"/>
                    </a:cubicBezTo>
                    <a:lnTo>
                      <a:pt x="539" y="1351"/>
                    </a:lnTo>
                    <a:cubicBezTo>
                      <a:pt x="598" y="1401"/>
                      <a:pt x="1299" y="2002"/>
                      <a:pt x="1517" y="2266"/>
                    </a:cubicBezTo>
                    <a:cubicBezTo>
                      <a:pt x="1650" y="2426"/>
                      <a:pt x="1697" y="2623"/>
                      <a:pt x="1713" y="2764"/>
                    </a:cubicBezTo>
                    <a:cubicBezTo>
                      <a:pt x="1737" y="2473"/>
                      <a:pt x="1613" y="2285"/>
                      <a:pt x="1611" y="2283"/>
                    </a:cubicBezTo>
                    <a:lnTo>
                      <a:pt x="1177" y="1382"/>
                    </a:lnTo>
                    <a:cubicBezTo>
                      <a:pt x="1172" y="1372"/>
                      <a:pt x="1176" y="1361"/>
                      <a:pt x="1186" y="1356"/>
                    </a:cubicBezTo>
                    <a:cubicBezTo>
                      <a:pt x="1195" y="1352"/>
                      <a:pt x="1207" y="1356"/>
                      <a:pt x="1211" y="1365"/>
                    </a:cubicBezTo>
                    <a:lnTo>
                      <a:pt x="1645" y="2264"/>
                    </a:lnTo>
                    <a:cubicBezTo>
                      <a:pt x="1651" y="2272"/>
                      <a:pt x="1831" y="2543"/>
                      <a:pt x="1719" y="2951"/>
                    </a:cubicBezTo>
                    <a:cubicBezTo>
                      <a:pt x="1717" y="2959"/>
                      <a:pt x="1709" y="2965"/>
                      <a:pt x="1700" y="29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01" name="Google Shape;801;p30"/>
              <p:cNvSpPr/>
              <p:nvPr/>
            </p:nvSpPr>
            <p:spPr>
              <a:xfrm>
                <a:off x="2863582" y="3722821"/>
                <a:ext cx="1582331" cy="556976"/>
              </a:xfrm>
              <a:custGeom>
                <a:rect b="b" l="l" r="r" t="t"/>
                <a:pathLst>
                  <a:path extrusionOk="0" h="778" w="2206">
                    <a:moveTo>
                      <a:pt x="22" y="777"/>
                    </a:moveTo>
                    <a:cubicBezTo>
                      <a:pt x="19" y="777"/>
                      <a:pt x="16" y="776"/>
                      <a:pt x="14" y="775"/>
                    </a:cubicBezTo>
                    <a:cubicBezTo>
                      <a:pt x="4" y="770"/>
                      <a:pt x="0" y="758"/>
                      <a:pt x="5" y="749"/>
                    </a:cubicBezTo>
                    <a:cubicBezTo>
                      <a:pt x="13" y="734"/>
                      <a:pt x="197" y="383"/>
                      <a:pt x="655" y="191"/>
                    </a:cubicBezTo>
                    <a:cubicBezTo>
                      <a:pt x="1111" y="0"/>
                      <a:pt x="2142" y="8"/>
                      <a:pt x="2185" y="8"/>
                    </a:cubicBezTo>
                    <a:cubicBezTo>
                      <a:pt x="2196" y="8"/>
                      <a:pt x="2205" y="17"/>
                      <a:pt x="2205" y="28"/>
                    </a:cubicBezTo>
                    <a:cubicBezTo>
                      <a:pt x="2204" y="38"/>
                      <a:pt x="2195" y="45"/>
                      <a:pt x="2185" y="47"/>
                    </a:cubicBezTo>
                    <a:cubicBezTo>
                      <a:pt x="2175" y="47"/>
                      <a:pt x="1119" y="39"/>
                      <a:pt x="670" y="226"/>
                    </a:cubicBezTo>
                    <a:cubicBezTo>
                      <a:pt x="225" y="413"/>
                      <a:pt x="41" y="763"/>
                      <a:pt x="40" y="767"/>
                    </a:cubicBezTo>
                    <a:cubicBezTo>
                      <a:pt x="36" y="773"/>
                      <a:pt x="29" y="777"/>
                      <a:pt x="22" y="77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02" name="Google Shape;802;p30"/>
              <p:cNvSpPr/>
              <p:nvPr/>
            </p:nvSpPr>
            <p:spPr>
              <a:xfrm>
                <a:off x="2939534" y="3814595"/>
                <a:ext cx="1560170" cy="572799"/>
              </a:xfrm>
              <a:custGeom>
                <a:rect b="b" l="l" r="r" t="t"/>
                <a:pathLst>
                  <a:path extrusionOk="0" h="799" w="2176">
                    <a:moveTo>
                      <a:pt x="22" y="798"/>
                    </a:moveTo>
                    <a:cubicBezTo>
                      <a:pt x="14" y="798"/>
                      <a:pt x="6" y="793"/>
                      <a:pt x="3" y="785"/>
                    </a:cubicBezTo>
                    <a:cubicBezTo>
                      <a:pt x="0" y="775"/>
                      <a:pt x="5" y="764"/>
                      <a:pt x="15" y="761"/>
                    </a:cubicBezTo>
                    <a:lnTo>
                      <a:pt x="2147" y="4"/>
                    </a:lnTo>
                    <a:cubicBezTo>
                      <a:pt x="2157" y="0"/>
                      <a:pt x="2168" y="5"/>
                      <a:pt x="2172" y="15"/>
                    </a:cubicBezTo>
                    <a:cubicBezTo>
                      <a:pt x="2175" y="25"/>
                      <a:pt x="2170" y="37"/>
                      <a:pt x="2160" y="40"/>
                    </a:cubicBezTo>
                    <a:lnTo>
                      <a:pt x="28" y="797"/>
                    </a:lnTo>
                    <a:cubicBezTo>
                      <a:pt x="26" y="798"/>
                      <a:pt x="24" y="798"/>
                      <a:pt x="22" y="7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03" name="Google Shape;803;p30"/>
              <p:cNvSpPr/>
              <p:nvPr/>
            </p:nvSpPr>
            <p:spPr>
              <a:xfrm>
                <a:off x="2901558" y="3770290"/>
                <a:ext cx="1569671" cy="553813"/>
              </a:xfrm>
              <a:custGeom>
                <a:rect b="b" l="l" r="r" t="t"/>
                <a:pathLst>
                  <a:path extrusionOk="0" h="771" w="2188">
                    <a:moveTo>
                      <a:pt x="23" y="770"/>
                    </a:moveTo>
                    <a:cubicBezTo>
                      <a:pt x="16" y="770"/>
                      <a:pt x="10" y="767"/>
                      <a:pt x="6" y="761"/>
                    </a:cubicBezTo>
                    <a:cubicBezTo>
                      <a:pt x="0" y="752"/>
                      <a:pt x="3" y="740"/>
                      <a:pt x="12" y="734"/>
                    </a:cubicBezTo>
                    <a:cubicBezTo>
                      <a:pt x="18" y="731"/>
                      <a:pt x="585" y="367"/>
                      <a:pt x="903" y="256"/>
                    </a:cubicBezTo>
                    <a:cubicBezTo>
                      <a:pt x="1221" y="146"/>
                      <a:pt x="2125" y="8"/>
                      <a:pt x="2163" y="2"/>
                    </a:cubicBezTo>
                    <a:cubicBezTo>
                      <a:pt x="2174" y="0"/>
                      <a:pt x="2184" y="7"/>
                      <a:pt x="2186" y="18"/>
                    </a:cubicBezTo>
                    <a:cubicBezTo>
                      <a:pt x="2187" y="28"/>
                      <a:pt x="2180" y="38"/>
                      <a:pt x="2169" y="40"/>
                    </a:cubicBezTo>
                    <a:cubicBezTo>
                      <a:pt x="2160" y="41"/>
                      <a:pt x="1230" y="183"/>
                      <a:pt x="916" y="293"/>
                    </a:cubicBezTo>
                    <a:cubicBezTo>
                      <a:pt x="602" y="402"/>
                      <a:pt x="39" y="763"/>
                      <a:pt x="33" y="767"/>
                    </a:cubicBezTo>
                    <a:cubicBezTo>
                      <a:pt x="30" y="769"/>
                      <a:pt x="26" y="770"/>
                      <a:pt x="23" y="7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04" name="Google Shape;804;p30"/>
              <p:cNvSpPr/>
              <p:nvPr/>
            </p:nvSpPr>
            <p:spPr>
              <a:xfrm>
                <a:off x="1600888" y="2156319"/>
                <a:ext cx="1253202" cy="2095000"/>
              </a:xfrm>
              <a:custGeom>
                <a:rect b="b" l="l" r="r" t="t"/>
                <a:pathLst>
                  <a:path extrusionOk="0" h="2921" w="1745">
                    <a:moveTo>
                      <a:pt x="1724" y="2920"/>
                    </a:moveTo>
                    <a:cubicBezTo>
                      <a:pt x="1714" y="2920"/>
                      <a:pt x="1706" y="2913"/>
                      <a:pt x="1705" y="2903"/>
                    </a:cubicBezTo>
                    <a:cubicBezTo>
                      <a:pt x="1704" y="2899"/>
                      <a:pt x="1639" y="2445"/>
                      <a:pt x="1402" y="2235"/>
                    </a:cubicBezTo>
                    <a:cubicBezTo>
                      <a:pt x="1158" y="2020"/>
                      <a:pt x="487" y="1390"/>
                      <a:pt x="481" y="1384"/>
                    </a:cubicBezTo>
                    <a:cubicBezTo>
                      <a:pt x="478" y="1382"/>
                      <a:pt x="477" y="1379"/>
                      <a:pt x="476" y="1376"/>
                    </a:cubicBezTo>
                    <a:lnTo>
                      <a:pt x="3" y="28"/>
                    </a:lnTo>
                    <a:cubicBezTo>
                      <a:pt x="0" y="18"/>
                      <a:pt x="5" y="7"/>
                      <a:pt x="15" y="3"/>
                    </a:cubicBezTo>
                    <a:cubicBezTo>
                      <a:pt x="25" y="0"/>
                      <a:pt x="36" y="5"/>
                      <a:pt x="40" y="15"/>
                    </a:cubicBezTo>
                    <a:lnTo>
                      <a:pt x="511" y="1359"/>
                    </a:lnTo>
                    <a:cubicBezTo>
                      <a:pt x="563" y="1408"/>
                      <a:pt x="1193" y="1999"/>
                      <a:pt x="1427" y="2206"/>
                    </a:cubicBezTo>
                    <a:cubicBezTo>
                      <a:pt x="1676" y="2425"/>
                      <a:pt x="1740" y="2879"/>
                      <a:pt x="1743" y="2898"/>
                    </a:cubicBezTo>
                    <a:cubicBezTo>
                      <a:pt x="1744" y="2909"/>
                      <a:pt x="1737" y="2918"/>
                      <a:pt x="1726" y="2920"/>
                    </a:cubicBezTo>
                    <a:cubicBezTo>
                      <a:pt x="1725" y="2920"/>
                      <a:pt x="1725" y="2920"/>
                      <a:pt x="1724" y="29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05" name="Google Shape;805;p30"/>
              <p:cNvSpPr/>
              <p:nvPr/>
            </p:nvSpPr>
            <p:spPr>
              <a:xfrm>
                <a:off x="1509112" y="2165814"/>
                <a:ext cx="1237378" cy="2069687"/>
              </a:xfrm>
              <a:custGeom>
                <a:rect b="b" l="l" r="r" t="t"/>
                <a:pathLst>
                  <a:path extrusionOk="0" h="2882" w="1726">
                    <a:moveTo>
                      <a:pt x="1703" y="2881"/>
                    </a:moveTo>
                    <a:cubicBezTo>
                      <a:pt x="1696" y="2881"/>
                      <a:pt x="1688" y="2876"/>
                      <a:pt x="1685" y="2868"/>
                    </a:cubicBezTo>
                    <a:cubicBezTo>
                      <a:pt x="1684" y="2864"/>
                      <a:pt x="1518" y="2457"/>
                      <a:pt x="1239" y="2178"/>
                    </a:cubicBezTo>
                    <a:cubicBezTo>
                      <a:pt x="957" y="1897"/>
                      <a:pt x="476" y="1368"/>
                      <a:pt x="471" y="1363"/>
                    </a:cubicBezTo>
                    <a:cubicBezTo>
                      <a:pt x="469" y="1361"/>
                      <a:pt x="468" y="1359"/>
                      <a:pt x="467" y="1356"/>
                    </a:cubicBezTo>
                    <a:lnTo>
                      <a:pt x="3" y="28"/>
                    </a:lnTo>
                    <a:cubicBezTo>
                      <a:pt x="0" y="18"/>
                      <a:pt x="5" y="7"/>
                      <a:pt x="15" y="4"/>
                    </a:cubicBezTo>
                    <a:cubicBezTo>
                      <a:pt x="25" y="0"/>
                      <a:pt x="36" y="6"/>
                      <a:pt x="40" y="16"/>
                    </a:cubicBezTo>
                    <a:lnTo>
                      <a:pt x="502" y="1340"/>
                    </a:lnTo>
                    <a:cubicBezTo>
                      <a:pt x="541" y="1382"/>
                      <a:pt x="996" y="1881"/>
                      <a:pt x="1266" y="2151"/>
                    </a:cubicBezTo>
                    <a:cubicBezTo>
                      <a:pt x="1551" y="2435"/>
                      <a:pt x="1719" y="2850"/>
                      <a:pt x="1721" y="2854"/>
                    </a:cubicBezTo>
                    <a:cubicBezTo>
                      <a:pt x="1725" y="2864"/>
                      <a:pt x="1720" y="2875"/>
                      <a:pt x="1710" y="2879"/>
                    </a:cubicBezTo>
                    <a:cubicBezTo>
                      <a:pt x="1708" y="2880"/>
                      <a:pt x="1706" y="2881"/>
                      <a:pt x="1703" y="288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806" name="Google Shape;806;p30"/>
            <p:cNvGrpSpPr/>
            <p:nvPr/>
          </p:nvGrpSpPr>
          <p:grpSpPr>
            <a:xfrm>
              <a:off x="5575149" y="1168371"/>
              <a:ext cx="1344455" cy="1742160"/>
              <a:chOff x="5575271" y="1168400"/>
              <a:chExt cx="2027224" cy="2626900"/>
            </a:xfrm>
          </p:grpSpPr>
          <p:sp>
            <p:nvSpPr>
              <p:cNvPr id="807" name="Google Shape;807;p30"/>
              <p:cNvSpPr/>
              <p:nvPr/>
            </p:nvSpPr>
            <p:spPr>
              <a:xfrm>
                <a:off x="5830001" y="1168400"/>
                <a:ext cx="1772494" cy="2181125"/>
              </a:xfrm>
              <a:custGeom>
                <a:rect b="b" l="l" r="r" t="t"/>
                <a:pathLst>
                  <a:path extrusionOk="0" h="1813" w="1472">
                    <a:moveTo>
                      <a:pt x="484" y="1392"/>
                    </a:moveTo>
                    <a:lnTo>
                      <a:pt x="484" y="1392"/>
                    </a:lnTo>
                    <a:cubicBezTo>
                      <a:pt x="539" y="1428"/>
                      <a:pt x="693" y="1542"/>
                      <a:pt x="760" y="1759"/>
                    </a:cubicBezTo>
                    <a:lnTo>
                      <a:pt x="760" y="1759"/>
                    </a:lnTo>
                    <a:cubicBezTo>
                      <a:pt x="760" y="1759"/>
                      <a:pt x="865" y="1812"/>
                      <a:pt x="1068" y="1749"/>
                    </a:cubicBezTo>
                    <a:lnTo>
                      <a:pt x="1068" y="1749"/>
                    </a:lnTo>
                    <a:cubicBezTo>
                      <a:pt x="1271" y="1685"/>
                      <a:pt x="1330" y="1578"/>
                      <a:pt x="1330" y="1578"/>
                    </a:cubicBezTo>
                    <a:lnTo>
                      <a:pt x="1330" y="1578"/>
                    </a:lnTo>
                    <a:cubicBezTo>
                      <a:pt x="1248" y="1314"/>
                      <a:pt x="1359" y="1099"/>
                      <a:pt x="1359" y="1099"/>
                    </a:cubicBezTo>
                    <a:lnTo>
                      <a:pt x="1359" y="1099"/>
                    </a:lnTo>
                    <a:lnTo>
                      <a:pt x="1359" y="1099"/>
                    </a:lnTo>
                    <a:cubicBezTo>
                      <a:pt x="1445" y="941"/>
                      <a:pt x="1471" y="749"/>
                      <a:pt x="1413" y="561"/>
                    </a:cubicBezTo>
                    <a:lnTo>
                      <a:pt x="1413" y="561"/>
                    </a:lnTo>
                    <a:cubicBezTo>
                      <a:pt x="1300" y="200"/>
                      <a:pt x="918" y="0"/>
                      <a:pt x="559" y="113"/>
                    </a:cubicBezTo>
                    <a:lnTo>
                      <a:pt x="559" y="113"/>
                    </a:lnTo>
                    <a:cubicBezTo>
                      <a:pt x="200" y="225"/>
                      <a:pt x="0" y="610"/>
                      <a:pt x="112" y="971"/>
                    </a:cubicBezTo>
                    <a:lnTo>
                      <a:pt x="112" y="971"/>
                    </a:lnTo>
                    <a:cubicBezTo>
                      <a:pt x="174" y="1167"/>
                      <a:pt x="312" y="1315"/>
                      <a:pt x="484" y="1392"/>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08" name="Google Shape;808;p30"/>
              <p:cNvSpPr/>
              <p:nvPr/>
            </p:nvSpPr>
            <p:spPr>
              <a:xfrm>
                <a:off x="6673794" y="3036421"/>
                <a:ext cx="923393" cy="758879"/>
              </a:xfrm>
              <a:custGeom>
                <a:rect b="b" l="l" r="r" t="t"/>
                <a:pathLst>
                  <a:path extrusionOk="0" h="632" w="768">
                    <a:moveTo>
                      <a:pt x="87" y="468"/>
                    </a:moveTo>
                    <a:lnTo>
                      <a:pt x="87" y="468"/>
                    </a:lnTo>
                    <a:cubicBezTo>
                      <a:pt x="91" y="502"/>
                      <a:pt x="122" y="528"/>
                      <a:pt x="156" y="528"/>
                    </a:cubicBezTo>
                    <a:lnTo>
                      <a:pt x="201" y="529"/>
                    </a:lnTo>
                    <a:lnTo>
                      <a:pt x="201" y="529"/>
                    </a:lnTo>
                    <a:cubicBezTo>
                      <a:pt x="201" y="529"/>
                      <a:pt x="273" y="631"/>
                      <a:pt x="482" y="565"/>
                    </a:cubicBezTo>
                    <a:lnTo>
                      <a:pt x="482" y="565"/>
                    </a:lnTo>
                    <a:cubicBezTo>
                      <a:pt x="691" y="499"/>
                      <a:pt x="691" y="374"/>
                      <a:pt x="691" y="374"/>
                    </a:cubicBezTo>
                    <a:lnTo>
                      <a:pt x="728" y="347"/>
                    </a:lnTo>
                    <a:lnTo>
                      <a:pt x="728" y="347"/>
                    </a:lnTo>
                    <a:cubicBezTo>
                      <a:pt x="755" y="327"/>
                      <a:pt x="767" y="289"/>
                      <a:pt x="751" y="259"/>
                    </a:cubicBezTo>
                    <a:lnTo>
                      <a:pt x="751" y="259"/>
                    </a:lnTo>
                    <a:cubicBezTo>
                      <a:pt x="739" y="238"/>
                      <a:pt x="720" y="231"/>
                      <a:pt x="720" y="231"/>
                    </a:cubicBezTo>
                    <a:lnTo>
                      <a:pt x="679" y="99"/>
                    </a:lnTo>
                    <a:lnTo>
                      <a:pt x="679" y="99"/>
                    </a:lnTo>
                    <a:cubicBezTo>
                      <a:pt x="680" y="0"/>
                      <a:pt x="629" y="26"/>
                      <a:pt x="629" y="26"/>
                    </a:cubicBezTo>
                    <a:lnTo>
                      <a:pt x="629" y="26"/>
                    </a:lnTo>
                    <a:cubicBezTo>
                      <a:pt x="629" y="26"/>
                      <a:pt x="570" y="133"/>
                      <a:pt x="367" y="197"/>
                    </a:cubicBezTo>
                    <a:lnTo>
                      <a:pt x="367" y="197"/>
                    </a:lnTo>
                    <a:cubicBezTo>
                      <a:pt x="164" y="260"/>
                      <a:pt x="59" y="207"/>
                      <a:pt x="59" y="207"/>
                    </a:cubicBezTo>
                    <a:lnTo>
                      <a:pt x="55" y="208"/>
                    </a:lnTo>
                    <a:lnTo>
                      <a:pt x="55" y="208"/>
                    </a:lnTo>
                    <a:cubicBezTo>
                      <a:pt x="55" y="208"/>
                      <a:pt x="0" y="215"/>
                      <a:pt x="56" y="296"/>
                    </a:cubicBezTo>
                    <a:lnTo>
                      <a:pt x="97" y="427"/>
                    </a:lnTo>
                    <a:lnTo>
                      <a:pt x="97" y="427"/>
                    </a:lnTo>
                    <a:cubicBezTo>
                      <a:pt x="97" y="427"/>
                      <a:pt x="85" y="443"/>
                      <a:pt x="87" y="468"/>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09" name="Google Shape;809;p30"/>
              <p:cNvSpPr/>
              <p:nvPr/>
            </p:nvSpPr>
            <p:spPr>
              <a:xfrm>
                <a:off x="6710941" y="3137250"/>
                <a:ext cx="806645" cy="270649"/>
              </a:xfrm>
              <a:custGeom>
                <a:rect b="b" l="l" r="r" t="t"/>
                <a:pathLst>
                  <a:path extrusionOk="0" h="224" w="670">
                    <a:moveTo>
                      <a:pt x="99" y="223"/>
                    </a:moveTo>
                    <a:lnTo>
                      <a:pt x="99" y="223"/>
                    </a:lnTo>
                    <a:cubicBezTo>
                      <a:pt x="71" y="223"/>
                      <a:pt x="44" y="222"/>
                      <a:pt x="17" y="220"/>
                    </a:cubicBezTo>
                    <a:lnTo>
                      <a:pt x="17" y="220"/>
                    </a:lnTo>
                    <a:cubicBezTo>
                      <a:pt x="7" y="219"/>
                      <a:pt x="0" y="210"/>
                      <a:pt x="1" y="201"/>
                    </a:cubicBezTo>
                    <a:lnTo>
                      <a:pt x="1" y="201"/>
                    </a:lnTo>
                    <a:cubicBezTo>
                      <a:pt x="1" y="191"/>
                      <a:pt x="11" y="184"/>
                      <a:pt x="19" y="185"/>
                    </a:cubicBezTo>
                    <a:lnTo>
                      <a:pt x="19" y="185"/>
                    </a:lnTo>
                    <a:cubicBezTo>
                      <a:pt x="182" y="199"/>
                      <a:pt x="346" y="170"/>
                      <a:pt x="494" y="103"/>
                    </a:cubicBezTo>
                    <a:lnTo>
                      <a:pt x="494" y="103"/>
                    </a:lnTo>
                    <a:cubicBezTo>
                      <a:pt x="561" y="74"/>
                      <a:pt x="605" y="44"/>
                      <a:pt x="636" y="7"/>
                    </a:cubicBezTo>
                    <a:lnTo>
                      <a:pt x="636" y="7"/>
                    </a:lnTo>
                    <a:cubicBezTo>
                      <a:pt x="642" y="0"/>
                      <a:pt x="652" y="0"/>
                      <a:pt x="660" y="6"/>
                    </a:cubicBezTo>
                    <a:lnTo>
                      <a:pt x="660" y="6"/>
                    </a:lnTo>
                    <a:cubicBezTo>
                      <a:pt x="668" y="12"/>
                      <a:pt x="669" y="24"/>
                      <a:pt x="662" y="31"/>
                    </a:cubicBezTo>
                    <a:lnTo>
                      <a:pt x="662" y="31"/>
                    </a:lnTo>
                    <a:cubicBezTo>
                      <a:pt x="617" y="83"/>
                      <a:pt x="556" y="114"/>
                      <a:pt x="508" y="136"/>
                    </a:cubicBezTo>
                    <a:lnTo>
                      <a:pt x="508" y="136"/>
                    </a:lnTo>
                    <a:cubicBezTo>
                      <a:pt x="379" y="193"/>
                      <a:pt x="240" y="223"/>
                      <a:pt x="99" y="22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0" name="Google Shape;810;p30"/>
              <p:cNvSpPr/>
              <p:nvPr/>
            </p:nvSpPr>
            <p:spPr>
              <a:xfrm>
                <a:off x="6769318" y="3301765"/>
                <a:ext cx="796029" cy="260035"/>
              </a:xfrm>
              <a:custGeom>
                <a:rect b="b" l="l" r="r" t="t"/>
                <a:pathLst>
                  <a:path extrusionOk="0" h="216" w="663">
                    <a:moveTo>
                      <a:pt x="87" y="215"/>
                    </a:moveTo>
                    <a:lnTo>
                      <a:pt x="87" y="215"/>
                    </a:lnTo>
                    <a:cubicBezTo>
                      <a:pt x="63" y="215"/>
                      <a:pt x="40" y="215"/>
                      <a:pt x="16" y="213"/>
                    </a:cubicBezTo>
                    <a:lnTo>
                      <a:pt x="16" y="213"/>
                    </a:lnTo>
                    <a:cubicBezTo>
                      <a:pt x="7" y="212"/>
                      <a:pt x="0" y="204"/>
                      <a:pt x="1" y="194"/>
                    </a:cubicBezTo>
                    <a:lnTo>
                      <a:pt x="1" y="194"/>
                    </a:lnTo>
                    <a:cubicBezTo>
                      <a:pt x="1" y="184"/>
                      <a:pt x="10" y="177"/>
                      <a:pt x="19" y="178"/>
                    </a:cubicBezTo>
                    <a:lnTo>
                      <a:pt x="19" y="178"/>
                    </a:lnTo>
                    <a:cubicBezTo>
                      <a:pt x="234" y="194"/>
                      <a:pt x="456" y="130"/>
                      <a:pt x="631" y="6"/>
                    </a:cubicBezTo>
                    <a:lnTo>
                      <a:pt x="631" y="6"/>
                    </a:lnTo>
                    <a:cubicBezTo>
                      <a:pt x="639" y="0"/>
                      <a:pt x="650" y="2"/>
                      <a:pt x="656" y="10"/>
                    </a:cubicBezTo>
                    <a:lnTo>
                      <a:pt x="656" y="10"/>
                    </a:lnTo>
                    <a:cubicBezTo>
                      <a:pt x="662" y="18"/>
                      <a:pt x="660" y="29"/>
                      <a:pt x="652" y="34"/>
                    </a:cubicBezTo>
                    <a:lnTo>
                      <a:pt x="652" y="34"/>
                    </a:lnTo>
                    <a:cubicBezTo>
                      <a:pt x="486" y="153"/>
                      <a:pt x="288" y="215"/>
                      <a:pt x="87" y="21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1" name="Google Shape;811;p30"/>
              <p:cNvSpPr/>
              <p:nvPr/>
            </p:nvSpPr>
            <p:spPr>
              <a:xfrm>
                <a:off x="6880760" y="3466276"/>
                <a:ext cx="642128" cy="222889"/>
              </a:xfrm>
              <a:custGeom>
                <a:rect b="b" l="l" r="r" t="t"/>
                <a:pathLst>
                  <a:path extrusionOk="0" h="186" w="533">
                    <a:moveTo>
                      <a:pt x="19" y="185"/>
                    </a:moveTo>
                    <a:lnTo>
                      <a:pt x="19" y="185"/>
                    </a:lnTo>
                    <a:cubicBezTo>
                      <a:pt x="9" y="185"/>
                      <a:pt x="2" y="177"/>
                      <a:pt x="1" y="169"/>
                    </a:cubicBezTo>
                    <a:lnTo>
                      <a:pt x="1" y="169"/>
                    </a:lnTo>
                    <a:cubicBezTo>
                      <a:pt x="0" y="159"/>
                      <a:pt x="6" y="150"/>
                      <a:pt x="16" y="150"/>
                    </a:cubicBezTo>
                    <a:lnTo>
                      <a:pt x="16" y="150"/>
                    </a:lnTo>
                    <a:cubicBezTo>
                      <a:pt x="186" y="135"/>
                      <a:pt x="354" y="85"/>
                      <a:pt x="504" y="4"/>
                    </a:cubicBezTo>
                    <a:lnTo>
                      <a:pt x="504" y="4"/>
                    </a:lnTo>
                    <a:cubicBezTo>
                      <a:pt x="511" y="0"/>
                      <a:pt x="523" y="3"/>
                      <a:pt x="527" y="11"/>
                    </a:cubicBezTo>
                    <a:lnTo>
                      <a:pt x="527" y="11"/>
                    </a:lnTo>
                    <a:cubicBezTo>
                      <a:pt x="532" y="20"/>
                      <a:pt x="528" y="30"/>
                      <a:pt x="520" y="36"/>
                    </a:cubicBezTo>
                    <a:lnTo>
                      <a:pt x="520" y="36"/>
                    </a:lnTo>
                    <a:cubicBezTo>
                      <a:pt x="365" y="118"/>
                      <a:pt x="193" y="169"/>
                      <a:pt x="20" y="185"/>
                    </a:cubicBezTo>
                    <a:lnTo>
                      <a:pt x="20" y="185"/>
                    </a:lnTo>
                    <a:lnTo>
                      <a:pt x="19" y="18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2" name="Google Shape;812;p30"/>
              <p:cNvSpPr/>
              <p:nvPr/>
            </p:nvSpPr>
            <p:spPr>
              <a:xfrm>
                <a:off x="7220400" y="2229775"/>
                <a:ext cx="84910" cy="987081"/>
              </a:xfrm>
              <a:custGeom>
                <a:rect b="b" l="l" r="r" t="t"/>
                <a:pathLst>
                  <a:path extrusionOk="0" h="820" w="69">
                    <a:moveTo>
                      <a:pt x="51" y="819"/>
                    </a:moveTo>
                    <a:lnTo>
                      <a:pt x="51" y="819"/>
                    </a:lnTo>
                    <a:cubicBezTo>
                      <a:pt x="41" y="819"/>
                      <a:pt x="34" y="811"/>
                      <a:pt x="33" y="801"/>
                    </a:cubicBezTo>
                    <a:lnTo>
                      <a:pt x="0" y="19"/>
                    </a:lnTo>
                    <a:lnTo>
                      <a:pt x="0" y="19"/>
                    </a:lnTo>
                    <a:cubicBezTo>
                      <a:pt x="0" y="9"/>
                      <a:pt x="8" y="2"/>
                      <a:pt x="17" y="1"/>
                    </a:cubicBezTo>
                    <a:lnTo>
                      <a:pt x="17" y="1"/>
                    </a:lnTo>
                    <a:cubicBezTo>
                      <a:pt x="27" y="0"/>
                      <a:pt x="35" y="9"/>
                      <a:pt x="35" y="19"/>
                    </a:cubicBezTo>
                    <a:lnTo>
                      <a:pt x="68" y="801"/>
                    </a:lnTo>
                    <a:lnTo>
                      <a:pt x="68" y="801"/>
                    </a:lnTo>
                    <a:cubicBezTo>
                      <a:pt x="68" y="810"/>
                      <a:pt x="61" y="819"/>
                      <a:pt x="52" y="819"/>
                    </a:cubicBezTo>
                    <a:lnTo>
                      <a:pt x="52" y="819"/>
                    </a:lnTo>
                    <a:cubicBezTo>
                      <a:pt x="51" y="819"/>
                      <a:pt x="51" y="819"/>
                      <a:pt x="51" y="81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3" name="Google Shape;813;p30"/>
              <p:cNvSpPr/>
              <p:nvPr/>
            </p:nvSpPr>
            <p:spPr>
              <a:xfrm>
                <a:off x="6472133" y="2415514"/>
                <a:ext cx="504152" cy="907477"/>
              </a:xfrm>
              <a:custGeom>
                <a:rect b="b" l="l" r="r" t="t"/>
                <a:pathLst>
                  <a:path extrusionOk="0" h="754" w="418">
                    <a:moveTo>
                      <a:pt x="397" y="753"/>
                    </a:moveTo>
                    <a:lnTo>
                      <a:pt x="397" y="753"/>
                    </a:lnTo>
                    <a:cubicBezTo>
                      <a:pt x="389" y="753"/>
                      <a:pt x="383" y="748"/>
                      <a:pt x="381" y="742"/>
                    </a:cubicBezTo>
                    <a:lnTo>
                      <a:pt x="381" y="742"/>
                    </a:lnTo>
                    <a:cubicBezTo>
                      <a:pt x="266" y="500"/>
                      <a:pt x="140" y="259"/>
                      <a:pt x="5" y="29"/>
                    </a:cubicBezTo>
                    <a:lnTo>
                      <a:pt x="5" y="29"/>
                    </a:lnTo>
                    <a:cubicBezTo>
                      <a:pt x="0" y="20"/>
                      <a:pt x="2" y="10"/>
                      <a:pt x="10" y="5"/>
                    </a:cubicBezTo>
                    <a:lnTo>
                      <a:pt x="10" y="5"/>
                    </a:lnTo>
                    <a:cubicBezTo>
                      <a:pt x="19" y="0"/>
                      <a:pt x="30" y="3"/>
                      <a:pt x="34" y="11"/>
                    </a:cubicBezTo>
                    <a:lnTo>
                      <a:pt x="34" y="11"/>
                    </a:lnTo>
                    <a:cubicBezTo>
                      <a:pt x="171" y="243"/>
                      <a:pt x="298" y="483"/>
                      <a:pt x="412" y="727"/>
                    </a:cubicBezTo>
                    <a:lnTo>
                      <a:pt x="412" y="727"/>
                    </a:lnTo>
                    <a:cubicBezTo>
                      <a:pt x="417" y="735"/>
                      <a:pt x="412" y="746"/>
                      <a:pt x="404" y="750"/>
                    </a:cubicBezTo>
                    <a:lnTo>
                      <a:pt x="404" y="750"/>
                    </a:lnTo>
                    <a:cubicBezTo>
                      <a:pt x="401" y="751"/>
                      <a:pt x="399" y="753"/>
                      <a:pt x="397" y="7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4" name="Google Shape;814;p30"/>
              <p:cNvSpPr/>
              <p:nvPr/>
            </p:nvSpPr>
            <p:spPr>
              <a:xfrm>
                <a:off x="5575271" y="1316993"/>
                <a:ext cx="451083" cy="286572"/>
              </a:xfrm>
              <a:custGeom>
                <a:rect b="b" l="l" r="r" t="t"/>
                <a:pathLst>
                  <a:path extrusionOk="0" h="239" w="375">
                    <a:moveTo>
                      <a:pt x="354" y="238"/>
                    </a:moveTo>
                    <a:lnTo>
                      <a:pt x="354" y="238"/>
                    </a:lnTo>
                    <a:cubicBezTo>
                      <a:pt x="351" y="238"/>
                      <a:pt x="348" y="237"/>
                      <a:pt x="344" y="237"/>
                    </a:cubicBezTo>
                    <a:lnTo>
                      <a:pt x="12" y="34"/>
                    </a:lnTo>
                    <a:lnTo>
                      <a:pt x="12" y="34"/>
                    </a:lnTo>
                    <a:cubicBezTo>
                      <a:pt x="4" y="29"/>
                      <a:pt x="0" y="18"/>
                      <a:pt x="5" y="10"/>
                    </a:cubicBezTo>
                    <a:lnTo>
                      <a:pt x="5" y="10"/>
                    </a:lnTo>
                    <a:cubicBezTo>
                      <a:pt x="12" y="2"/>
                      <a:pt x="22" y="0"/>
                      <a:pt x="31" y="5"/>
                    </a:cubicBezTo>
                    <a:lnTo>
                      <a:pt x="362" y="206"/>
                    </a:lnTo>
                    <a:lnTo>
                      <a:pt x="362" y="206"/>
                    </a:lnTo>
                    <a:cubicBezTo>
                      <a:pt x="370" y="211"/>
                      <a:pt x="374" y="222"/>
                      <a:pt x="369" y="230"/>
                    </a:cubicBezTo>
                    <a:lnTo>
                      <a:pt x="369" y="230"/>
                    </a:lnTo>
                    <a:cubicBezTo>
                      <a:pt x="366" y="236"/>
                      <a:pt x="359" y="238"/>
                      <a:pt x="354" y="23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5" name="Google Shape;815;p30"/>
              <p:cNvSpPr/>
              <p:nvPr/>
            </p:nvSpPr>
            <p:spPr>
              <a:xfrm>
                <a:off x="5867150" y="1216160"/>
                <a:ext cx="238807" cy="265344"/>
              </a:xfrm>
              <a:custGeom>
                <a:rect b="b" l="l" r="r" t="t"/>
                <a:pathLst>
                  <a:path extrusionOk="0" h="222" w="198">
                    <a:moveTo>
                      <a:pt x="177" y="221"/>
                    </a:moveTo>
                    <a:lnTo>
                      <a:pt x="177" y="221"/>
                    </a:lnTo>
                    <a:cubicBezTo>
                      <a:pt x="173" y="221"/>
                      <a:pt x="168" y="219"/>
                      <a:pt x="165" y="215"/>
                    </a:cubicBezTo>
                    <a:lnTo>
                      <a:pt x="6" y="30"/>
                    </a:lnTo>
                    <a:lnTo>
                      <a:pt x="6" y="30"/>
                    </a:lnTo>
                    <a:cubicBezTo>
                      <a:pt x="0" y="23"/>
                      <a:pt x="1" y="12"/>
                      <a:pt x="8" y="7"/>
                    </a:cubicBezTo>
                    <a:lnTo>
                      <a:pt x="8" y="7"/>
                    </a:lnTo>
                    <a:cubicBezTo>
                      <a:pt x="15" y="0"/>
                      <a:pt x="27" y="1"/>
                      <a:pt x="33" y="8"/>
                    </a:cubicBezTo>
                    <a:lnTo>
                      <a:pt x="191" y="193"/>
                    </a:lnTo>
                    <a:lnTo>
                      <a:pt x="191" y="193"/>
                    </a:lnTo>
                    <a:cubicBezTo>
                      <a:pt x="197" y="200"/>
                      <a:pt x="196" y="211"/>
                      <a:pt x="189" y="217"/>
                    </a:cubicBezTo>
                    <a:lnTo>
                      <a:pt x="189" y="217"/>
                    </a:lnTo>
                    <a:cubicBezTo>
                      <a:pt x="185" y="220"/>
                      <a:pt x="181" y="221"/>
                      <a:pt x="177" y="22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6" name="Google Shape;816;p30"/>
              <p:cNvSpPr/>
              <p:nvPr/>
            </p:nvSpPr>
            <p:spPr>
              <a:xfrm>
                <a:off x="6127185" y="1194933"/>
                <a:ext cx="100829" cy="201661"/>
              </a:xfrm>
              <a:custGeom>
                <a:rect b="b" l="l" r="r" t="t"/>
                <a:pathLst>
                  <a:path extrusionOk="0" h="167" w="84">
                    <a:moveTo>
                      <a:pt x="64" y="166"/>
                    </a:moveTo>
                    <a:lnTo>
                      <a:pt x="64" y="166"/>
                    </a:lnTo>
                    <a:cubicBezTo>
                      <a:pt x="57" y="166"/>
                      <a:pt x="50" y="161"/>
                      <a:pt x="47" y="154"/>
                    </a:cubicBezTo>
                    <a:lnTo>
                      <a:pt x="3" y="25"/>
                    </a:lnTo>
                    <a:lnTo>
                      <a:pt x="3" y="25"/>
                    </a:lnTo>
                    <a:cubicBezTo>
                      <a:pt x="0" y="16"/>
                      <a:pt x="4" y="6"/>
                      <a:pt x="13" y="3"/>
                    </a:cubicBezTo>
                    <a:lnTo>
                      <a:pt x="13" y="3"/>
                    </a:lnTo>
                    <a:cubicBezTo>
                      <a:pt x="23" y="0"/>
                      <a:pt x="32" y="4"/>
                      <a:pt x="36" y="14"/>
                    </a:cubicBezTo>
                    <a:lnTo>
                      <a:pt x="80" y="143"/>
                    </a:lnTo>
                    <a:lnTo>
                      <a:pt x="80" y="143"/>
                    </a:lnTo>
                    <a:cubicBezTo>
                      <a:pt x="83" y="151"/>
                      <a:pt x="79" y="161"/>
                      <a:pt x="69" y="165"/>
                    </a:cubicBezTo>
                    <a:lnTo>
                      <a:pt x="69" y="165"/>
                    </a:lnTo>
                    <a:cubicBezTo>
                      <a:pt x="68" y="165"/>
                      <a:pt x="66" y="166"/>
                      <a:pt x="64" y="16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7" name="Google Shape;817;p30"/>
              <p:cNvSpPr/>
              <p:nvPr/>
            </p:nvSpPr>
            <p:spPr>
              <a:xfrm>
                <a:off x="5665489" y="1608869"/>
                <a:ext cx="297184" cy="116751"/>
              </a:xfrm>
              <a:custGeom>
                <a:rect b="b" l="l" r="r" t="t"/>
                <a:pathLst>
                  <a:path extrusionOk="0" h="96" w="249">
                    <a:moveTo>
                      <a:pt x="229" y="95"/>
                    </a:moveTo>
                    <a:lnTo>
                      <a:pt x="229" y="95"/>
                    </a:lnTo>
                    <a:cubicBezTo>
                      <a:pt x="227" y="95"/>
                      <a:pt x="225" y="95"/>
                      <a:pt x="223" y="94"/>
                    </a:cubicBezTo>
                    <a:lnTo>
                      <a:pt x="14" y="37"/>
                    </a:lnTo>
                    <a:lnTo>
                      <a:pt x="14" y="37"/>
                    </a:lnTo>
                    <a:cubicBezTo>
                      <a:pt x="4" y="33"/>
                      <a:pt x="0" y="24"/>
                      <a:pt x="2" y="15"/>
                    </a:cubicBezTo>
                    <a:lnTo>
                      <a:pt x="2" y="15"/>
                    </a:lnTo>
                    <a:cubicBezTo>
                      <a:pt x="4" y="5"/>
                      <a:pt x="14" y="0"/>
                      <a:pt x="23" y="3"/>
                    </a:cubicBezTo>
                    <a:lnTo>
                      <a:pt x="233" y="61"/>
                    </a:lnTo>
                    <a:lnTo>
                      <a:pt x="233" y="61"/>
                    </a:lnTo>
                    <a:cubicBezTo>
                      <a:pt x="242" y="63"/>
                      <a:pt x="248" y="72"/>
                      <a:pt x="245" y="82"/>
                    </a:cubicBezTo>
                    <a:lnTo>
                      <a:pt x="245" y="82"/>
                    </a:lnTo>
                    <a:cubicBezTo>
                      <a:pt x="243" y="90"/>
                      <a:pt x="236" y="95"/>
                      <a:pt x="229" y="9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8" name="Google Shape;818;p30"/>
              <p:cNvSpPr/>
              <p:nvPr/>
            </p:nvSpPr>
            <p:spPr>
              <a:xfrm>
                <a:off x="5745091" y="1805225"/>
                <a:ext cx="169820" cy="53069"/>
              </a:xfrm>
              <a:custGeom>
                <a:rect b="b" l="l" r="r" t="t"/>
                <a:pathLst>
                  <a:path extrusionOk="0" h="46" w="140">
                    <a:moveTo>
                      <a:pt x="121" y="45"/>
                    </a:moveTo>
                    <a:lnTo>
                      <a:pt x="121" y="45"/>
                    </a:lnTo>
                    <a:cubicBezTo>
                      <a:pt x="120" y="45"/>
                      <a:pt x="120" y="45"/>
                      <a:pt x="120" y="45"/>
                    </a:cubicBezTo>
                    <a:lnTo>
                      <a:pt x="17" y="35"/>
                    </a:lnTo>
                    <a:lnTo>
                      <a:pt x="17" y="35"/>
                    </a:lnTo>
                    <a:cubicBezTo>
                      <a:pt x="7" y="34"/>
                      <a:pt x="0" y="26"/>
                      <a:pt x="1" y="16"/>
                    </a:cubicBezTo>
                    <a:lnTo>
                      <a:pt x="1" y="16"/>
                    </a:lnTo>
                    <a:cubicBezTo>
                      <a:pt x="1" y="6"/>
                      <a:pt x="10" y="0"/>
                      <a:pt x="19" y="0"/>
                    </a:cubicBezTo>
                    <a:lnTo>
                      <a:pt x="122" y="10"/>
                    </a:lnTo>
                    <a:lnTo>
                      <a:pt x="122" y="10"/>
                    </a:lnTo>
                    <a:cubicBezTo>
                      <a:pt x="132" y="11"/>
                      <a:pt x="139" y="20"/>
                      <a:pt x="138" y="29"/>
                    </a:cubicBezTo>
                    <a:lnTo>
                      <a:pt x="138" y="29"/>
                    </a:lnTo>
                    <a:cubicBezTo>
                      <a:pt x="137" y="39"/>
                      <a:pt x="129" y="45"/>
                      <a:pt x="121" y="4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9" name="Google Shape;819;p30"/>
              <p:cNvSpPr/>
              <p:nvPr/>
            </p:nvSpPr>
            <p:spPr>
              <a:xfrm>
                <a:off x="6275777" y="1725620"/>
                <a:ext cx="1140978" cy="992386"/>
              </a:xfrm>
              <a:custGeom>
                <a:rect b="b" l="l" r="r" t="t"/>
                <a:pathLst>
                  <a:path extrusionOk="0" h="823" w="949">
                    <a:moveTo>
                      <a:pt x="233" y="822"/>
                    </a:moveTo>
                    <a:lnTo>
                      <a:pt x="233" y="822"/>
                    </a:lnTo>
                    <a:cubicBezTo>
                      <a:pt x="130" y="822"/>
                      <a:pt x="34" y="757"/>
                      <a:pt x="3" y="666"/>
                    </a:cubicBezTo>
                    <a:lnTo>
                      <a:pt x="3" y="666"/>
                    </a:lnTo>
                    <a:cubicBezTo>
                      <a:pt x="0" y="658"/>
                      <a:pt x="6" y="647"/>
                      <a:pt x="15" y="643"/>
                    </a:cubicBezTo>
                    <a:lnTo>
                      <a:pt x="15" y="643"/>
                    </a:lnTo>
                    <a:cubicBezTo>
                      <a:pt x="24" y="641"/>
                      <a:pt x="34" y="646"/>
                      <a:pt x="37" y="655"/>
                    </a:cubicBezTo>
                    <a:lnTo>
                      <a:pt x="37" y="655"/>
                    </a:lnTo>
                    <a:cubicBezTo>
                      <a:pt x="64" y="736"/>
                      <a:pt x="153" y="793"/>
                      <a:pt x="245" y="787"/>
                    </a:cubicBezTo>
                    <a:lnTo>
                      <a:pt x="245" y="787"/>
                    </a:lnTo>
                    <a:cubicBezTo>
                      <a:pt x="332" y="781"/>
                      <a:pt x="413" y="727"/>
                      <a:pt x="462" y="642"/>
                    </a:cubicBezTo>
                    <a:lnTo>
                      <a:pt x="462" y="642"/>
                    </a:lnTo>
                    <a:cubicBezTo>
                      <a:pt x="475" y="617"/>
                      <a:pt x="487" y="590"/>
                      <a:pt x="494" y="561"/>
                    </a:cubicBezTo>
                    <a:lnTo>
                      <a:pt x="494" y="561"/>
                    </a:lnTo>
                    <a:cubicBezTo>
                      <a:pt x="492" y="559"/>
                      <a:pt x="490" y="558"/>
                      <a:pt x="488" y="556"/>
                    </a:cubicBezTo>
                    <a:lnTo>
                      <a:pt x="488" y="556"/>
                    </a:lnTo>
                    <a:cubicBezTo>
                      <a:pt x="361" y="448"/>
                      <a:pt x="279" y="291"/>
                      <a:pt x="265" y="123"/>
                    </a:cubicBezTo>
                    <a:lnTo>
                      <a:pt x="265" y="123"/>
                    </a:lnTo>
                    <a:cubicBezTo>
                      <a:pt x="260" y="56"/>
                      <a:pt x="282" y="29"/>
                      <a:pt x="304" y="17"/>
                    </a:cubicBezTo>
                    <a:lnTo>
                      <a:pt x="304" y="17"/>
                    </a:lnTo>
                    <a:cubicBezTo>
                      <a:pt x="334" y="0"/>
                      <a:pt x="369" y="10"/>
                      <a:pt x="391" y="28"/>
                    </a:cubicBezTo>
                    <a:lnTo>
                      <a:pt x="391" y="28"/>
                    </a:lnTo>
                    <a:cubicBezTo>
                      <a:pt x="413" y="45"/>
                      <a:pt x="427" y="69"/>
                      <a:pt x="440" y="93"/>
                    </a:cubicBezTo>
                    <a:lnTo>
                      <a:pt x="440" y="93"/>
                    </a:lnTo>
                    <a:cubicBezTo>
                      <a:pt x="494" y="195"/>
                      <a:pt x="526" y="283"/>
                      <a:pt x="538" y="368"/>
                    </a:cubicBezTo>
                    <a:lnTo>
                      <a:pt x="538" y="368"/>
                    </a:lnTo>
                    <a:cubicBezTo>
                      <a:pt x="548" y="431"/>
                      <a:pt x="546" y="492"/>
                      <a:pt x="534" y="547"/>
                    </a:cubicBezTo>
                    <a:lnTo>
                      <a:pt x="534" y="547"/>
                    </a:lnTo>
                    <a:cubicBezTo>
                      <a:pt x="580" y="582"/>
                      <a:pt x="625" y="603"/>
                      <a:pt x="669" y="613"/>
                    </a:cubicBezTo>
                    <a:lnTo>
                      <a:pt x="669" y="613"/>
                    </a:lnTo>
                    <a:cubicBezTo>
                      <a:pt x="730" y="626"/>
                      <a:pt x="793" y="615"/>
                      <a:pt x="838" y="583"/>
                    </a:cubicBezTo>
                    <a:lnTo>
                      <a:pt x="838" y="583"/>
                    </a:lnTo>
                    <a:cubicBezTo>
                      <a:pt x="885" y="548"/>
                      <a:pt x="910" y="487"/>
                      <a:pt x="897" y="434"/>
                    </a:cubicBezTo>
                    <a:lnTo>
                      <a:pt x="897" y="434"/>
                    </a:lnTo>
                    <a:cubicBezTo>
                      <a:pt x="895" y="425"/>
                      <a:pt x="902" y="415"/>
                      <a:pt x="911" y="413"/>
                    </a:cubicBezTo>
                    <a:lnTo>
                      <a:pt x="911" y="413"/>
                    </a:lnTo>
                    <a:cubicBezTo>
                      <a:pt x="921" y="411"/>
                      <a:pt x="930" y="417"/>
                      <a:pt x="931" y="426"/>
                    </a:cubicBezTo>
                    <a:lnTo>
                      <a:pt x="931" y="426"/>
                    </a:lnTo>
                    <a:cubicBezTo>
                      <a:pt x="948" y="493"/>
                      <a:pt x="917" y="568"/>
                      <a:pt x="857" y="612"/>
                    </a:cubicBezTo>
                    <a:lnTo>
                      <a:pt x="857" y="612"/>
                    </a:lnTo>
                    <a:cubicBezTo>
                      <a:pt x="804" y="649"/>
                      <a:pt x="734" y="663"/>
                      <a:pt x="661" y="647"/>
                    </a:cubicBezTo>
                    <a:lnTo>
                      <a:pt x="661" y="647"/>
                    </a:lnTo>
                    <a:cubicBezTo>
                      <a:pt x="616" y="638"/>
                      <a:pt x="570" y="616"/>
                      <a:pt x="525" y="583"/>
                    </a:cubicBezTo>
                    <a:lnTo>
                      <a:pt x="525" y="583"/>
                    </a:lnTo>
                    <a:cubicBezTo>
                      <a:pt x="517" y="611"/>
                      <a:pt x="505" y="636"/>
                      <a:pt x="491" y="660"/>
                    </a:cubicBezTo>
                    <a:lnTo>
                      <a:pt x="491" y="660"/>
                    </a:lnTo>
                    <a:cubicBezTo>
                      <a:pt x="439" y="754"/>
                      <a:pt x="345" y="815"/>
                      <a:pt x="247" y="821"/>
                    </a:cubicBezTo>
                    <a:lnTo>
                      <a:pt x="247" y="821"/>
                    </a:lnTo>
                    <a:cubicBezTo>
                      <a:pt x="242" y="822"/>
                      <a:pt x="237" y="822"/>
                      <a:pt x="233" y="822"/>
                    </a:cubicBezTo>
                    <a:close/>
                    <a:moveTo>
                      <a:pt x="337" y="44"/>
                    </a:moveTo>
                    <a:lnTo>
                      <a:pt x="337" y="44"/>
                    </a:lnTo>
                    <a:cubicBezTo>
                      <a:pt x="332" y="44"/>
                      <a:pt x="326" y="45"/>
                      <a:pt x="321" y="48"/>
                    </a:cubicBezTo>
                    <a:lnTo>
                      <a:pt x="321" y="48"/>
                    </a:lnTo>
                    <a:cubicBezTo>
                      <a:pt x="299" y="59"/>
                      <a:pt x="298" y="94"/>
                      <a:pt x="299" y="122"/>
                    </a:cubicBezTo>
                    <a:lnTo>
                      <a:pt x="299" y="122"/>
                    </a:lnTo>
                    <a:cubicBezTo>
                      <a:pt x="313" y="275"/>
                      <a:pt x="387" y="421"/>
                      <a:pt x="503" y="523"/>
                    </a:cubicBezTo>
                    <a:lnTo>
                      <a:pt x="503" y="523"/>
                    </a:lnTo>
                    <a:cubicBezTo>
                      <a:pt x="511" y="475"/>
                      <a:pt x="512" y="425"/>
                      <a:pt x="504" y="374"/>
                    </a:cubicBezTo>
                    <a:lnTo>
                      <a:pt x="504" y="374"/>
                    </a:lnTo>
                    <a:cubicBezTo>
                      <a:pt x="492" y="292"/>
                      <a:pt x="462" y="208"/>
                      <a:pt x="409" y="108"/>
                    </a:cubicBezTo>
                    <a:lnTo>
                      <a:pt x="409" y="108"/>
                    </a:lnTo>
                    <a:cubicBezTo>
                      <a:pt x="398" y="88"/>
                      <a:pt x="387" y="68"/>
                      <a:pt x="370" y="55"/>
                    </a:cubicBezTo>
                    <a:lnTo>
                      <a:pt x="370" y="55"/>
                    </a:lnTo>
                    <a:cubicBezTo>
                      <a:pt x="362" y="49"/>
                      <a:pt x="349" y="44"/>
                      <a:pt x="337" y="4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20" name="Google Shape;820;p30"/>
              <p:cNvSpPr/>
              <p:nvPr/>
            </p:nvSpPr>
            <p:spPr>
              <a:xfrm>
                <a:off x="5983901" y="1837067"/>
                <a:ext cx="106137" cy="504151"/>
              </a:xfrm>
              <a:custGeom>
                <a:rect b="b" l="l" r="r" t="t"/>
                <a:pathLst>
                  <a:path extrusionOk="0" h="421" w="87">
                    <a:moveTo>
                      <a:pt x="67" y="420"/>
                    </a:moveTo>
                    <a:lnTo>
                      <a:pt x="67" y="420"/>
                    </a:lnTo>
                    <a:cubicBezTo>
                      <a:pt x="59" y="420"/>
                      <a:pt x="53" y="415"/>
                      <a:pt x="49" y="409"/>
                    </a:cubicBezTo>
                    <a:lnTo>
                      <a:pt x="49" y="409"/>
                    </a:lnTo>
                    <a:cubicBezTo>
                      <a:pt x="3" y="283"/>
                      <a:pt x="0" y="140"/>
                      <a:pt x="42" y="14"/>
                    </a:cubicBezTo>
                    <a:lnTo>
                      <a:pt x="42" y="14"/>
                    </a:lnTo>
                    <a:cubicBezTo>
                      <a:pt x="45" y="4"/>
                      <a:pt x="56" y="0"/>
                      <a:pt x="64" y="2"/>
                    </a:cubicBezTo>
                    <a:lnTo>
                      <a:pt x="64" y="2"/>
                    </a:lnTo>
                    <a:cubicBezTo>
                      <a:pt x="74" y="6"/>
                      <a:pt x="79" y="17"/>
                      <a:pt x="76" y="26"/>
                    </a:cubicBezTo>
                    <a:lnTo>
                      <a:pt x="76" y="26"/>
                    </a:lnTo>
                    <a:cubicBezTo>
                      <a:pt x="36" y="145"/>
                      <a:pt x="38" y="279"/>
                      <a:pt x="82" y="396"/>
                    </a:cubicBezTo>
                    <a:lnTo>
                      <a:pt x="82" y="396"/>
                    </a:lnTo>
                    <a:cubicBezTo>
                      <a:pt x="86" y="405"/>
                      <a:pt x="81" y="415"/>
                      <a:pt x="73" y="419"/>
                    </a:cubicBezTo>
                    <a:lnTo>
                      <a:pt x="73" y="419"/>
                    </a:lnTo>
                    <a:cubicBezTo>
                      <a:pt x="71" y="420"/>
                      <a:pt x="68" y="420"/>
                      <a:pt x="67" y="4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821" name="Google Shape;821;p30"/>
            <p:cNvGrpSpPr/>
            <p:nvPr/>
          </p:nvGrpSpPr>
          <p:grpSpPr>
            <a:xfrm rot="1197753">
              <a:off x="6666069" y="539708"/>
              <a:ext cx="439729" cy="660387"/>
              <a:chOff x="7187488" y="603275"/>
              <a:chExt cx="439737" cy="660398"/>
            </a:xfrm>
          </p:grpSpPr>
          <p:sp>
            <p:nvSpPr>
              <p:cNvPr id="822" name="Google Shape;822;p30"/>
              <p:cNvSpPr/>
              <p:nvPr/>
            </p:nvSpPr>
            <p:spPr>
              <a:xfrm>
                <a:off x="7187488" y="603275"/>
                <a:ext cx="439737" cy="660398"/>
              </a:xfrm>
              <a:custGeom>
                <a:rect b="b" l="l" r="r" t="t"/>
                <a:pathLst>
                  <a:path extrusionOk="0" h="1835" w="1220">
                    <a:moveTo>
                      <a:pt x="1209" y="1439"/>
                    </a:moveTo>
                    <a:lnTo>
                      <a:pt x="1209" y="1834"/>
                    </a:lnTo>
                    <a:lnTo>
                      <a:pt x="33" y="1834"/>
                    </a:lnTo>
                    <a:lnTo>
                      <a:pt x="33" y="1452"/>
                    </a:lnTo>
                    <a:lnTo>
                      <a:pt x="33" y="1452"/>
                    </a:lnTo>
                    <a:cubicBezTo>
                      <a:pt x="245" y="1259"/>
                      <a:pt x="404" y="1097"/>
                      <a:pt x="513" y="963"/>
                    </a:cubicBezTo>
                    <a:lnTo>
                      <a:pt x="513" y="963"/>
                    </a:lnTo>
                    <a:cubicBezTo>
                      <a:pt x="621" y="829"/>
                      <a:pt x="674" y="718"/>
                      <a:pt x="674" y="628"/>
                    </a:cubicBezTo>
                    <a:lnTo>
                      <a:pt x="674" y="628"/>
                    </a:lnTo>
                    <a:cubicBezTo>
                      <a:pt x="674" y="572"/>
                      <a:pt x="657" y="528"/>
                      <a:pt x="622" y="496"/>
                    </a:cubicBezTo>
                    <a:lnTo>
                      <a:pt x="622" y="496"/>
                    </a:lnTo>
                    <a:cubicBezTo>
                      <a:pt x="586" y="466"/>
                      <a:pt x="540" y="450"/>
                      <a:pt x="480" y="450"/>
                    </a:cubicBezTo>
                    <a:lnTo>
                      <a:pt x="480" y="450"/>
                    </a:lnTo>
                    <a:cubicBezTo>
                      <a:pt x="369" y="450"/>
                      <a:pt x="252" y="485"/>
                      <a:pt x="132" y="556"/>
                    </a:cubicBezTo>
                    <a:lnTo>
                      <a:pt x="0" y="151"/>
                    </a:lnTo>
                    <a:lnTo>
                      <a:pt x="0" y="151"/>
                    </a:lnTo>
                    <a:cubicBezTo>
                      <a:pt x="99" y="100"/>
                      <a:pt x="197" y="63"/>
                      <a:pt x="293" y="37"/>
                    </a:cubicBezTo>
                    <a:lnTo>
                      <a:pt x="293" y="37"/>
                    </a:lnTo>
                    <a:cubicBezTo>
                      <a:pt x="389" y="12"/>
                      <a:pt x="490" y="0"/>
                      <a:pt x="596" y="0"/>
                    </a:cubicBezTo>
                    <a:lnTo>
                      <a:pt x="596" y="0"/>
                    </a:lnTo>
                    <a:cubicBezTo>
                      <a:pt x="723" y="0"/>
                      <a:pt x="832" y="23"/>
                      <a:pt x="927" y="74"/>
                    </a:cubicBezTo>
                    <a:lnTo>
                      <a:pt x="927" y="74"/>
                    </a:lnTo>
                    <a:cubicBezTo>
                      <a:pt x="1021" y="124"/>
                      <a:pt x="1093" y="192"/>
                      <a:pt x="1144" y="277"/>
                    </a:cubicBezTo>
                    <a:lnTo>
                      <a:pt x="1144" y="277"/>
                    </a:lnTo>
                    <a:cubicBezTo>
                      <a:pt x="1194" y="364"/>
                      <a:pt x="1219" y="462"/>
                      <a:pt x="1219" y="573"/>
                    </a:cubicBezTo>
                    <a:lnTo>
                      <a:pt x="1219" y="573"/>
                    </a:lnTo>
                    <a:cubicBezTo>
                      <a:pt x="1219" y="736"/>
                      <a:pt x="1165" y="891"/>
                      <a:pt x="1054" y="1032"/>
                    </a:cubicBezTo>
                    <a:lnTo>
                      <a:pt x="1054" y="1032"/>
                    </a:lnTo>
                    <a:cubicBezTo>
                      <a:pt x="945" y="1174"/>
                      <a:pt x="779" y="1310"/>
                      <a:pt x="558" y="1439"/>
                    </a:cubicBezTo>
                    <a:lnTo>
                      <a:pt x="1209" y="1439"/>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23" name="Google Shape;823;p30"/>
              <p:cNvSpPr/>
              <p:nvPr/>
            </p:nvSpPr>
            <p:spPr>
              <a:xfrm>
                <a:off x="7535150" y="684237"/>
                <a:ext cx="69850" cy="263525"/>
              </a:xfrm>
              <a:custGeom>
                <a:rect b="b" l="l" r="r" t="t"/>
                <a:pathLst>
                  <a:path extrusionOk="0" h="732" w="194">
                    <a:moveTo>
                      <a:pt x="28" y="731"/>
                    </a:moveTo>
                    <a:lnTo>
                      <a:pt x="28" y="731"/>
                    </a:lnTo>
                    <a:cubicBezTo>
                      <a:pt x="22" y="731"/>
                      <a:pt x="16" y="729"/>
                      <a:pt x="12" y="725"/>
                    </a:cubicBezTo>
                    <a:lnTo>
                      <a:pt x="12" y="725"/>
                    </a:lnTo>
                    <a:cubicBezTo>
                      <a:pt x="1" y="715"/>
                      <a:pt x="0" y="700"/>
                      <a:pt x="9" y="690"/>
                    </a:cubicBezTo>
                    <a:lnTo>
                      <a:pt x="9" y="690"/>
                    </a:lnTo>
                    <a:cubicBezTo>
                      <a:pt x="85" y="602"/>
                      <a:pt x="130" y="489"/>
                      <a:pt x="136" y="373"/>
                    </a:cubicBezTo>
                    <a:lnTo>
                      <a:pt x="136" y="373"/>
                    </a:lnTo>
                    <a:cubicBezTo>
                      <a:pt x="143" y="255"/>
                      <a:pt x="110" y="138"/>
                      <a:pt x="44" y="41"/>
                    </a:cubicBezTo>
                    <a:lnTo>
                      <a:pt x="44" y="41"/>
                    </a:lnTo>
                    <a:cubicBezTo>
                      <a:pt x="36" y="30"/>
                      <a:pt x="39" y="15"/>
                      <a:pt x="51" y="7"/>
                    </a:cubicBezTo>
                    <a:lnTo>
                      <a:pt x="51" y="7"/>
                    </a:lnTo>
                    <a:cubicBezTo>
                      <a:pt x="61" y="0"/>
                      <a:pt x="77" y="1"/>
                      <a:pt x="85" y="13"/>
                    </a:cubicBezTo>
                    <a:lnTo>
                      <a:pt x="85" y="13"/>
                    </a:lnTo>
                    <a:cubicBezTo>
                      <a:pt x="157" y="118"/>
                      <a:pt x="193" y="247"/>
                      <a:pt x="186" y="374"/>
                    </a:cubicBezTo>
                    <a:lnTo>
                      <a:pt x="186" y="374"/>
                    </a:lnTo>
                    <a:cubicBezTo>
                      <a:pt x="180" y="502"/>
                      <a:pt x="130" y="627"/>
                      <a:pt x="47" y="723"/>
                    </a:cubicBezTo>
                    <a:lnTo>
                      <a:pt x="47" y="723"/>
                    </a:lnTo>
                    <a:cubicBezTo>
                      <a:pt x="42" y="728"/>
                      <a:pt x="35" y="731"/>
                      <a:pt x="28" y="73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824" name="Google Shape;824;p30"/>
            <p:cNvGrpSpPr/>
            <p:nvPr/>
          </p:nvGrpSpPr>
          <p:grpSpPr>
            <a:xfrm>
              <a:off x="7680612" y="1668962"/>
              <a:ext cx="515936" cy="682626"/>
              <a:chOff x="7655800" y="789012"/>
              <a:chExt cx="515936" cy="682626"/>
            </a:xfrm>
          </p:grpSpPr>
          <p:sp>
            <p:nvSpPr>
              <p:cNvPr id="825" name="Google Shape;825;p30"/>
              <p:cNvSpPr/>
              <p:nvPr/>
            </p:nvSpPr>
            <p:spPr>
              <a:xfrm>
                <a:off x="7655800" y="789012"/>
                <a:ext cx="515936" cy="682626"/>
              </a:xfrm>
              <a:custGeom>
                <a:rect b="b" l="l" r="r" t="t"/>
                <a:pathLst>
                  <a:path extrusionOk="0" h="1894" w="1435">
                    <a:moveTo>
                      <a:pt x="1301" y="1477"/>
                    </a:moveTo>
                    <a:lnTo>
                      <a:pt x="1301" y="1477"/>
                    </a:lnTo>
                    <a:cubicBezTo>
                      <a:pt x="1279" y="1584"/>
                      <a:pt x="1230" y="1672"/>
                      <a:pt x="1156" y="1739"/>
                    </a:cubicBezTo>
                    <a:lnTo>
                      <a:pt x="1156" y="1739"/>
                    </a:lnTo>
                    <a:cubicBezTo>
                      <a:pt x="1083" y="1806"/>
                      <a:pt x="989" y="1852"/>
                      <a:pt x="876" y="1872"/>
                    </a:cubicBezTo>
                    <a:lnTo>
                      <a:pt x="876" y="1872"/>
                    </a:lnTo>
                    <a:cubicBezTo>
                      <a:pt x="765" y="1893"/>
                      <a:pt x="642" y="1889"/>
                      <a:pt x="508" y="1861"/>
                    </a:cubicBezTo>
                    <a:lnTo>
                      <a:pt x="508" y="1861"/>
                    </a:lnTo>
                    <a:cubicBezTo>
                      <a:pt x="316" y="1819"/>
                      <a:pt x="146" y="1746"/>
                      <a:pt x="0" y="1642"/>
                    </a:cubicBezTo>
                    <a:lnTo>
                      <a:pt x="170" y="1271"/>
                    </a:lnTo>
                    <a:lnTo>
                      <a:pt x="170" y="1271"/>
                    </a:lnTo>
                    <a:cubicBezTo>
                      <a:pt x="297" y="1357"/>
                      <a:pt x="420" y="1413"/>
                      <a:pt x="540" y="1440"/>
                    </a:cubicBezTo>
                    <a:lnTo>
                      <a:pt x="540" y="1440"/>
                    </a:lnTo>
                    <a:cubicBezTo>
                      <a:pt x="684" y="1471"/>
                      <a:pt x="768" y="1433"/>
                      <a:pt x="792" y="1325"/>
                    </a:cubicBezTo>
                    <a:lnTo>
                      <a:pt x="792" y="1325"/>
                    </a:lnTo>
                    <a:cubicBezTo>
                      <a:pt x="807" y="1248"/>
                      <a:pt x="782" y="1186"/>
                      <a:pt x="714" y="1138"/>
                    </a:cubicBezTo>
                    <a:lnTo>
                      <a:pt x="714" y="1138"/>
                    </a:lnTo>
                    <a:cubicBezTo>
                      <a:pt x="648" y="1091"/>
                      <a:pt x="529" y="1049"/>
                      <a:pt x="355" y="1011"/>
                    </a:cubicBezTo>
                    <a:lnTo>
                      <a:pt x="425" y="681"/>
                    </a:lnTo>
                    <a:lnTo>
                      <a:pt x="425" y="681"/>
                    </a:lnTo>
                    <a:cubicBezTo>
                      <a:pt x="583" y="715"/>
                      <a:pt x="703" y="725"/>
                      <a:pt x="788" y="710"/>
                    </a:cubicBezTo>
                    <a:lnTo>
                      <a:pt x="788" y="710"/>
                    </a:lnTo>
                    <a:cubicBezTo>
                      <a:pt x="874" y="695"/>
                      <a:pt x="922" y="659"/>
                      <a:pt x="934" y="600"/>
                    </a:cubicBezTo>
                    <a:lnTo>
                      <a:pt x="934" y="600"/>
                    </a:lnTo>
                    <a:cubicBezTo>
                      <a:pt x="951" y="521"/>
                      <a:pt x="893" y="466"/>
                      <a:pt x="757" y="437"/>
                    </a:cubicBezTo>
                    <a:lnTo>
                      <a:pt x="757" y="437"/>
                    </a:lnTo>
                    <a:cubicBezTo>
                      <a:pt x="629" y="409"/>
                      <a:pt x="490" y="410"/>
                      <a:pt x="339" y="441"/>
                    </a:cubicBezTo>
                    <a:lnTo>
                      <a:pt x="314" y="58"/>
                    </a:lnTo>
                    <a:lnTo>
                      <a:pt x="314" y="58"/>
                    </a:lnTo>
                    <a:cubicBezTo>
                      <a:pt x="527" y="3"/>
                      <a:pt x="740" y="0"/>
                      <a:pt x="953" y="46"/>
                    </a:cubicBezTo>
                    <a:lnTo>
                      <a:pt x="953" y="46"/>
                    </a:lnTo>
                    <a:cubicBezTo>
                      <a:pt x="1115" y="82"/>
                      <a:pt x="1238" y="148"/>
                      <a:pt x="1324" y="248"/>
                    </a:cubicBezTo>
                    <a:lnTo>
                      <a:pt x="1324" y="248"/>
                    </a:lnTo>
                    <a:cubicBezTo>
                      <a:pt x="1407" y="348"/>
                      <a:pt x="1434" y="465"/>
                      <a:pt x="1406" y="600"/>
                    </a:cubicBezTo>
                    <a:lnTo>
                      <a:pt x="1406" y="600"/>
                    </a:lnTo>
                    <a:cubicBezTo>
                      <a:pt x="1388" y="686"/>
                      <a:pt x="1349" y="760"/>
                      <a:pt x="1288" y="821"/>
                    </a:cubicBezTo>
                    <a:lnTo>
                      <a:pt x="1288" y="821"/>
                    </a:lnTo>
                    <a:cubicBezTo>
                      <a:pt x="1229" y="883"/>
                      <a:pt x="1157" y="926"/>
                      <a:pt x="1072" y="952"/>
                    </a:cubicBezTo>
                    <a:lnTo>
                      <a:pt x="1072" y="952"/>
                    </a:lnTo>
                    <a:cubicBezTo>
                      <a:pt x="1162" y="1020"/>
                      <a:pt x="1229" y="1099"/>
                      <a:pt x="1269" y="1192"/>
                    </a:cubicBezTo>
                    <a:lnTo>
                      <a:pt x="1269" y="1192"/>
                    </a:lnTo>
                    <a:cubicBezTo>
                      <a:pt x="1312" y="1285"/>
                      <a:pt x="1323" y="1380"/>
                      <a:pt x="1301" y="1477"/>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26" name="Google Shape;826;p30"/>
              <p:cNvSpPr/>
              <p:nvPr/>
            </p:nvSpPr>
            <p:spPr>
              <a:xfrm>
                <a:off x="7819313" y="790600"/>
                <a:ext cx="255587" cy="82550"/>
              </a:xfrm>
              <a:custGeom>
                <a:rect b="b" l="l" r="r" t="t"/>
                <a:pathLst>
                  <a:path extrusionOk="0" h="228" w="709">
                    <a:moveTo>
                      <a:pt x="680" y="227"/>
                    </a:moveTo>
                    <a:lnTo>
                      <a:pt x="680" y="227"/>
                    </a:lnTo>
                    <a:cubicBezTo>
                      <a:pt x="675" y="227"/>
                      <a:pt x="670" y="226"/>
                      <a:pt x="665" y="224"/>
                    </a:cubicBezTo>
                    <a:lnTo>
                      <a:pt x="665" y="224"/>
                    </a:lnTo>
                    <a:cubicBezTo>
                      <a:pt x="487" y="94"/>
                      <a:pt x="246" y="53"/>
                      <a:pt x="34" y="117"/>
                    </a:cubicBezTo>
                    <a:lnTo>
                      <a:pt x="34" y="117"/>
                    </a:lnTo>
                    <a:cubicBezTo>
                      <a:pt x="22" y="120"/>
                      <a:pt x="8" y="113"/>
                      <a:pt x="4" y="99"/>
                    </a:cubicBezTo>
                    <a:lnTo>
                      <a:pt x="4" y="99"/>
                    </a:lnTo>
                    <a:cubicBezTo>
                      <a:pt x="0" y="87"/>
                      <a:pt x="7" y="73"/>
                      <a:pt x="21" y="68"/>
                    </a:cubicBezTo>
                    <a:lnTo>
                      <a:pt x="21" y="68"/>
                    </a:lnTo>
                    <a:cubicBezTo>
                      <a:pt x="246" y="0"/>
                      <a:pt x="504" y="44"/>
                      <a:pt x="695" y="182"/>
                    </a:cubicBezTo>
                    <a:lnTo>
                      <a:pt x="695" y="182"/>
                    </a:lnTo>
                    <a:cubicBezTo>
                      <a:pt x="706" y="190"/>
                      <a:pt x="708" y="205"/>
                      <a:pt x="700" y="217"/>
                    </a:cubicBezTo>
                    <a:lnTo>
                      <a:pt x="700" y="217"/>
                    </a:lnTo>
                    <a:cubicBezTo>
                      <a:pt x="696" y="224"/>
                      <a:pt x="688" y="227"/>
                      <a:pt x="680" y="22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827" name="Google Shape;827;p30"/>
            <p:cNvGrpSpPr/>
            <p:nvPr/>
          </p:nvGrpSpPr>
          <p:grpSpPr>
            <a:xfrm>
              <a:off x="5232124" y="1964350"/>
              <a:ext cx="438149" cy="635001"/>
              <a:chOff x="6766799" y="847750"/>
              <a:chExt cx="438149" cy="635001"/>
            </a:xfrm>
          </p:grpSpPr>
          <p:sp>
            <p:nvSpPr>
              <p:cNvPr id="828" name="Google Shape;828;p30"/>
              <p:cNvSpPr/>
              <p:nvPr/>
            </p:nvSpPr>
            <p:spPr>
              <a:xfrm>
                <a:off x="6766799" y="847750"/>
                <a:ext cx="438149" cy="635001"/>
              </a:xfrm>
              <a:custGeom>
                <a:rect b="b" l="l" r="r" t="t"/>
                <a:pathLst>
                  <a:path extrusionOk="0" h="1766" w="1216">
                    <a:moveTo>
                      <a:pt x="1143" y="1221"/>
                    </a:moveTo>
                    <a:lnTo>
                      <a:pt x="1215" y="1576"/>
                    </a:lnTo>
                    <a:lnTo>
                      <a:pt x="295" y="1765"/>
                    </a:lnTo>
                    <a:lnTo>
                      <a:pt x="223" y="1409"/>
                    </a:lnTo>
                    <a:lnTo>
                      <a:pt x="425" y="1368"/>
                    </a:lnTo>
                    <a:lnTo>
                      <a:pt x="262" y="564"/>
                    </a:lnTo>
                    <a:lnTo>
                      <a:pt x="64" y="619"/>
                    </a:lnTo>
                    <a:lnTo>
                      <a:pt x="0" y="305"/>
                    </a:lnTo>
                    <a:lnTo>
                      <a:pt x="0" y="305"/>
                    </a:lnTo>
                    <a:cubicBezTo>
                      <a:pt x="71" y="291"/>
                      <a:pt x="144" y="262"/>
                      <a:pt x="220" y="218"/>
                    </a:cubicBezTo>
                    <a:lnTo>
                      <a:pt x="220" y="218"/>
                    </a:lnTo>
                    <a:cubicBezTo>
                      <a:pt x="297" y="175"/>
                      <a:pt x="367" y="120"/>
                      <a:pt x="434" y="52"/>
                    </a:cubicBezTo>
                    <a:lnTo>
                      <a:pt x="686" y="0"/>
                    </a:lnTo>
                    <a:lnTo>
                      <a:pt x="941" y="1262"/>
                    </a:lnTo>
                    <a:lnTo>
                      <a:pt x="1143" y="122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29" name="Google Shape;829;p30"/>
              <p:cNvSpPr/>
              <p:nvPr/>
            </p:nvSpPr>
            <p:spPr>
              <a:xfrm>
                <a:off x="6784263" y="879500"/>
                <a:ext cx="165100" cy="109537"/>
              </a:xfrm>
              <a:custGeom>
                <a:rect b="b" l="l" r="r" t="t"/>
                <a:pathLst>
                  <a:path extrusionOk="0" h="303" w="459">
                    <a:moveTo>
                      <a:pt x="27" y="302"/>
                    </a:moveTo>
                    <a:lnTo>
                      <a:pt x="27" y="302"/>
                    </a:lnTo>
                    <a:cubicBezTo>
                      <a:pt x="16" y="302"/>
                      <a:pt x="5" y="293"/>
                      <a:pt x="1" y="282"/>
                    </a:cubicBezTo>
                    <a:lnTo>
                      <a:pt x="1" y="282"/>
                    </a:lnTo>
                    <a:cubicBezTo>
                      <a:pt x="0" y="269"/>
                      <a:pt x="7" y="255"/>
                      <a:pt x="21" y="253"/>
                    </a:cubicBezTo>
                    <a:lnTo>
                      <a:pt x="21" y="253"/>
                    </a:lnTo>
                    <a:cubicBezTo>
                      <a:pt x="172" y="216"/>
                      <a:pt x="312" y="131"/>
                      <a:pt x="410" y="10"/>
                    </a:cubicBezTo>
                    <a:lnTo>
                      <a:pt x="410" y="10"/>
                    </a:lnTo>
                    <a:cubicBezTo>
                      <a:pt x="420" y="0"/>
                      <a:pt x="435" y="0"/>
                      <a:pt x="446" y="8"/>
                    </a:cubicBezTo>
                    <a:lnTo>
                      <a:pt x="446" y="8"/>
                    </a:lnTo>
                    <a:cubicBezTo>
                      <a:pt x="456" y="18"/>
                      <a:pt x="458" y="33"/>
                      <a:pt x="449" y="44"/>
                    </a:cubicBezTo>
                    <a:lnTo>
                      <a:pt x="449" y="44"/>
                    </a:lnTo>
                    <a:cubicBezTo>
                      <a:pt x="341" y="172"/>
                      <a:pt x="194" y="263"/>
                      <a:pt x="32" y="301"/>
                    </a:cubicBezTo>
                    <a:lnTo>
                      <a:pt x="32" y="301"/>
                    </a:lnTo>
                    <a:cubicBezTo>
                      <a:pt x="30" y="301"/>
                      <a:pt x="28" y="302"/>
                      <a:pt x="27" y="30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30" name="Google Shape;830;p30"/>
              <p:cNvSpPr/>
              <p:nvPr/>
            </p:nvSpPr>
            <p:spPr>
              <a:xfrm>
                <a:off x="6892213" y="1068412"/>
                <a:ext cx="63500" cy="263524"/>
              </a:xfrm>
              <a:custGeom>
                <a:rect b="b" l="l" r="r" t="t"/>
                <a:pathLst>
                  <a:path extrusionOk="0" h="734" w="178">
                    <a:moveTo>
                      <a:pt x="150" y="733"/>
                    </a:moveTo>
                    <a:lnTo>
                      <a:pt x="150" y="733"/>
                    </a:lnTo>
                    <a:cubicBezTo>
                      <a:pt x="138" y="733"/>
                      <a:pt x="128" y="725"/>
                      <a:pt x="126" y="711"/>
                    </a:cubicBezTo>
                    <a:lnTo>
                      <a:pt x="2" y="30"/>
                    </a:lnTo>
                    <a:lnTo>
                      <a:pt x="2" y="30"/>
                    </a:lnTo>
                    <a:cubicBezTo>
                      <a:pt x="0" y="17"/>
                      <a:pt x="10" y="3"/>
                      <a:pt x="22" y="2"/>
                    </a:cubicBezTo>
                    <a:lnTo>
                      <a:pt x="22" y="2"/>
                    </a:lnTo>
                    <a:cubicBezTo>
                      <a:pt x="36" y="0"/>
                      <a:pt x="49" y="8"/>
                      <a:pt x="51" y="22"/>
                    </a:cubicBezTo>
                    <a:lnTo>
                      <a:pt x="174" y="703"/>
                    </a:lnTo>
                    <a:lnTo>
                      <a:pt x="174" y="703"/>
                    </a:lnTo>
                    <a:cubicBezTo>
                      <a:pt x="177" y="716"/>
                      <a:pt x="167" y="729"/>
                      <a:pt x="154" y="732"/>
                    </a:cubicBezTo>
                    <a:lnTo>
                      <a:pt x="154" y="732"/>
                    </a:lnTo>
                    <a:cubicBezTo>
                      <a:pt x="153" y="733"/>
                      <a:pt x="151" y="733"/>
                      <a:pt x="150" y="73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 name="Google Shape;67;p4"/>
          <p:cNvSpPr txBox="1"/>
          <p:nvPr>
            <p:ph idx="1" type="body"/>
          </p:nvPr>
        </p:nvSpPr>
        <p:spPr>
          <a:xfrm>
            <a:off x="720000" y="1215751"/>
            <a:ext cx="7704000" cy="34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68" name="Google Shape;68;p4"/>
          <p:cNvGrpSpPr/>
          <p:nvPr/>
        </p:nvGrpSpPr>
        <p:grpSpPr>
          <a:xfrm flipH="1">
            <a:off x="-423679" y="1314026"/>
            <a:ext cx="972700" cy="2040700"/>
            <a:chOff x="6589696" y="4258501"/>
            <a:chExt cx="972700" cy="2040700"/>
          </a:xfrm>
        </p:grpSpPr>
        <p:sp>
          <p:nvSpPr>
            <p:cNvPr id="69" name="Google Shape;69;p4"/>
            <p:cNvSpPr/>
            <p:nvPr/>
          </p:nvSpPr>
          <p:spPr>
            <a:xfrm>
              <a:off x="6656854" y="4451306"/>
              <a:ext cx="327121" cy="361781"/>
            </a:xfrm>
            <a:custGeom>
              <a:rect b="b" l="l" r="r" t="t"/>
              <a:pathLst>
                <a:path extrusionOk="0" h="736" w="668">
                  <a:moveTo>
                    <a:pt x="507" y="0"/>
                  </a:moveTo>
                  <a:cubicBezTo>
                    <a:pt x="561" y="66"/>
                    <a:pt x="604" y="142"/>
                    <a:pt x="628" y="224"/>
                  </a:cubicBezTo>
                  <a:cubicBezTo>
                    <a:pt x="667" y="357"/>
                    <a:pt x="652" y="510"/>
                    <a:pt x="573" y="623"/>
                  </a:cubicBezTo>
                  <a:cubicBezTo>
                    <a:pt x="572" y="623"/>
                    <a:pt x="572" y="623"/>
                    <a:pt x="572" y="622"/>
                  </a:cubicBezTo>
                  <a:cubicBezTo>
                    <a:pt x="570" y="626"/>
                    <a:pt x="568" y="630"/>
                    <a:pt x="565" y="634"/>
                  </a:cubicBezTo>
                  <a:cubicBezTo>
                    <a:pt x="564" y="636"/>
                    <a:pt x="562" y="638"/>
                    <a:pt x="560" y="640"/>
                  </a:cubicBezTo>
                  <a:cubicBezTo>
                    <a:pt x="543" y="665"/>
                    <a:pt x="516" y="691"/>
                    <a:pt x="474" y="708"/>
                  </a:cubicBezTo>
                  <a:cubicBezTo>
                    <a:pt x="408" y="735"/>
                    <a:pt x="350" y="722"/>
                    <a:pt x="315" y="708"/>
                  </a:cubicBezTo>
                  <a:cubicBezTo>
                    <a:pt x="316" y="709"/>
                    <a:pt x="316" y="711"/>
                    <a:pt x="316" y="712"/>
                  </a:cubicBezTo>
                  <a:cubicBezTo>
                    <a:pt x="203" y="664"/>
                    <a:pt x="108" y="574"/>
                    <a:pt x="45" y="467"/>
                  </a:cubicBezTo>
                  <a:cubicBezTo>
                    <a:pt x="28" y="438"/>
                    <a:pt x="13" y="408"/>
                    <a:pt x="0" y="377"/>
                  </a:cubicBezTo>
                  <a:cubicBezTo>
                    <a:pt x="52" y="372"/>
                    <a:pt x="89" y="308"/>
                    <a:pt x="144" y="303"/>
                  </a:cubicBezTo>
                  <a:cubicBezTo>
                    <a:pt x="189" y="299"/>
                    <a:pt x="226" y="337"/>
                    <a:pt x="249" y="376"/>
                  </a:cubicBezTo>
                  <a:cubicBezTo>
                    <a:pt x="272" y="414"/>
                    <a:pt x="290" y="459"/>
                    <a:pt x="326" y="486"/>
                  </a:cubicBezTo>
                  <a:cubicBezTo>
                    <a:pt x="357" y="510"/>
                    <a:pt x="401" y="517"/>
                    <a:pt x="439" y="503"/>
                  </a:cubicBezTo>
                  <a:cubicBezTo>
                    <a:pt x="476" y="490"/>
                    <a:pt x="506" y="456"/>
                    <a:pt x="514" y="417"/>
                  </a:cubicBezTo>
                  <a:cubicBezTo>
                    <a:pt x="526" y="363"/>
                    <a:pt x="500" y="309"/>
                    <a:pt x="477" y="259"/>
                  </a:cubicBezTo>
                  <a:cubicBezTo>
                    <a:pt x="454" y="209"/>
                    <a:pt x="433" y="151"/>
                    <a:pt x="454" y="100"/>
                  </a:cubicBezTo>
                  <a:cubicBezTo>
                    <a:pt x="465" y="73"/>
                    <a:pt x="487" y="53"/>
                    <a:pt x="499" y="27"/>
                  </a:cubicBezTo>
                  <a:cubicBezTo>
                    <a:pt x="502" y="18"/>
                    <a:pt x="505" y="9"/>
                    <a:pt x="507"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0" name="Google Shape;70;p4"/>
            <p:cNvSpPr/>
            <p:nvPr/>
          </p:nvSpPr>
          <p:spPr>
            <a:xfrm>
              <a:off x="6589696" y="4258501"/>
              <a:ext cx="327121" cy="448435"/>
            </a:xfrm>
            <a:custGeom>
              <a:rect b="b" l="l" r="r" t="t"/>
              <a:pathLst>
                <a:path extrusionOk="0" h="912" w="664">
                  <a:moveTo>
                    <a:pt x="627" y="298"/>
                  </a:moveTo>
                  <a:cubicBezTo>
                    <a:pt x="642" y="327"/>
                    <a:pt x="650" y="362"/>
                    <a:pt x="644" y="394"/>
                  </a:cubicBezTo>
                  <a:cubicBezTo>
                    <a:pt x="642" y="403"/>
                    <a:pt x="639" y="412"/>
                    <a:pt x="636" y="421"/>
                  </a:cubicBezTo>
                  <a:cubicBezTo>
                    <a:pt x="624" y="447"/>
                    <a:pt x="602" y="467"/>
                    <a:pt x="591" y="494"/>
                  </a:cubicBezTo>
                  <a:cubicBezTo>
                    <a:pt x="570" y="545"/>
                    <a:pt x="591" y="603"/>
                    <a:pt x="614" y="653"/>
                  </a:cubicBezTo>
                  <a:cubicBezTo>
                    <a:pt x="637" y="703"/>
                    <a:pt x="663" y="757"/>
                    <a:pt x="651" y="811"/>
                  </a:cubicBezTo>
                  <a:cubicBezTo>
                    <a:pt x="643" y="850"/>
                    <a:pt x="613" y="884"/>
                    <a:pt x="576" y="897"/>
                  </a:cubicBezTo>
                  <a:cubicBezTo>
                    <a:pt x="538" y="911"/>
                    <a:pt x="494" y="904"/>
                    <a:pt x="463" y="880"/>
                  </a:cubicBezTo>
                  <a:cubicBezTo>
                    <a:pt x="427" y="853"/>
                    <a:pt x="409" y="808"/>
                    <a:pt x="386" y="770"/>
                  </a:cubicBezTo>
                  <a:cubicBezTo>
                    <a:pt x="363" y="731"/>
                    <a:pt x="326" y="693"/>
                    <a:pt x="281" y="697"/>
                  </a:cubicBezTo>
                  <a:cubicBezTo>
                    <a:pt x="226" y="702"/>
                    <a:pt x="189" y="766"/>
                    <a:pt x="137" y="771"/>
                  </a:cubicBezTo>
                  <a:cubicBezTo>
                    <a:pt x="133" y="772"/>
                    <a:pt x="128" y="772"/>
                    <a:pt x="124" y="771"/>
                  </a:cubicBezTo>
                  <a:cubicBezTo>
                    <a:pt x="99" y="768"/>
                    <a:pt x="77" y="751"/>
                    <a:pt x="64" y="729"/>
                  </a:cubicBezTo>
                  <a:cubicBezTo>
                    <a:pt x="52" y="707"/>
                    <a:pt x="46" y="682"/>
                    <a:pt x="42" y="658"/>
                  </a:cubicBezTo>
                  <a:lnTo>
                    <a:pt x="40" y="658"/>
                  </a:lnTo>
                  <a:cubicBezTo>
                    <a:pt x="0" y="462"/>
                    <a:pt x="19" y="255"/>
                    <a:pt x="95" y="70"/>
                  </a:cubicBezTo>
                  <a:cubicBezTo>
                    <a:pt x="104" y="46"/>
                    <a:pt x="117" y="21"/>
                    <a:pt x="141" y="10"/>
                  </a:cubicBezTo>
                  <a:cubicBezTo>
                    <a:pt x="163" y="0"/>
                    <a:pt x="190" y="7"/>
                    <a:pt x="213" y="14"/>
                  </a:cubicBezTo>
                  <a:cubicBezTo>
                    <a:pt x="335" y="53"/>
                    <a:pt x="449" y="117"/>
                    <a:pt x="546" y="202"/>
                  </a:cubicBezTo>
                  <a:cubicBezTo>
                    <a:pt x="578" y="229"/>
                    <a:pt x="608" y="260"/>
                    <a:pt x="627" y="29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 name="Google Shape;71;p4"/>
            <p:cNvSpPr/>
            <p:nvPr/>
          </p:nvSpPr>
          <p:spPr>
            <a:xfrm>
              <a:off x="6890822" y="5044887"/>
              <a:ext cx="671573" cy="1254314"/>
            </a:xfrm>
            <a:custGeom>
              <a:rect b="b" l="l" r="r" t="t"/>
              <a:pathLst>
                <a:path extrusionOk="0" h="2554" w="1365">
                  <a:moveTo>
                    <a:pt x="431" y="0"/>
                  </a:moveTo>
                  <a:cubicBezTo>
                    <a:pt x="620" y="343"/>
                    <a:pt x="840" y="768"/>
                    <a:pt x="970" y="1101"/>
                  </a:cubicBezTo>
                  <a:cubicBezTo>
                    <a:pt x="1232" y="1770"/>
                    <a:pt x="1364" y="2420"/>
                    <a:pt x="1200" y="2486"/>
                  </a:cubicBezTo>
                  <a:cubicBezTo>
                    <a:pt x="1035" y="2553"/>
                    <a:pt x="676" y="1995"/>
                    <a:pt x="397" y="1334"/>
                  </a:cubicBezTo>
                  <a:cubicBezTo>
                    <a:pt x="252" y="989"/>
                    <a:pt x="106" y="503"/>
                    <a:pt x="0" y="116"/>
                  </a:cubicBezTo>
                  <a:cubicBezTo>
                    <a:pt x="0" y="116"/>
                    <a:pt x="103" y="193"/>
                    <a:pt x="244" y="135"/>
                  </a:cubicBezTo>
                  <a:cubicBezTo>
                    <a:pt x="385" y="78"/>
                    <a:pt x="431" y="0"/>
                    <a:pt x="431" y="0"/>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 name="Google Shape;72;p4"/>
            <p:cNvSpPr/>
            <p:nvPr/>
          </p:nvSpPr>
          <p:spPr>
            <a:xfrm>
              <a:off x="6812833" y="4756763"/>
              <a:ext cx="290293" cy="383445"/>
            </a:xfrm>
            <a:custGeom>
              <a:rect b="b" l="l" r="r" t="t"/>
              <a:pathLst>
                <a:path extrusionOk="0" h="779" w="591">
                  <a:moveTo>
                    <a:pt x="590" y="585"/>
                  </a:moveTo>
                  <a:cubicBezTo>
                    <a:pt x="590" y="585"/>
                    <a:pt x="544" y="663"/>
                    <a:pt x="403" y="720"/>
                  </a:cubicBezTo>
                  <a:cubicBezTo>
                    <a:pt x="262" y="778"/>
                    <a:pt x="159" y="701"/>
                    <a:pt x="159" y="701"/>
                  </a:cubicBezTo>
                  <a:cubicBezTo>
                    <a:pt x="76" y="397"/>
                    <a:pt x="17" y="154"/>
                    <a:pt x="1" y="90"/>
                  </a:cubicBezTo>
                  <a:cubicBezTo>
                    <a:pt x="1" y="89"/>
                    <a:pt x="1" y="87"/>
                    <a:pt x="0" y="86"/>
                  </a:cubicBezTo>
                  <a:cubicBezTo>
                    <a:pt x="35" y="100"/>
                    <a:pt x="93" y="113"/>
                    <a:pt x="159" y="86"/>
                  </a:cubicBezTo>
                  <a:cubicBezTo>
                    <a:pt x="201" y="69"/>
                    <a:pt x="228" y="43"/>
                    <a:pt x="245" y="18"/>
                  </a:cubicBezTo>
                  <a:cubicBezTo>
                    <a:pt x="247" y="16"/>
                    <a:pt x="249" y="14"/>
                    <a:pt x="250" y="12"/>
                  </a:cubicBezTo>
                  <a:cubicBezTo>
                    <a:pt x="253" y="8"/>
                    <a:pt x="255" y="4"/>
                    <a:pt x="257" y="0"/>
                  </a:cubicBezTo>
                  <a:cubicBezTo>
                    <a:pt x="257" y="1"/>
                    <a:pt x="257" y="1"/>
                    <a:pt x="258" y="1"/>
                  </a:cubicBezTo>
                  <a:cubicBezTo>
                    <a:pt x="302" y="76"/>
                    <a:pt x="436" y="303"/>
                    <a:pt x="590" y="5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3" name="Google Shape;73;p4"/>
            <p:cNvSpPr/>
            <p:nvPr/>
          </p:nvSpPr>
          <p:spPr>
            <a:xfrm>
              <a:off x="6797667" y="4735099"/>
              <a:ext cx="71490" cy="71489"/>
            </a:xfrm>
            <a:custGeom>
              <a:rect b="b" l="l" r="r" t="t"/>
              <a:pathLst>
                <a:path extrusionOk="0" h="146" w="145">
                  <a:moveTo>
                    <a:pt x="132" y="145"/>
                  </a:moveTo>
                  <a:cubicBezTo>
                    <a:pt x="129" y="145"/>
                    <a:pt x="127" y="144"/>
                    <a:pt x="124" y="142"/>
                  </a:cubicBezTo>
                  <a:lnTo>
                    <a:pt x="4" y="19"/>
                  </a:lnTo>
                  <a:cubicBezTo>
                    <a:pt x="0" y="15"/>
                    <a:pt x="0" y="8"/>
                    <a:pt x="4" y="4"/>
                  </a:cubicBezTo>
                  <a:cubicBezTo>
                    <a:pt x="8" y="0"/>
                    <a:pt x="15" y="0"/>
                    <a:pt x="19" y="4"/>
                  </a:cubicBezTo>
                  <a:lnTo>
                    <a:pt x="140" y="126"/>
                  </a:lnTo>
                  <a:cubicBezTo>
                    <a:pt x="144" y="131"/>
                    <a:pt x="144" y="137"/>
                    <a:pt x="140" y="142"/>
                  </a:cubicBezTo>
                  <a:cubicBezTo>
                    <a:pt x="138" y="144"/>
                    <a:pt x="135" y="145"/>
                    <a:pt x="132" y="14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 name="Google Shape;74;p4"/>
            <p:cNvSpPr/>
            <p:nvPr/>
          </p:nvSpPr>
          <p:spPr>
            <a:xfrm>
              <a:off x="6845328" y="4722101"/>
              <a:ext cx="49826" cy="80155"/>
            </a:xfrm>
            <a:custGeom>
              <a:rect b="b" l="l" r="r" t="t"/>
              <a:pathLst>
                <a:path extrusionOk="0" h="162" w="100">
                  <a:moveTo>
                    <a:pt x="87" y="161"/>
                  </a:moveTo>
                  <a:cubicBezTo>
                    <a:pt x="83" y="161"/>
                    <a:pt x="79" y="159"/>
                    <a:pt x="77" y="156"/>
                  </a:cubicBezTo>
                  <a:lnTo>
                    <a:pt x="3" y="18"/>
                  </a:lnTo>
                  <a:cubicBezTo>
                    <a:pt x="0" y="13"/>
                    <a:pt x="2" y="6"/>
                    <a:pt x="7" y="3"/>
                  </a:cubicBezTo>
                  <a:cubicBezTo>
                    <a:pt x="12" y="0"/>
                    <a:pt x="19" y="2"/>
                    <a:pt x="22" y="8"/>
                  </a:cubicBezTo>
                  <a:lnTo>
                    <a:pt x="96" y="145"/>
                  </a:lnTo>
                  <a:cubicBezTo>
                    <a:pt x="99" y="150"/>
                    <a:pt x="97" y="157"/>
                    <a:pt x="92" y="160"/>
                  </a:cubicBezTo>
                  <a:cubicBezTo>
                    <a:pt x="90" y="161"/>
                    <a:pt x="89" y="161"/>
                    <a:pt x="87" y="16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5" name="Google Shape;75;p4"/>
            <p:cNvSpPr/>
            <p:nvPr/>
          </p:nvSpPr>
          <p:spPr>
            <a:xfrm>
              <a:off x="6888655" y="4724267"/>
              <a:ext cx="25996" cy="69323"/>
            </a:xfrm>
            <a:custGeom>
              <a:rect b="b" l="l" r="r" t="t"/>
              <a:pathLst>
                <a:path extrusionOk="0" h="140" w="52">
                  <a:moveTo>
                    <a:pt x="39" y="139"/>
                  </a:moveTo>
                  <a:cubicBezTo>
                    <a:pt x="34" y="139"/>
                    <a:pt x="29" y="136"/>
                    <a:pt x="28" y="131"/>
                  </a:cubicBezTo>
                  <a:lnTo>
                    <a:pt x="1" y="15"/>
                  </a:lnTo>
                  <a:cubicBezTo>
                    <a:pt x="0" y="9"/>
                    <a:pt x="4" y="3"/>
                    <a:pt x="10" y="1"/>
                  </a:cubicBezTo>
                  <a:cubicBezTo>
                    <a:pt x="16" y="0"/>
                    <a:pt x="21" y="4"/>
                    <a:pt x="23" y="10"/>
                  </a:cubicBezTo>
                  <a:lnTo>
                    <a:pt x="49" y="126"/>
                  </a:lnTo>
                  <a:cubicBezTo>
                    <a:pt x="51" y="132"/>
                    <a:pt x="47" y="137"/>
                    <a:pt x="41" y="139"/>
                  </a:cubicBezTo>
                  <a:cubicBezTo>
                    <a:pt x="40" y="139"/>
                    <a:pt x="40" y="139"/>
                    <a:pt x="39" y="13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 name="Google Shape;76;p4"/>
            <p:cNvSpPr/>
            <p:nvPr/>
          </p:nvSpPr>
          <p:spPr>
            <a:xfrm>
              <a:off x="6611359" y="4312660"/>
              <a:ext cx="43328" cy="275126"/>
            </a:xfrm>
            <a:custGeom>
              <a:rect b="b" l="l" r="r" t="t"/>
              <a:pathLst>
                <a:path extrusionOk="0" h="562" w="89">
                  <a:moveTo>
                    <a:pt x="73" y="561"/>
                  </a:moveTo>
                  <a:cubicBezTo>
                    <a:pt x="68" y="561"/>
                    <a:pt x="64" y="558"/>
                    <a:pt x="63" y="554"/>
                  </a:cubicBezTo>
                  <a:cubicBezTo>
                    <a:pt x="0" y="380"/>
                    <a:pt x="1" y="181"/>
                    <a:pt x="66" y="8"/>
                  </a:cubicBezTo>
                  <a:cubicBezTo>
                    <a:pt x="68" y="3"/>
                    <a:pt x="74" y="0"/>
                    <a:pt x="80" y="2"/>
                  </a:cubicBezTo>
                  <a:cubicBezTo>
                    <a:pt x="85" y="4"/>
                    <a:pt x="88" y="10"/>
                    <a:pt x="86" y="16"/>
                  </a:cubicBezTo>
                  <a:cubicBezTo>
                    <a:pt x="24" y="184"/>
                    <a:pt x="22" y="377"/>
                    <a:pt x="83" y="546"/>
                  </a:cubicBezTo>
                  <a:cubicBezTo>
                    <a:pt x="85" y="552"/>
                    <a:pt x="82" y="558"/>
                    <a:pt x="77" y="560"/>
                  </a:cubicBezTo>
                  <a:cubicBezTo>
                    <a:pt x="75" y="561"/>
                    <a:pt x="74" y="561"/>
                    <a:pt x="73" y="56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7" name="Google Shape;77;p4"/>
            <p:cNvSpPr/>
            <p:nvPr/>
          </p:nvSpPr>
          <p:spPr>
            <a:xfrm>
              <a:off x="6927650" y="5090381"/>
              <a:ext cx="71490" cy="168976"/>
            </a:xfrm>
            <a:custGeom>
              <a:rect b="b" l="l" r="r" t="t"/>
              <a:pathLst>
                <a:path extrusionOk="0" h="342" w="146">
                  <a:moveTo>
                    <a:pt x="12" y="341"/>
                  </a:moveTo>
                  <a:cubicBezTo>
                    <a:pt x="11" y="341"/>
                    <a:pt x="10" y="341"/>
                    <a:pt x="8" y="340"/>
                  </a:cubicBezTo>
                  <a:cubicBezTo>
                    <a:pt x="3" y="338"/>
                    <a:pt x="0" y="332"/>
                    <a:pt x="2" y="326"/>
                  </a:cubicBezTo>
                  <a:lnTo>
                    <a:pt x="123" y="9"/>
                  </a:lnTo>
                  <a:cubicBezTo>
                    <a:pt x="125" y="3"/>
                    <a:pt x="131" y="0"/>
                    <a:pt x="137" y="3"/>
                  </a:cubicBezTo>
                  <a:cubicBezTo>
                    <a:pt x="143" y="5"/>
                    <a:pt x="145" y="11"/>
                    <a:pt x="143" y="17"/>
                  </a:cubicBezTo>
                  <a:lnTo>
                    <a:pt x="22" y="334"/>
                  </a:lnTo>
                  <a:cubicBezTo>
                    <a:pt x="21" y="338"/>
                    <a:pt x="17" y="341"/>
                    <a:pt x="12" y="3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 name="Google Shape;78;p4"/>
            <p:cNvSpPr/>
            <p:nvPr/>
          </p:nvSpPr>
          <p:spPr>
            <a:xfrm>
              <a:off x="6955813" y="5055720"/>
              <a:ext cx="116984" cy="307622"/>
            </a:xfrm>
            <a:custGeom>
              <a:rect b="b" l="l" r="r" t="t"/>
              <a:pathLst>
                <a:path extrusionOk="0" h="625" w="237">
                  <a:moveTo>
                    <a:pt x="13" y="624"/>
                  </a:moveTo>
                  <a:cubicBezTo>
                    <a:pt x="12" y="624"/>
                    <a:pt x="10" y="624"/>
                    <a:pt x="9" y="623"/>
                  </a:cubicBezTo>
                  <a:cubicBezTo>
                    <a:pt x="3" y="621"/>
                    <a:pt x="0" y="615"/>
                    <a:pt x="2" y="609"/>
                  </a:cubicBezTo>
                  <a:lnTo>
                    <a:pt x="213" y="9"/>
                  </a:lnTo>
                  <a:cubicBezTo>
                    <a:pt x="215" y="3"/>
                    <a:pt x="221" y="0"/>
                    <a:pt x="227" y="2"/>
                  </a:cubicBezTo>
                  <a:cubicBezTo>
                    <a:pt x="233" y="4"/>
                    <a:pt x="236" y="10"/>
                    <a:pt x="234" y="16"/>
                  </a:cubicBezTo>
                  <a:lnTo>
                    <a:pt x="23" y="617"/>
                  </a:lnTo>
                  <a:cubicBezTo>
                    <a:pt x="22" y="621"/>
                    <a:pt x="17" y="624"/>
                    <a:pt x="13" y="62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79" name="Google Shape;79;p4"/>
          <p:cNvGrpSpPr/>
          <p:nvPr/>
        </p:nvGrpSpPr>
        <p:grpSpPr>
          <a:xfrm>
            <a:off x="88399" y="160135"/>
            <a:ext cx="8765056" cy="1055616"/>
            <a:chOff x="88399" y="160135"/>
            <a:chExt cx="8765056" cy="1055616"/>
          </a:xfrm>
        </p:grpSpPr>
        <p:sp>
          <p:nvSpPr>
            <p:cNvPr id="80" name="Google Shape;80;p4"/>
            <p:cNvSpPr/>
            <p:nvPr/>
          </p:nvSpPr>
          <p:spPr>
            <a:xfrm>
              <a:off x="8068515" y="160135"/>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 name="Google Shape;81;p4"/>
            <p:cNvSpPr/>
            <p:nvPr/>
          </p:nvSpPr>
          <p:spPr>
            <a:xfrm>
              <a:off x="8430779" y="493186"/>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2" name="Google Shape;82;p4"/>
            <p:cNvSpPr/>
            <p:nvPr/>
          </p:nvSpPr>
          <p:spPr>
            <a:xfrm rot="-10007116">
              <a:off x="137253" y="697374"/>
              <a:ext cx="422677"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83" name="Google Shape;83;p4"/>
          <p:cNvGrpSpPr/>
          <p:nvPr/>
        </p:nvGrpSpPr>
        <p:grpSpPr>
          <a:xfrm>
            <a:off x="123470" y="2916281"/>
            <a:ext cx="8897054" cy="2122814"/>
            <a:chOff x="123470" y="2916281"/>
            <a:chExt cx="8897054" cy="2122814"/>
          </a:xfrm>
        </p:grpSpPr>
        <p:grpSp>
          <p:nvGrpSpPr>
            <p:cNvPr id="84" name="Google Shape;84;p4"/>
            <p:cNvGrpSpPr/>
            <p:nvPr/>
          </p:nvGrpSpPr>
          <p:grpSpPr>
            <a:xfrm rot="10800000">
              <a:off x="8708995" y="3209193"/>
              <a:ext cx="311529" cy="578250"/>
              <a:chOff x="1196975" y="5856287"/>
              <a:chExt cx="231775" cy="430213"/>
            </a:xfrm>
          </p:grpSpPr>
          <p:sp>
            <p:nvSpPr>
              <p:cNvPr id="85" name="Google Shape;85;p4"/>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6" name="Google Shape;86;p4"/>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 name="Google Shape;87;p4"/>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8" name="Google Shape;88;p4"/>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9" name="Google Shape;89;p4"/>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0" name="Google Shape;90;p4"/>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1" name="Google Shape;91;p4"/>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92" name="Google Shape;92;p4"/>
            <p:cNvGrpSpPr/>
            <p:nvPr/>
          </p:nvGrpSpPr>
          <p:grpSpPr>
            <a:xfrm rot="-5400000">
              <a:off x="7040995" y="4594206"/>
              <a:ext cx="311529" cy="578250"/>
              <a:chOff x="1196975" y="5856287"/>
              <a:chExt cx="231775" cy="430213"/>
            </a:xfrm>
          </p:grpSpPr>
          <p:sp>
            <p:nvSpPr>
              <p:cNvPr id="93" name="Google Shape;93;p4"/>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 name="Google Shape;94;p4"/>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 name="Google Shape;95;p4"/>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 name="Google Shape;96;p4"/>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7" name="Google Shape;97;p4"/>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8" name="Google Shape;98;p4"/>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9" name="Google Shape;99;p4"/>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00" name="Google Shape;100;p4"/>
            <p:cNvGrpSpPr/>
            <p:nvPr/>
          </p:nvGrpSpPr>
          <p:grpSpPr>
            <a:xfrm rot="10800000">
              <a:off x="123470" y="2916281"/>
              <a:ext cx="311529" cy="578250"/>
              <a:chOff x="1196975" y="5856287"/>
              <a:chExt cx="231775" cy="430213"/>
            </a:xfrm>
          </p:grpSpPr>
          <p:sp>
            <p:nvSpPr>
              <p:cNvPr id="101" name="Google Shape;101;p4"/>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2" name="Google Shape;102;p4"/>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3" name="Google Shape;103;p4"/>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4" name="Google Shape;104;p4"/>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5" name="Google Shape;105;p4"/>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6" name="Google Shape;106;p4"/>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 name="Google Shape;107;p4"/>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831" name="Shape 831"/>
        <p:cNvGrpSpPr/>
        <p:nvPr/>
      </p:nvGrpSpPr>
      <p:grpSpPr>
        <a:xfrm>
          <a:off x="0" y="0"/>
          <a:ext cx="0" cy="0"/>
          <a:chOff x="0" y="0"/>
          <a:chExt cx="0" cy="0"/>
        </a:xfrm>
      </p:grpSpPr>
      <p:grpSp>
        <p:nvGrpSpPr>
          <p:cNvPr id="832" name="Google Shape;832;p31"/>
          <p:cNvGrpSpPr/>
          <p:nvPr/>
        </p:nvGrpSpPr>
        <p:grpSpPr>
          <a:xfrm>
            <a:off x="-353028" y="275261"/>
            <a:ext cx="9172503" cy="5344503"/>
            <a:chOff x="-353028" y="275261"/>
            <a:chExt cx="9172503" cy="5344503"/>
          </a:xfrm>
        </p:grpSpPr>
        <p:grpSp>
          <p:nvGrpSpPr>
            <p:cNvPr id="833" name="Google Shape;833;p31"/>
            <p:cNvGrpSpPr/>
            <p:nvPr/>
          </p:nvGrpSpPr>
          <p:grpSpPr>
            <a:xfrm>
              <a:off x="-353028" y="3364349"/>
              <a:ext cx="2338945" cy="2255415"/>
              <a:chOff x="-353024" y="3433401"/>
              <a:chExt cx="2267299" cy="2186327"/>
            </a:xfrm>
          </p:grpSpPr>
          <p:sp>
            <p:nvSpPr>
              <p:cNvPr id="834" name="Google Shape;834;p31"/>
              <p:cNvSpPr/>
              <p:nvPr/>
            </p:nvSpPr>
            <p:spPr>
              <a:xfrm>
                <a:off x="-296042" y="3958240"/>
                <a:ext cx="2210317" cy="1661488"/>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35" name="Google Shape;835;p31"/>
              <p:cNvSpPr/>
              <p:nvPr/>
            </p:nvSpPr>
            <p:spPr>
              <a:xfrm>
                <a:off x="-353024" y="3985231"/>
                <a:ext cx="2222315" cy="1580512"/>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36" name="Google Shape;836;p31"/>
              <p:cNvSpPr/>
              <p:nvPr/>
            </p:nvSpPr>
            <p:spPr>
              <a:xfrm>
                <a:off x="-335029" y="3433401"/>
                <a:ext cx="2189334" cy="1964405"/>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37" name="Google Shape;837;p31"/>
              <p:cNvSpPr/>
              <p:nvPr/>
            </p:nvSpPr>
            <p:spPr>
              <a:xfrm>
                <a:off x="-350026" y="3982233"/>
                <a:ext cx="2195326" cy="1505537"/>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38" name="Google Shape;838;p31"/>
              <p:cNvSpPr/>
              <p:nvPr/>
            </p:nvSpPr>
            <p:spPr>
              <a:xfrm>
                <a:off x="-269049" y="3448397"/>
                <a:ext cx="1118662" cy="1343592"/>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39" name="Google Shape;839;p31"/>
              <p:cNvSpPr/>
              <p:nvPr/>
            </p:nvSpPr>
            <p:spPr>
              <a:xfrm>
                <a:off x="675663" y="3568360"/>
                <a:ext cx="440866" cy="80974"/>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40" name="Google Shape;840;p31"/>
              <p:cNvSpPr/>
              <p:nvPr/>
            </p:nvSpPr>
            <p:spPr>
              <a:xfrm>
                <a:off x="585690" y="3622344"/>
                <a:ext cx="650801" cy="140956"/>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41" name="Google Shape;841;p31"/>
              <p:cNvSpPr/>
              <p:nvPr/>
            </p:nvSpPr>
            <p:spPr>
              <a:xfrm>
                <a:off x="465726" y="5202857"/>
                <a:ext cx="389881" cy="59982"/>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42" name="Google Shape;842;p31"/>
              <p:cNvSpPr/>
              <p:nvPr/>
            </p:nvSpPr>
            <p:spPr>
              <a:xfrm>
                <a:off x="585690" y="5286832"/>
                <a:ext cx="197939" cy="53984"/>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43" name="Google Shape;843;p31"/>
              <p:cNvSpPr/>
              <p:nvPr/>
            </p:nvSpPr>
            <p:spPr>
              <a:xfrm>
                <a:off x="-335029" y="4042215"/>
                <a:ext cx="2204326" cy="1511535"/>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44" name="Google Shape;844;p31"/>
              <p:cNvSpPr/>
              <p:nvPr/>
            </p:nvSpPr>
            <p:spPr>
              <a:xfrm>
                <a:off x="597686" y="3769298"/>
                <a:ext cx="818753" cy="548831"/>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845" name="Google Shape;845;p31"/>
            <p:cNvGrpSpPr/>
            <p:nvPr/>
          </p:nvGrpSpPr>
          <p:grpSpPr>
            <a:xfrm>
              <a:off x="122625" y="1408075"/>
              <a:ext cx="768725" cy="1478100"/>
              <a:chOff x="122625" y="1408075"/>
              <a:chExt cx="768725" cy="1478100"/>
            </a:xfrm>
          </p:grpSpPr>
          <p:sp>
            <p:nvSpPr>
              <p:cNvPr id="846" name="Google Shape;846;p31"/>
              <p:cNvSpPr/>
              <p:nvPr/>
            </p:nvSpPr>
            <p:spPr>
              <a:xfrm>
                <a:off x="362683" y="1958317"/>
                <a:ext cx="291308" cy="169926"/>
              </a:xfrm>
              <a:custGeom>
                <a:rect b="b" l="l" r="r" t="t"/>
                <a:pathLst>
                  <a:path extrusionOk="0" h="279" w="476">
                    <a:moveTo>
                      <a:pt x="377" y="39"/>
                    </a:moveTo>
                    <a:lnTo>
                      <a:pt x="377" y="39"/>
                    </a:lnTo>
                    <a:cubicBezTo>
                      <a:pt x="419" y="0"/>
                      <a:pt x="475" y="68"/>
                      <a:pt x="434" y="105"/>
                    </a:cubicBezTo>
                    <a:lnTo>
                      <a:pt x="434" y="105"/>
                    </a:lnTo>
                    <a:cubicBezTo>
                      <a:pt x="426" y="113"/>
                      <a:pt x="417" y="120"/>
                      <a:pt x="409" y="127"/>
                    </a:cubicBezTo>
                    <a:lnTo>
                      <a:pt x="409" y="127"/>
                    </a:lnTo>
                    <a:cubicBezTo>
                      <a:pt x="315" y="205"/>
                      <a:pt x="199" y="256"/>
                      <a:pt x="78" y="273"/>
                    </a:cubicBezTo>
                    <a:lnTo>
                      <a:pt x="78" y="273"/>
                    </a:lnTo>
                    <a:cubicBezTo>
                      <a:pt x="71" y="274"/>
                      <a:pt x="62" y="275"/>
                      <a:pt x="54" y="275"/>
                    </a:cubicBezTo>
                    <a:lnTo>
                      <a:pt x="54" y="275"/>
                    </a:lnTo>
                    <a:cubicBezTo>
                      <a:pt x="30" y="278"/>
                      <a:pt x="8" y="263"/>
                      <a:pt x="4" y="239"/>
                    </a:cubicBezTo>
                    <a:lnTo>
                      <a:pt x="4" y="239"/>
                    </a:lnTo>
                    <a:cubicBezTo>
                      <a:pt x="0" y="218"/>
                      <a:pt x="16" y="192"/>
                      <a:pt x="37" y="189"/>
                    </a:cubicBezTo>
                    <a:lnTo>
                      <a:pt x="37" y="189"/>
                    </a:lnTo>
                    <a:cubicBezTo>
                      <a:pt x="38" y="189"/>
                      <a:pt x="39" y="189"/>
                      <a:pt x="39" y="188"/>
                    </a:cubicBezTo>
                    <a:lnTo>
                      <a:pt x="39" y="188"/>
                    </a:lnTo>
                    <a:cubicBezTo>
                      <a:pt x="163" y="177"/>
                      <a:pt x="279" y="127"/>
                      <a:pt x="371" y="44"/>
                    </a:cubicBezTo>
                    <a:lnTo>
                      <a:pt x="371" y="44"/>
                    </a:lnTo>
                    <a:cubicBezTo>
                      <a:pt x="373" y="42"/>
                      <a:pt x="375" y="40"/>
                      <a:pt x="377" y="3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47" name="Google Shape;847;p31"/>
              <p:cNvSpPr/>
              <p:nvPr/>
            </p:nvSpPr>
            <p:spPr>
              <a:xfrm>
                <a:off x="411234" y="2036537"/>
                <a:ext cx="480116" cy="766024"/>
              </a:xfrm>
              <a:custGeom>
                <a:rect b="b" l="l" r="r" t="t"/>
                <a:pathLst>
                  <a:path extrusionOk="0" h="1252" w="786">
                    <a:moveTo>
                      <a:pt x="331" y="0"/>
                    </a:moveTo>
                    <a:lnTo>
                      <a:pt x="737" y="889"/>
                    </a:lnTo>
                    <a:lnTo>
                      <a:pt x="737" y="889"/>
                    </a:lnTo>
                    <a:cubicBezTo>
                      <a:pt x="777" y="975"/>
                      <a:pt x="785" y="1071"/>
                      <a:pt x="761" y="1164"/>
                    </a:cubicBezTo>
                    <a:lnTo>
                      <a:pt x="755" y="1185"/>
                    </a:lnTo>
                    <a:lnTo>
                      <a:pt x="755" y="1185"/>
                    </a:lnTo>
                    <a:cubicBezTo>
                      <a:pt x="751" y="1203"/>
                      <a:pt x="741" y="1217"/>
                      <a:pt x="727" y="1228"/>
                    </a:cubicBezTo>
                    <a:lnTo>
                      <a:pt x="727" y="1228"/>
                    </a:lnTo>
                    <a:cubicBezTo>
                      <a:pt x="722" y="1234"/>
                      <a:pt x="715" y="1238"/>
                      <a:pt x="708" y="1241"/>
                    </a:cubicBezTo>
                    <a:lnTo>
                      <a:pt x="708" y="1241"/>
                    </a:lnTo>
                    <a:cubicBezTo>
                      <a:pt x="702" y="1244"/>
                      <a:pt x="695" y="1247"/>
                      <a:pt x="688" y="1247"/>
                    </a:cubicBezTo>
                    <a:lnTo>
                      <a:pt x="688" y="1247"/>
                    </a:lnTo>
                    <a:cubicBezTo>
                      <a:pt x="672" y="1251"/>
                      <a:pt x="655" y="1248"/>
                      <a:pt x="640" y="1242"/>
                    </a:cubicBezTo>
                    <a:lnTo>
                      <a:pt x="640" y="1242"/>
                    </a:lnTo>
                    <a:cubicBezTo>
                      <a:pt x="547" y="1204"/>
                      <a:pt x="473" y="1133"/>
                      <a:pt x="430" y="1042"/>
                    </a:cubicBezTo>
                    <a:lnTo>
                      <a:pt x="0" y="146"/>
                    </a:lnTo>
                    <a:lnTo>
                      <a:pt x="0" y="146"/>
                    </a:lnTo>
                    <a:cubicBezTo>
                      <a:pt x="121" y="129"/>
                      <a:pt x="237" y="78"/>
                      <a:pt x="331"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48" name="Google Shape;848;p31"/>
              <p:cNvSpPr/>
              <p:nvPr/>
            </p:nvSpPr>
            <p:spPr>
              <a:xfrm>
                <a:off x="128020" y="1408075"/>
                <a:ext cx="463931" cy="666226"/>
              </a:xfrm>
              <a:custGeom>
                <a:rect b="b" l="l" r="r" t="t"/>
                <a:pathLst>
                  <a:path extrusionOk="0" h="1088" w="757">
                    <a:moveTo>
                      <a:pt x="388" y="137"/>
                    </a:moveTo>
                    <a:lnTo>
                      <a:pt x="756" y="942"/>
                    </a:lnTo>
                    <a:lnTo>
                      <a:pt x="756" y="942"/>
                    </a:lnTo>
                    <a:cubicBezTo>
                      <a:pt x="664" y="1025"/>
                      <a:pt x="548" y="1075"/>
                      <a:pt x="424" y="1086"/>
                    </a:cubicBezTo>
                    <a:lnTo>
                      <a:pt x="424" y="1086"/>
                    </a:lnTo>
                    <a:cubicBezTo>
                      <a:pt x="424" y="1087"/>
                      <a:pt x="423" y="1087"/>
                      <a:pt x="422" y="1087"/>
                    </a:cubicBezTo>
                    <a:lnTo>
                      <a:pt x="172" y="564"/>
                    </a:lnTo>
                    <a:lnTo>
                      <a:pt x="172" y="564"/>
                    </a:lnTo>
                    <a:lnTo>
                      <a:pt x="165" y="549"/>
                    </a:lnTo>
                    <a:lnTo>
                      <a:pt x="162" y="543"/>
                    </a:lnTo>
                    <a:lnTo>
                      <a:pt x="45" y="299"/>
                    </a:lnTo>
                    <a:lnTo>
                      <a:pt x="45" y="299"/>
                    </a:lnTo>
                    <a:cubicBezTo>
                      <a:pt x="0" y="204"/>
                      <a:pt x="41" y="88"/>
                      <a:pt x="137" y="43"/>
                    </a:cubicBezTo>
                    <a:lnTo>
                      <a:pt x="140" y="42"/>
                    </a:lnTo>
                    <a:lnTo>
                      <a:pt x="140" y="42"/>
                    </a:lnTo>
                    <a:cubicBezTo>
                      <a:pt x="234" y="0"/>
                      <a:pt x="345" y="42"/>
                      <a:pt x="388" y="137"/>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49" name="Google Shape;849;p31"/>
              <p:cNvSpPr/>
              <p:nvPr/>
            </p:nvSpPr>
            <p:spPr>
              <a:xfrm>
                <a:off x="832010" y="2786377"/>
                <a:ext cx="59340" cy="99798"/>
              </a:xfrm>
              <a:custGeom>
                <a:rect b="b" l="l" r="r" t="t"/>
                <a:pathLst>
                  <a:path extrusionOk="0" h="163" w="99">
                    <a:moveTo>
                      <a:pt x="39" y="0"/>
                    </a:moveTo>
                    <a:lnTo>
                      <a:pt x="39" y="0"/>
                    </a:lnTo>
                    <a:cubicBezTo>
                      <a:pt x="39" y="0"/>
                      <a:pt x="98" y="140"/>
                      <a:pt x="74" y="152"/>
                    </a:cubicBezTo>
                    <a:lnTo>
                      <a:pt x="74" y="152"/>
                    </a:lnTo>
                    <a:cubicBezTo>
                      <a:pt x="50" y="162"/>
                      <a:pt x="0" y="19"/>
                      <a:pt x="0" y="19"/>
                    </a:cubicBezTo>
                    <a:lnTo>
                      <a:pt x="0" y="19"/>
                    </a:lnTo>
                    <a:cubicBezTo>
                      <a:pt x="7" y="19"/>
                      <a:pt x="14" y="16"/>
                      <a:pt x="20" y="13"/>
                    </a:cubicBezTo>
                    <a:lnTo>
                      <a:pt x="20" y="13"/>
                    </a:lnTo>
                    <a:cubicBezTo>
                      <a:pt x="27" y="10"/>
                      <a:pt x="34" y="6"/>
                      <a:pt x="39"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50" name="Google Shape;850;p31"/>
              <p:cNvSpPr/>
              <p:nvPr/>
            </p:nvSpPr>
            <p:spPr>
              <a:xfrm>
                <a:off x="227818" y="1745232"/>
                <a:ext cx="5395" cy="10789"/>
              </a:xfrm>
              <a:custGeom>
                <a:rect b="b" l="l" r="r" t="t"/>
                <a:pathLst>
                  <a:path extrusionOk="0" h="16" w="8">
                    <a:moveTo>
                      <a:pt x="0" y="0"/>
                    </a:moveTo>
                    <a:lnTo>
                      <a:pt x="7" y="15"/>
                    </a:lnTo>
                    <a:lnTo>
                      <a:pt x="7" y="15"/>
                    </a:lnTo>
                    <a:lnTo>
                      <a:pt x="0" y="0"/>
                    </a:lnTo>
                  </a:path>
                </a:pathLst>
              </a:custGeom>
              <a:solidFill>
                <a:srgbClr val="F5E7E0"/>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51" name="Google Shape;851;p31"/>
              <p:cNvSpPr/>
              <p:nvPr/>
            </p:nvSpPr>
            <p:spPr>
              <a:xfrm>
                <a:off x="122625" y="1642736"/>
                <a:ext cx="231967" cy="655433"/>
              </a:xfrm>
              <a:custGeom>
                <a:rect b="b" l="l" r="r" t="t"/>
                <a:pathLst>
                  <a:path extrusionOk="0" h="1071" w="379">
                    <a:moveTo>
                      <a:pt x="171" y="169"/>
                    </a:moveTo>
                    <a:lnTo>
                      <a:pt x="178" y="184"/>
                    </a:lnTo>
                    <a:lnTo>
                      <a:pt x="178" y="184"/>
                    </a:lnTo>
                    <a:cubicBezTo>
                      <a:pt x="175" y="189"/>
                      <a:pt x="115" y="252"/>
                      <a:pt x="106" y="319"/>
                    </a:cubicBezTo>
                    <a:lnTo>
                      <a:pt x="106" y="319"/>
                    </a:lnTo>
                    <a:cubicBezTo>
                      <a:pt x="98" y="389"/>
                      <a:pt x="260" y="722"/>
                      <a:pt x="260" y="722"/>
                    </a:cubicBezTo>
                    <a:lnTo>
                      <a:pt x="260" y="722"/>
                    </a:lnTo>
                    <a:cubicBezTo>
                      <a:pt x="260" y="722"/>
                      <a:pt x="341" y="783"/>
                      <a:pt x="360" y="872"/>
                    </a:cubicBezTo>
                    <a:lnTo>
                      <a:pt x="360" y="872"/>
                    </a:lnTo>
                    <a:cubicBezTo>
                      <a:pt x="378" y="962"/>
                      <a:pt x="348" y="1070"/>
                      <a:pt x="312" y="1021"/>
                    </a:cubicBezTo>
                    <a:lnTo>
                      <a:pt x="312" y="1021"/>
                    </a:lnTo>
                    <a:cubicBezTo>
                      <a:pt x="275" y="972"/>
                      <a:pt x="11" y="411"/>
                      <a:pt x="6" y="301"/>
                    </a:cubicBezTo>
                    <a:lnTo>
                      <a:pt x="6" y="301"/>
                    </a:lnTo>
                    <a:cubicBezTo>
                      <a:pt x="0" y="192"/>
                      <a:pt x="88" y="0"/>
                      <a:pt x="88" y="0"/>
                    </a:cubicBezTo>
                    <a:lnTo>
                      <a:pt x="168" y="163"/>
                    </a:lnTo>
                    <a:lnTo>
                      <a:pt x="171" y="16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52" name="Google Shape;852;p31"/>
              <p:cNvSpPr/>
              <p:nvPr/>
            </p:nvSpPr>
            <p:spPr>
              <a:xfrm>
                <a:off x="171176" y="1470111"/>
                <a:ext cx="64735" cy="183414"/>
              </a:xfrm>
              <a:custGeom>
                <a:rect b="b" l="l" r="r" t="t"/>
                <a:pathLst>
                  <a:path extrusionOk="0" h="300" w="106">
                    <a:moveTo>
                      <a:pt x="85" y="299"/>
                    </a:moveTo>
                    <a:lnTo>
                      <a:pt x="85" y="299"/>
                    </a:lnTo>
                    <a:cubicBezTo>
                      <a:pt x="80" y="299"/>
                      <a:pt x="75" y="297"/>
                      <a:pt x="72" y="293"/>
                    </a:cubicBezTo>
                    <a:lnTo>
                      <a:pt x="72" y="293"/>
                    </a:lnTo>
                    <a:cubicBezTo>
                      <a:pt x="10" y="215"/>
                      <a:pt x="0" y="98"/>
                      <a:pt x="48" y="11"/>
                    </a:cubicBezTo>
                    <a:lnTo>
                      <a:pt x="48" y="11"/>
                    </a:lnTo>
                    <a:cubicBezTo>
                      <a:pt x="54" y="1"/>
                      <a:pt x="64" y="0"/>
                      <a:pt x="73" y="3"/>
                    </a:cubicBezTo>
                    <a:lnTo>
                      <a:pt x="73" y="3"/>
                    </a:lnTo>
                    <a:cubicBezTo>
                      <a:pt x="81" y="9"/>
                      <a:pt x="85" y="20"/>
                      <a:pt x="79" y="28"/>
                    </a:cubicBezTo>
                    <a:lnTo>
                      <a:pt x="79" y="28"/>
                    </a:lnTo>
                    <a:cubicBezTo>
                      <a:pt x="37" y="103"/>
                      <a:pt x="46" y="203"/>
                      <a:pt x="99" y="271"/>
                    </a:cubicBezTo>
                    <a:lnTo>
                      <a:pt x="99" y="271"/>
                    </a:lnTo>
                    <a:cubicBezTo>
                      <a:pt x="105" y="278"/>
                      <a:pt x="104" y="290"/>
                      <a:pt x="96" y="295"/>
                    </a:cubicBezTo>
                    <a:lnTo>
                      <a:pt x="96" y="295"/>
                    </a:lnTo>
                    <a:cubicBezTo>
                      <a:pt x="93" y="298"/>
                      <a:pt x="90" y="299"/>
                      <a:pt x="85" y="29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53" name="Google Shape;853;p31"/>
              <p:cNvSpPr/>
              <p:nvPr/>
            </p:nvSpPr>
            <p:spPr>
              <a:xfrm>
                <a:off x="459785" y="2174098"/>
                <a:ext cx="237361" cy="480114"/>
              </a:xfrm>
              <a:custGeom>
                <a:rect b="b" l="l" r="r" t="t"/>
                <a:pathLst>
                  <a:path extrusionOk="0" h="783" w="386">
                    <a:moveTo>
                      <a:pt x="365" y="782"/>
                    </a:moveTo>
                    <a:lnTo>
                      <a:pt x="365" y="782"/>
                    </a:lnTo>
                    <a:cubicBezTo>
                      <a:pt x="359" y="782"/>
                      <a:pt x="353" y="779"/>
                      <a:pt x="349" y="773"/>
                    </a:cubicBezTo>
                    <a:lnTo>
                      <a:pt x="5" y="28"/>
                    </a:lnTo>
                    <a:lnTo>
                      <a:pt x="5" y="28"/>
                    </a:lnTo>
                    <a:cubicBezTo>
                      <a:pt x="0" y="19"/>
                      <a:pt x="5" y="9"/>
                      <a:pt x="13" y="4"/>
                    </a:cubicBezTo>
                    <a:lnTo>
                      <a:pt x="13" y="4"/>
                    </a:lnTo>
                    <a:cubicBezTo>
                      <a:pt x="22" y="0"/>
                      <a:pt x="32" y="4"/>
                      <a:pt x="36" y="13"/>
                    </a:cubicBezTo>
                    <a:lnTo>
                      <a:pt x="381" y="758"/>
                    </a:lnTo>
                    <a:lnTo>
                      <a:pt x="381" y="758"/>
                    </a:lnTo>
                    <a:cubicBezTo>
                      <a:pt x="385" y="766"/>
                      <a:pt x="382" y="777"/>
                      <a:pt x="372" y="781"/>
                    </a:cubicBezTo>
                    <a:lnTo>
                      <a:pt x="372" y="781"/>
                    </a:lnTo>
                    <a:cubicBezTo>
                      <a:pt x="371" y="782"/>
                      <a:pt x="368" y="782"/>
                      <a:pt x="365" y="78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854" name="Google Shape;854;p31"/>
            <p:cNvGrpSpPr/>
            <p:nvPr/>
          </p:nvGrpSpPr>
          <p:grpSpPr>
            <a:xfrm>
              <a:off x="8430775" y="275261"/>
              <a:ext cx="388700" cy="528500"/>
              <a:chOff x="5489575" y="3008286"/>
              <a:chExt cx="388700" cy="528500"/>
            </a:xfrm>
          </p:grpSpPr>
          <p:sp>
            <p:nvSpPr>
              <p:cNvPr id="855" name="Google Shape;855;p31"/>
              <p:cNvSpPr/>
              <p:nvPr/>
            </p:nvSpPr>
            <p:spPr>
              <a:xfrm>
                <a:off x="5513441" y="3233326"/>
                <a:ext cx="173890" cy="303461"/>
              </a:xfrm>
              <a:custGeom>
                <a:rect b="b" l="l" r="r" t="t"/>
                <a:pathLst>
                  <a:path extrusionOk="0" h="392" w="223">
                    <a:moveTo>
                      <a:pt x="13" y="391"/>
                    </a:moveTo>
                    <a:lnTo>
                      <a:pt x="13" y="391"/>
                    </a:lnTo>
                    <a:cubicBezTo>
                      <a:pt x="11" y="391"/>
                      <a:pt x="9" y="391"/>
                      <a:pt x="8" y="390"/>
                    </a:cubicBezTo>
                    <a:lnTo>
                      <a:pt x="8" y="390"/>
                    </a:lnTo>
                    <a:cubicBezTo>
                      <a:pt x="1" y="386"/>
                      <a:pt x="0" y="378"/>
                      <a:pt x="2" y="372"/>
                    </a:cubicBezTo>
                    <a:lnTo>
                      <a:pt x="195" y="10"/>
                    </a:lnTo>
                    <a:lnTo>
                      <a:pt x="195" y="10"/>
                    </a:lnTo>
                    <a:cubicBezTo>
                      <a:pt x="199" y="4"/>
                      <a:pt x="206" y="0"/>
                      <a:pt x="213" y="4"/>
                    </a:cubicBezTo>
                    <a:lnTo>
                      <a:pt x="213" y="4"/>
                    </a:lnTo>
                    <a:cubicBezTo>
                      <a:pt x="219" y="7"/>
                      <a:pt x="222" y="15"/>
                      <a:pt x="218" y="23"/>
                    </a:cubicBezTo>
                    <a:lnTo>
                      <a:pt x="26" y="385"/>
                    </a:lnTo>
                    <a:lnTo>
                      <a:pt x="26" y="385"/>
                    </a:lnTo>
                    <a:cubicBezTo>
                      <a:pt x="24" y="388"/>
                      <a:pt x="19" y="391"/>
                      <a:pt x="13" y="39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56" name="Google Shape;856;p31"/>
              <p:cNvSpPr/>
              <p:nvPr/>
            </p:nvSpPr>
            <p:spPr>
              <a:xfrm>
                <a:off x="5489575" y="3008286"/>
                <a:ext cx="388700" cy="388705"/>
              </a:xfrm>
              <a:custGeom>
                <a:rect b="b" l="l" r="r" t="t"/>
                <a:pathLst>
                  <a:path extrusionOk="0" h="501" w="503">
                    <a:moveTo>
                      <a:pt x="379" y="500"/>
                    </a:moveTo>
                    <a:lnTo>
                      <a:pt x="379" y="500"/>
                    </a:lnTo>
                    <a:cubicBezTo>
                      <a:pt x="379" y="500"/>
                      <a:pt x="333" y="498"/>
                      <a:pt x="180" y="416"/>
                    </a:cubicBezTo>
                    <a:lnTo>
                      <a:pt x="180" y="416"/>
                    </a:lnTo>
                    <a:cubicBezTo>
                      <a:pt x="28" y="334"/>
                      <a:pt x="0" y="295"/>
                      <a:pt x="0" y="295"/>
                    </a:cubicBezTo>
                    <a:lnTo>
                      <a:pt x="0" y="295"/>
                    </a:lnTo>
                    <a:cubicBezTo>
                      <a:pt x="11" y="254"/>
                      <a:pt x="25" y="250"/>
                      <a:pt x="25" y="250"/>
                    </a:cubicBezTo>
                    <a:lnTo>
                      <a:pt x="51" y="263"/>
                    </a:lnTo>
                    <a:lnTo>
                      <a:pt x="51" y="263"/>
                    </a:lnTo>
                    <a:cubicBezTo>
                      <a:pt x="122" y="301"/>
                      <a:pt x="276" y="81"/>
                      <a:pt x="239" y="61"/>
                    </a:cubicBezTo>
                    <a:lnTo>
                      <a:pt x="239" y="61"/>
                    </a:lnTo>
                    <a:cubicBezTo>
                      <a:pt x="178" y="29"/>
                      <a:pt x="227" y="0"/>
                      <a:pt x="227" y="0"/>
                    </a:cubicBezTo>
                    <a:lnTo>
                      <a:pt x="227" y="0"/>
                    </a:lnTo>
                    <a:lnTo>
                      <a:pt x="227" y="0"/>
                    </a:lnTo>
                    <a:cubicBezTo>
                      <a:pt x="324" y="37"/>
                      <a:pt x="415" y="86"/>
                      <a:pt x="498" y="146"/>
                    </a:cubicBezTo>
                    <a:lnTo>
                      <a:pt x="498" y="146"/>
                    </a:lnTo>
                    <a:lnTo>
                      <a:pt x="498" y="146"/>
                    </a:lnTo>
                    <a:cubicBezTo>
                      <a:pt x="498" y="146"/>
                      <a:pt x="502" y="204"/>
                      <a:pt x="440" y="170"/>
                    </a:cubicBezTo>
                    <a:lnTo>
                      <a:pt x="440" y="170"/>
                    </a:lnTo>
                    <a:cubicBezTo>
                      <a:pt x="403" y="150"/>
                      <a:pt x="308" y="402"/>
                      <a:pt x="378" y="440"/>
                    </a:cubicBezTo>
                    <a:lnTo>
                      <a:pt x="403" y="453"/>
                    </a:lnTo>
                    <a:lnTo>
                      <a:pt x="403" y="453"/>
                    </a:lnTo>
                    <a:cubicBezTo>
                      <a:pt x="403" y="453"/>
                      <a:pt x="407" y="468"/>
                      <a:pt x="379" y="50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57" name="Google Shape;857;p31"/>
              <p:cNvSpPr/>
              <p:nvPr/>
            </p:nvSpPr>
            <p:spPr>
              <a:xfrm>
                <a:off x="5677104" y="3049203"/>
                <a:ext cx="153432" cy="92060"/>
              </a:xfrm>
              <a:custGeom>
                <a:rect b="b" l="l" r="r" t="t"/>
                <a:pathLst>
                  <a:path extrusionOk="0" h="120" w="198">
                    <a:moveTo>
                      <a:pt x="182" y="119"/>
                    </a:moveTo>
                    <a:lnTo>
                      <a:pt x="182" y="119"/>
                    </a:lnTo>
                    <a:cubicBezTo>
                      <a:pt x="180" y="119"/>
                      <a:pt x="178" y="117"/>
                      <a:pt x="176" y="116"/>
                    </a:cubicBezTo>
                    <a:lnTo>
                      <a:pt x="9" y="26"/>
                    </a:lnTo>
                    <a:lnTo>
                      <a:pt x="9" y="26"/>
                    </a:lnTo>
                    <a:cubicBezTo>
                      <a:pt x="1" y="24"/>
                      <a:pt x="0" y="15"/>
                      <a:pt x="2" y="8"/>
                    </a:cubicBezTo>
                    <a:lnTo>
                      <a:pt x="2" y="8"/>
                    </a:lnTo>
                    <a:cubicBezTo>
                      <a:pt x="7" y="3"/>
                      <a:pt x="14" y="0"/>
                      <a:pt x="20" y="4"/>
                    </a:cubicBezTo>
                    <a:lnTo>
                      <a:pt x="189" y="94"/>
                    </a:lnTo>
                    <a:lnTo>
                      <a:pt x="189" y="94"/>
                    </a:lnTo>
                    <a:cubicBezTo>
                      <a:pt x="195" y="96"/>
                      <a:pt x="197" y="105"/>
                      <a:pt x="194" y="112"/>
                    </a:cubicBezTo>
                    <a:lnTo>
                      <a:pt x="194" y="112"/>
                    </a:lnTo>
                    <a:cubicBezTo>
                      <a:pt x="192" y="115"/>
                      <a:pt x="186" y="119"/>
                      <a:pt x="182" y="11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58" name="Google Shape;858;p31"/>
              <p:cNvSpPr/>
              <p:nvPr/>
            </p:nvSpPr>
            <p:spPr>
              <a:xfrm>
                <a:off x="5523671" y="3206048"/>
                <a:ext cx="262541" cy="150026"/>
              </a:xfrm>
              <a:custGeom>
                <a:rect b="b" l="l" r="r" t="t"/>
                <a:pathLst>
                  <a:path extrusionOk="0" h="196" w="338">
                    <a:moveTo>
                      <a:pt x="323" y="195"/>
                    </a:moveTo>
                    <a:lnTo>
                      <a:pt x="323" y="195"/>
                    </a:lnTo>
                    <a:cubicBezTo>
                      <a:pt x="321" y="195"/>
                      <a:pt x="319" y="195"/>
                      <a:pt x="318" y="193"/>
                    </a:cubicBezTo>
                    <a:lnTo>
                      <a:pt x="318" y="193"/>
                    </a:lnTo>
                    <a:cubicBezTo>
                      <a:pt x="158" y="140"/>
                      <a:pt x="14" y="31"/>
                      <a:pt x="7" y="26"/>
                    </a:cubicBezTo>
                    <a:lnTo>
                      <a:pt x="7" y="26"/>
                    </a:lnTo>
                    <a:cubicBezTo>
                      <a:pt x="1" y="21"/>
                      <a:pt x="0" y="13"/>
                      <a:pt x="5" y="9"/>
                    </a:cubicBezTo>
                    <a:lnTo>
                      <a:pt x="5" y="9"/>
                    </a:lnTo>
                    <a:cubicBezTo>
                      <a:pt x="9" y="1"/>
                      <a:pt x="17" y="0"/>
                      <a:pt x="24" y="5"/>
                    </a:cubicBezTo>
                    <a:lnTo>
                      <a:pt x="24" y="5"/>
                    </a:lnTo>
                    <a:cubicBezTo>
                      <a:pt x="25" y="6"/>
                      <a:pt x="170" y="117"/>
                      <a:pt x="327" y="168"/>
                    </a:cubicBezTo>
                    <a:lnTo>
                      <a:pt x="327" y="168"/>
                    </a:lnTo>
                    <a:cubicBezTo>
                      <a:pt x="333" y="171"/>
                      <a:pt x="337" y="178"/>
                      <a:pt x="335" y="185"/>
                    </a:cubicBezTo>
                    <a:lnTo>
                      <a:pt x="335" y="185"/>
                    </a:lnTo>
                    <a:cubicBezTo>
                      <a:pt x="333" y="191"/>
                      <a:pt x="328" y="195"/>
                      <a:pt x="323" y="19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859" name="Google Shape;859;p31"/>
          <p:cNvGrpSpPr/>
          <p:nvPr/>
        </p:nvGrpSpPr>
        <p:grpSpPr>
          <a:xfrm>
            <a:off x="122631" y="907790"/>
            <a:ext cx="8880154" cy="4134239"/>
            <a:chOff x="122631" y="907790"/>
            <a:chExt cx="8880154" cy="4134239"/>
          </a:xfrm>
        </p:grpSpPr>
        <p:grpSp>
          <p:nvGrpSpPr>
            <p:cNvPr id="860" name="Google Shape;860;p31"/>
            <p:cNvGrpSpPr/>
            <p:nvPr/>
          </p:nvGrpSpPr>
          <p:grpSpPr>
            <a:xfrm rot="10800000">
              <a:off x="122631" y="2567115"/>
              <a:ext cx="311529" cy="578250"/>
              <a:chOff x="1196975" y="5856287"/>
              <a:chExt cx="231775" cy="430213"/>
            </a:xfrm>
          </p:grpSpPr>
          <p:sp>
            <p:nvSpPr>
              <p:cNvPr id="861" name="Google Shape;861;p3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62" name="Google Shape;862;p3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63" name="Google Shape;863;p3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64" name="Google Shape;864;p3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65" name="Google Shape;865;p3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66" name="Google Shape;866;p3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67" name="Google Shape;867;p3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868" name="Google Shape;868;p31"/>
            <p:cNvGrpSpPr/>
            <p:nvPr/>
          </p:nvGrpSpPr>
          <p:grpSpPr>
            <a:xfrm rot="5400000">
              <a:off x="1861406" y="4597140"/>
              <a:ext cx="311529" cy="578250"/>
              <a:chOff x="1196975" y="5856287"/>
              <a:chExt cx="231775" cy="430213"/>
            </a:xfrm>
          </p:grpSpPr>
          <p:sp>
            <p:nvSpPr>
              <p:cNvPr id="869" name="Google Shape;869;p3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0" name="Google Shape;870;p3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1" name="Google Shape;871;p3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2" name="Google Shape;872;p3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3" name="Google Shape;873;p3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4" name="Google Shape;874;p3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5" name="Google Shape;875;p3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876" name="Google Shape;876;p31"/>
            <p:cNvGrpSpPr/>
            <p:nvPr/>
          </p:nvGrpSpPr>
          <p:grpSpPr>
            <a:xfrm rot="10800000">
              <a:off x="8691256" y="907790"/>
              <a:ext cx="311529" cy="578250"/>
              <a:chOff x="1196975" y="5856287"/>
              <a:chExt cx="231775" cy="430213"/>
            </a:xfrm>
          </p:grpSpPr>
          <p:sp>
            <p:nvSpPr>
              <p:cNvPr id="877" name="Google Shape;877;p3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8" name="Google Shape;878;p3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9" name="Google Shape;879;p3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80" name="Google Shape;880;p3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81" name="Google Shape;881;p3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82" name="Google Shape;882;p3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83" name="Google Shape;883;p3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884" name="Google Shape;884;p31"/>
          <p:cNvGrpSpPr/>
          <p:nvPr/>
        </p:nvGrpSpPr>
        <p:grpSpPr>
          <a:xfrm>
            <a:off x="133113" y="176226"/>
            <a:ext cx="7983429" cy="3547962"/>
            <a:chOff x="133113" y="176226"/>
            <a:chExt cx="7983429" cy="3547962"/>
          </a:xfrm>
        </p:grpSpPr>
        <p:sp>
          <p:nvSpPr>
            <p:cNvPr id="885" name="Google Shape;885;p31"/>
            <p:cNvSpPr/>
            <p:nvPr/>
          </p:nvSpPr>
          <p:spPr>
            <a:xfrm>
              <a:off x="521669" y="1112679"/>
              <a:ext cx="276031" cy="295396"/>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86" name="Google Shape;886;p31"/>
            <p:cNvSpPr/>
            <p:nvPr/>
          </p:nvSpPr>
          <p:spPr>
            <a:xfrm>
              <a:off x="7678284" y="176226"/>
              <a:ext cx="438258" cy="493943"/>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87" name="Google Shape;887;p31"/>
            <p:cNvSpPr/>
            <p:nvPr/>
          </p:nvSpPr>
          <p:spPr>
            <a:xfrm>
              <a:off x="133113" y="3411844"/>
              <a:ext cx="290559" cy="312345"/>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0" name="Google Shape;110;p5"/>
          <p:cNvSpPr txBox="1"/>
          <p:nvPr>
            <p:ph idx="1" type="subTitle"/>
          </p:nvPr>
        </p:nvSpPr>
        <p:spPr>
          <a:xfrm>
            <a:off x="5055284" y="367577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1" name="Google Shape;111;p5"/>
          <p:cNvSpPr txBox="1"/>
          <p:nvPr>
            <p:ph idx="2" type="subTitle"/>
          </p:nvPr>
        </p:nvSpPr>
        <p:spPr>
          <a:xfrm>
            <a:off x="1583300" y="367577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2" name="Google Shape;112;p5"/>
          <p:cNvSpPr txBox="1"/>
          <p:nvPr>
            <p:ph idx="3" type="subTitle"/>
          </p:nvPr>
        </p:nvSpPr>
        <p:spPr>
          <a:xfrm>
            <a:off x="5055275" y="325547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3" name="Google Shape;113;p5"/>
          <p:cNvSpPr txBox="1"/>
          <p:nvPr>
            <p:ph idx="4" type="subTitle"/>
          </p:nvPr>
        </p:nvSpPr>
        <p:spPr>
          <a:xfrm>
            <a:off x="1583075" y="325547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14" name="Google Shape;114;p5"/>
          <p:cNvGrpSpPr/>
          <p:nvPr/>
        </p:nvGrpSpPr>
        <p:grpSpPr>
          <a:xfrm rot="1723265">
            <a:off x="351819" y="3886468"/>
            <a:ext cx="616726" cy="294504"/>
            <a:chOff x="3406775" y="2479675"/>
            <a:chExt cx="847727" cy="404813"/>
          </a:xfrm>
        </p:grpSpPr>
        <p:sp>
          <p:nvSpPr>
            <p:cNvPr id="115" name="Google Shape;115;p5"/>
            <p:cNvSpPr/>
            <p:nvPr/>
          </p:nvSpPr>
          <p:spPr>
            <a:xfrm>
              <a:off x="3406775" y="2479675"/>
              <a:ext cx="847727" cy="295276"/>
            </a:xfrm>
            <a:custGeom>
              <a:rect b="b" l="l" r="r" t="t"/>
              <a:pathLst>
                <a:path extrusionOk="0" h="820" w="2353">
                  <a:moveTo>
                    <a:pt x="2352" y="690"/>
                  </a:moveTo>
                  <a:cubicBezTo>
                    <a:pt x="2302" y="733"/>
                    <a:pt x="2253" y="776"/>
                    <a:pt x="2203" y="819"/>
                  </a:cubicBezTo>
                  <a:cubicBezTo>
                    <a:pt x="2109" y="752"/>
                    <a:pt x="2051" y="632"/>
                    <a:pt x="2068" y="516"/>
                  </a:cubicBezTo>
                  <a:cubicBezTo>
                    <a:pt x="1955" y="567"/>
                    <a:pt x="1805" y="502"/>
                    <a:pt x="1766" y="384"/>
                  </a:cubicBezTo>
                  <a:cubicBezTo>
                    <a:pt x="1711" y="450"/>
                    <a:pt x="1613" y="476"/>
                    <a:pt x="1533" y="446"/>
                  </a:cubicBezTo>
                  <a:cubicBezTo>
                    <a:pt x="1452" y="417"/>
                    <a:pt x="1395" y="334"/>
                    <a:pt x="1395" y="249"/>
                  </a:cubicBezTo>
                  <a:cubicBezTo>
                    <a:pt x="1258" y="326"/>
                    <a:pt x="1065" y="285"/>
                    <a:pt x="972" y="159"/>
                  </a:cubicBezTo>
                  <a:cubicBezTo>
                    <a:pt x="894" y="252"/>
                    <a:pt x="740" y="269"/>
                    <a:pt x="643" y="195"/>
                  </a:cubicBezTo>
                  <a:cubicBezTo>
                    <a:pt x="606" y="336"/>
                    <a:pt x="453" y="436"/>
                    <a:pt x="309" y="413"/>
                  </a:cubicBezTo>
                  <a:cubicBezTo>
                    <a:pt x="336" y="483"/>
                    <a:pt x="328" y="566"/>
                    <a:pt x="287" y="630"/>
                  </a:cubicBezTo>
                  <a:cubicBezTo>
                    <a:pt x="258" y="676"/>
                    <a:pt x="212" y="711"/>
                    <a:pt x="160" y="728"/>
                  </a:cubicBezTo>
                  <a:cubicBezTo>
                    <a:pt x="107" y="698"/>
                    <a:pt x="53" y="668"/>
                    <a:pt x="0" y="639"/>
                  </a:cubicBezTo>
                  <a:cubicBezTo>
                    <a:pt x="56" y="630"/>
                    <a:pt x="108" y="603"/>
                    <a:pt x="146" y="561"/>
                  </a:cubicBezTo>
                  <a:cubicBezTo>
                    <a:pt x="208" y="493"/>
                    <a:pt x="227" y="389"/>
                    <a:pt x="193" y="304"/>
                  </a:cubicBezTo>
                  <a:cubicBezTo>
                    <a:pt x="363" y="310"/>
                    <a:pt x="526" y="172"/>
                    <a:pt x="548" y="3"/>
                  </a:cubicBezTo>
                  <a:cubicBezTo>
                    <a:pt x="665" y="124"/>
                    <a:pt x="885" y="123"/>
                    <a:pt x="1001" y="0"/>
                  </a:cubicBezTo>
                  <a:cubicBezTo>
                    <a:pt x="1095" y="135"/>
                    <a:pt x="1303" y="172"/>
                    <a:pt x="1439" y="78"/>
                  </a:cubicBezTo>
                  <a:cubicBezTo>
                    <a:pt x="1455" y="156"/>
                    <a:pt x="1513" y="224"/>
                    <a:pt x="1587" y="251"/>
                  </a:cubicBezTo>
                  <a:cubicBezTo>
                    <a:pt x="1662" y="278"/>
                    <a:pt x="1750" y="263"/>
                    <a:pt x="1812" y="213"/>
                  </a:cubicBezTo>
                  <a:cubicBezTo>
                    <a:pt x="1869" y="353"/>
                    <a:pt x="2044" y="432"/>
                    <a:pt x="2187" y="382"/>
                  </a:cubicBezTo>
                  <a:cubicBezTo>
                    <a:pt x="2147" y="497"/>
                    <a:pt x="2230" y="639"/>
                    <a:pt x="2351" y="660"/>
                  </a:cubicBezTo>
                  <a:cubicBezTo>
                    <a:pt x="2350" y="670"/>
                    <a:pt x="2351" y="680"/>
                    <a:pt x="2352" y="690"/>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6" name="Google Shape;116;p5"/>
            <p:cNvSpPr/>
            <p:nvPr/>
          </p:nvSpPr>
          <p:spPr>
            <a:xfrm>
              <a:off x="3463925" y="2536825"/>
              <a:ext cx="736601" cy="347663"/>
            </a:xfrm>
            <a:custGeom>
              <a:rect b="b" l="l" r="r" t="t"/>
              <a:pathLst>
                <a:path extrusionOk="0" h="965" w="2044">
                  <a:moveTo>
                    <a:pt x="2043" y="660"/>
                  </a:moveTo>
                  <a:cubicBezTo>
                    <a:pt x="1927" y="762"/>
                    <a:pt x="1810" y="863"/>
                    <a:pt x="1694" y="964"/>
                  </a:cubicBezTo>
                  <a:cubicBezTo>
                    <a:pt x="1673" y="860"/>
                    <a:pt x="1604" y="767"/>
                    <a:pt x="1512" y="717"/>
                  </a:cubicBezTo>
                  <a:cubicBezTo>
                    <a:pt x="1416" y="665"/>
                    <a:pt x="1296" y="658"/>
                    <a:pt x="1195" y="701"/>
                  </a:cubicBezTo>
                  <a:cubicBezTo>
                    <a:pt x="1114" y="549"/>
                    <a:pt x="927" y="462"/>
                    <a:pt x="759" y="497"/>
                  </a:cubicBezTo>
                  <a:cubicBezTo>
                    <a:pt x="604" y="529"/>
                    <a:pt x="476" y="662"/>
                    <a:pt x="445" y="817"/>
                  </a:cubicBezTo>
                  <a:cubicBezTo>
                    <a:pt x="297" y="734"/>
                    <a:pt x="148" y="651"/>
                    <a:pt x="0" y="569"/>
                  </a:cubicBezTo>
                  <a:cubicBezTo>
                    <a:pt x="52" y="552"/>
                    <a:pt x="98" y="517"/>
                    <a:pt x="127" y="471"/>
                  </a:cubicBezTo>
                  <a:cubicBezTo>
                    <a:pt x="168" y="407"/>
                    <a:pt x="176" y="324"/>
                    <a:pt x="149" y="254"/>
                  </a:cubicBezTo>
                  <a:cubicBezTo>
                    <a:pt x="293" y="277"/>
                    <a:pt x="446" y="177"/>
                    <a:pt x="483" y="36"/>
                  </a:cubicBezTo>
                  <a:cubicBezTo>
                    <a:pt x="580" y="110"/>
                    <a:pt x="734" y="93"/>
                    <a:pt x="812" y="0"/>
                  </a:cubicBezTo>
                  <a:cubicBezTo>
                    <a:pt x="905" y="126"/>
                    <a:pt x="1098" y="167"/>
                    <a:pt x="1235" y="90"/>
                  </a:cubicBezTo>
                  <a:cubicBezTo>
                    <a:pt x="1235" y="175"/>
                    <a:pt x="1292" y="258"/>
                    <a:pt x="1373" y="287"/>
                  </a:cubicBezTo>
                  <a:cubicBezTo>
                    <a:pt x="1453" y="317"/>
                    <a:pt x="1551" y="291"/>
                    <a:pt x="1606" y="225"/>
                  </a:cubicBezTo>
                  <a:cubicBezTo>
                    <a:pt x="1645" y="343"/>
                    <a:pt x="1795" y="408"/>
                    <a:pt x="1908" y="357"/>
                  </a:cubicBezTo>
                  <a:cubicBezTo>
                    <a:pt x="1891" y="473"/>
                    <a:pt x="1949" y="593"/>
                    <a:pt x="2043" y="66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7" name="Google Shape;117;p5"/>
            <p:cNvSpPr/>
            <p:nvPr/>
          </p:nvSpPr>
          <p:spPr>
            <a:xfrm>
              <a:off x="3738562" y="2557462"/>
              <a:ext cx="23812" cy="130175"/>
            </a:xfrm>
            <a:custGeom>
              <a:rect b="b" l="l" r="r" t="t"/>
              <a:pathLst>
                <a:path extrusionOk="0" h="362" w="64">
                  <a:moveTo>
                    <a:pt x="16" y="361"/>
                  </a:moveTo>
                  <a:cubicBezTo>
                    <a:pt x="15" y="361"/>
                    <a:pt x="15" y="361"/>
                    <a:pt x="14" y="360"/>
                  </a:cubicBezTo>
                  <a:cubicBezTo>
                    <a:pt x="6" y="360"/>
                    <a:pt x="0" y="352"/>
                    <a:pt x="1" y="344"/>
                  </a:cubicBezTo>
                  <a:lnTo>
                    <a:pt x="33" y="14"/>
                  </a:lnTo>
                  <a:cubicBezTo>
                    <a:pt x="33" y="6"/>
                    <a:pt x="41" y="0"/>
                    <a:pt x="49" y="1"/>
                  </a:cubicBezTo>
                  <a:cubicBezTo>
                    <a:pt x="57" y="1"/>
                    <a:pt x="63" y="9"/>
                    <a:pt x="62" y="17"/>
                  </a:cubicBezTo>
                  <a:lnTo>
                    <a:pt x="30" y="347"/>
                  </a:lnTo>
                  <a:cubicBezTo>
                    <a:pt x="30" y="355"/>
                    <a:pt x="23" y="361"/>
                    <a:pt x="16" y="36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8" name="Google Shape;118;p5"/>
            <p:cNvSpPr/>
            <p:nvPr/>
          </p:nvSpPr>
          <p:spPr>
            <a:xfrm>
              <a:off x="3760787" y="2632075"/>
              <a:ext cx="15875" cy="55562"/>
            </a:xfrm>
            <a:custGeom>
              <a:rect b="b" l="l" r="r" t="t"/>
              <a:pathLst>
                <a:path extrusionOk="0" h="153" w="46">
                  <a:moveTo>
                    <a:pt x="16" y="152"/>
                  </a:moveTo>
                  <a:cubicBezTo>
                    <a:pt x="16" y="152"/>
                    <a:pt x="15" y="152"/>
                    <a:pt x="15" y="151"/>
                  </a:cubicBezTo>
                  <a:cubicBezTo>
                    <a:pt x="6" y="151"/>
                    <a:pt x="0" y="143"/>
                    <a:pt x="1" y="135"/>
                  </a:cubicBezTo>
                  <a:lnTo>
                    <a:pt x="14" y="14"/>
                  </a:lnTo>
                  <a:cubicBezTo>
                    <a:pt x="15" y="5"/>
                    <a:pt x="23" y="0"/>
                    <a:pt x="31" y="0"/>
                  </a:cubicBezTo>
                  <a:cubicBezTo>
                    <a:pt x="39" y="1"/>
                    <a:pt x="45" y="9"/>
                    <a:pt x="44" y="17"/>
                  </a:cubicBezTo>
                  <a:lnTo>
                    <a:pt x="31" y="138"/>
                  </a:lnTo>
                  <a:cubicBezTo>
                    <a:pt x="30" y="146"/>
                    <a:pt x="24" y="152"/>
                    <a:pt x="16" y="15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 name="Google Shape;119;p5"/>
            <p:cNvSpPr/>
            <p:nvPr/>
          </p:nvSpPr>
          <p:spPr>
            <a:xfrm>
              <a:off x="3894137" y="2654300"/>
              <a:ext cx="53975" cy="112712"/>
            </a:xfrm>
            <a:custGeom>
              <a:rect b="b" l="l" r="r" t="t"/>
              <a:pathLst>
                <a:path extrusionOk="0" h="311" w="152">
                  <a:moveTo>
                    <a:pt x="17" y="310"/>
                  </a:moveTo>
                  <a:cubicBezTo>
                    <a:pt x="15" y="310"/>
                    <a:pt x="13" y="310"/>
                    <a:pt x="12" y="309"/>
                  </a:cubicBezTo>
                  <a:cubicBezTo>
                    <a:pt x="4" y="306"/>
                    <a:pt x="0" y="297"/>
                    <a:pt x="4" y="290"/>
                  </a:cubicBezTo>
                  <a:lnTo>
                    <a:pt x="121" y="11"/>
                  </a:lnTo>
                  <a:cubicBezTo>
                    <a:pt x="124" y="3"/>
                    <a:pt x="133" y="0"/>
                    <a:pt x="140" y="3"/>
                  </a:cubicBezTo>
                  <a:cubicBezTo>
                    <a:pt x="148" y="6"/>
                    <a:pt x="151" y="15"/>
                    <a:pt x="148" y="22"/>
                  </a:cubicBezTo>
                  <a:lnTo>
                    <a:pt x="31" y="301"/>
                  </a:lnTo>
                  <a:cubicBezTo>
                    <a:pt x="29" y="307"/>
                    <a:pt x="23" y="310"/>
                    <a:pt x="17" y="31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20" name="Google Shape;120;p5"/>
          <p:cNvGrpSpPr/>
          <p:nvPr/>
        </p:nvGrpSpPr>
        <p:grpSpPr>
          <a:xfrm rot="10800000">
            <a:off x="267956" y="4355628"/>
            <a:ext cx="311529" cy="578250"/>
            <a:chOff x="1196975" y="5856287"/>
            <a:chExt cx="231775" cy="430213"/>
          </a:xfrm>
        </p:grpSpPr>
        <p:sp>
          <p:nvSpPr>
            <p:cNvPr id="121" name="Google Shape;121;p5"/>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 name="Google Shape;122;p5"/>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3" name="Google Shape;123;p5"/>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4" name="Google Shape;124;p5"/>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 name="Google Shape;125;p5"/>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6" name="Google Shape;126;p5"/>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7" name="Google Shape;127;p5"/>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0" name="Google Shape;130;p6"/>
          <p:cNvGrpSpPr/>
          <p:nvPr/>
        </p:nvGrpSpPr>
        <p:grpSpPr>
          <a:xfrm>
            <a:off x="-518633" y="1773571"/>
            <a:ext cx="10764919" cy="4583842"/>
            <a:chOff x="-518633" y="1773571"/>
            <a:chExt cx="10764919" cy="4583842"/>
          </a:xfrm>
        </p:grpSpPr>
        <p:grpSp>
          <p:nvGrpSpPr>
            <p:cNvPr id="131" name="Google Shape;131;p6"/>
            <p:cNvGrpSpPr/>
            <p:nvPr/>
          </p:nvGrpSpPr>
          <p:grpSpPr>
            <a:xfrm flipH="1">
              <a:off x="-518633" y="1773571"/>
              <a:ext cx="1232021" cy="2584750"/>
              <a:chOff x="6589696" y="4258501"/>
              <a:chExt cx="972700" cy="2040700"/>
            </a:xfrm>
          </p:grpSpPr>
          <p:sp>
            <p:nvSpPr>
              <p:cNvPr id="132" name="Google Shape;132;p6"/>
              <p:cNvSpPr/>
              <p:nvPr/>
            </p:nvSpPr>
            <p:spPr>
              <a:xfrm>
                <a:off x="6656854" y="4451306"/>
                <a:ext cx="327121" cy="361781"/>
              </a:xfrm>
              <a:custGeom>
                <a:rect b="b" l="l" r="r" t="t"/>
                <a:pathLst>
                  <a:path extrusionOk="0" h="736" w="668">
                    <a:moveTo>
                      <a:pt x="507" y="0"/>
                    </a:moveTo>
                    <a:cubicBezTo>
                      <a:pt x="561" y="66"/>
                      <a:pt x="604" y="142"/>
                      <a:pt x="628" y="224"/>
                    </a:cubicBezTo>
                    <a:cubicBezTo>
                      <a:pt x="667" y="357"/>
                      <a:pt x="652" y="510"/>
                      <a:pt x="573" y="623"/>
                    </a:cubicBezTo>
                    <a:cubicBezTo>
                      <a:pt x="572" y="623"/>
                      <a:pt x="572" y="623"/>
                      <a:pt x="572" y="622"/>
                    </a:cubicBezTo>
                    <a:cubicBezTo>
                      <a:pt x="570" y="626"/>
                      <a:pt x="568" y="630"/>
                      <a:pt x="565" y="634"/>
                    </a:cubicBezTo>
                    <a:cubicBezTo>
                      <a:pt x="564" y="636"/>
                      <a:pt x="562" y="638"/>
                      <a:pt x="560" y="640"/>
                    </a:cubicBezTo>
                    <a:cubicBezTo>
                      <a:pt x="543" y="665"/>
                      <a:pt x="516" y="691"/>
                      <a:pt x="474" y="708"/>
                    </a:cubicBezTo>
                    <a:cubicBezTo>
                      <a:pt x="408" y="735"/>
                      <a:pt x="350" y="722"/>
                      <a:pt x="315" y="708"/>
                    </a:cubicBezTo>
                    <a:cubicBezTo>
                      <a:pt x="316" y="709"/>
                      <a:pt x="316" y="711"/>
                      <a:pt x="316" y="712"/>
                    </a:cubicBezTo>
                    <a:cubicBezTo>
                      <a:pt x="203" y="664"/>
                      <a:pt x="108" y="574"/>
                      <a:pt x="45" y="467"/>
                    </a:cubicBezTo>
                    <a:cubicBezTo>
                      <a:pt x="28" y="438"/>
                      <a:pt x="13" y="408"/>
                      <a:pt x="0" y="377"/>
                    </a:cubicBezTo>
                    <a:cubicBezTo>
                      <a:pt x="52" y="372"/>
                      <a:pt x="89" y="308"/>
                      <a:pt x="144" y="303"/>
                    </a:cubicBezTo>
                    <a:cubicBezTo>
                      <a:pt x="189" y="299"/>
                      <a:pt x="226" y="337"/>
                      <a:pt x="249" y="376"/>
                    </a:cubicBezTo>
                    <a:cubicBezTo>
                      <a:pt x="272" y="414"/>
                      <a:pt x="290" y="459"/>
                      <a:pt x="326" y="486"/>
                    </a:cubicBezTo>
                    <a:cubicBezTo>
                      <a:pt x="357" y="510"/>
                      <a:pt x="401" y="517"/>
                      <a:pt x="439" y="503"/>
                    </a:cubicBezTo>
                    <a:cubicBezTo>
                      <a:pt x="476" y="490"/>
                      <a:pt x="506" y="456"/>
                      <a:pt x="514" y="417"/>
                    </a:cubicBezTo>
                    <a:cubicBezTo>
                      <a:pt x="526" y="363"/>
                      <a:pt x="500" y="309"/>
                      <a:pt x="477" y="259"/>
                    </a:cubicBezTo>
                    <a:cubicBezTo>
                      <a:pt x="454" y="209"/>
                      <a:pt x="433" y="151"/>
                      <a:pt x="454" y="100"/>
                    </a:cubicBezTo>
                    <a:cubicBezTo>
                      <a:pt x="465" y="73"/>
                      <a:pt x="487" y="53"/>
                      <a:pt x="499" y="27"/>
                    </a:cubicBezTo>
                    <a:cubicBezTo>
                      <a:pt x="502" y="18"/>
                      <a:pt x="505" y="9"/>
                      <a:pt x="507"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3" name="Google Shape;133;p6"/>
              <p:cNvSpPr/>
              <p:nvPr/>
            </p:nvSpPr>
            <p:spPr>
              <a:xfrm>
                <a:off x="6589696" y="4258501"/>
                <a:ext cx="327121" cy="448435"/>
              </a:xfrm>
              <a:custGeom>
                <a:rect b="b" l="l" r="r" t="t"/>
                <a:pathLst>
                  <a:path extrusionOk="0" h="912" w="664">
                    <a:moveTo>
                      <a:pt x="627" y="298"/>
                    </a:moveTo>
                    <a:cubicBezTo>
                      <a:pt x="642" y="327"/>
                      <a:pt x="650" y="362"/>
                      <a:pt x="644" y="394"/>
                    </a:cubicBezTo>
                    <a:cubicBezTo>
                      <a:pt x="642" y="403"/>
                      <a:pt x="639" y="412"/>
                      <a:pt x="636" y="421"/>
                    </a:cubicBezTo>
                    <a:cubicBezTo>
                      <a:pt x="624" y="447"/>
                      <a:pt x="602" y="467"/>
                      <a:pt x="591" y="494"/>
                    </a:cubicBezTo>
                    <a:cubicBezTo>
                      <a:pt x="570" y="545"/>
                      <a:pt x="591" y="603"/>
                      <a:pt x="614" y="653"/>
                    </a:cubicBezTo>
                    <a:cubicBezTo>
                      <a:pt x="637" y="703"/>
                      <a:pt x="663" y="757"/>
                      <a:pt x="651" y="811"/>
                    </a:cubicBezTo>
                    <a:cubicBezTo>
                      <a:pt x="643" y="850"/>
                      <a:pt x="613" y="884"/>
                      <a:pt x="576" y="897"/>
                    </a:cubicBezTo>
                    <a:cubicBezTo>
                      <a:pt x="538" y="911"/>
                      <a:pt x="494" y="904"/>
                      <a:pt x="463" y="880"/>
                    </a:cubicBezTo>
                    <a:cubicBezTo>
                      <a:pt x="427" y="853"/>
                      <a:pt x="409" y="808"/>
                      <a:pt x="386" y="770"/>
                    </a:cubicBezTo>
                    <a:cubicBezTo>
                      <a:pt x="363" y="731"/>
                      <a:pt x="326" y="693"/>
                      <a:pt x="281" y="697"/>
                    </a:cubicBezTo>
                    <a:cubicBezTo>
                      <a:pt x="226" y="702"/>
                      <a:pt x="189" y="766"/>
                      <a:pt x="137" y="771"/>
                    </a:cubicBezTo>
                    <a:cubicBezTo>
                      <a:pt x="133" y="772"/>
                      <a:pt x="128" y="772"/>
                      <a:pt x="124" y="771"/>
                    </a:cubicBezTo>
                    <a:cubicBezTo>
                      <a:pt x="99" y="768"/>
                      <a:pt x="77" y="751"/>
                      <a:pt x="64" y="729"/>
                    </a:cubicBezTo>
                    <a:cubicBezTo>
                      <a:pt x="52" y="707"/>
                      <a:pt x="46" y="682"/>
                      <a:pt x="42" y="658"/>
                    </a:cubicBezTo>
                    <a:lnTo>
                      <a:pt x="40" y="658"/>
                    </a:lnTo>
                    <a:cubicBezTo>
                      <a:pt x="0" y="462"/>
                      <a:pt x="19" y="255"/>
                      <a:pt x="95" y="70"/>
                    </a:cubicBezTo>
                    <a:cubicBezTo>
                      <a:pt x="104" y="46"/>
                      <a:pt x="117" y="21"/>
                      <a:pt x="141" y="10"/>
                    </a:cubicBezTo>
                    <a:cubicBezTo>
                      <a:pt x="163" y="0"/>
                      <a:pt x="190" y="7"/>
                      <a:pt x="213" y="14"/>
                    </a:cubicBezTo>
                    <a:cubicBezTo>
                      <a:pt x="335" y="53"/>
                      <a:pt x="449" y="117"/>
                      <a:pt x="546" y="202"/>
                    </a:cubicBezTo>
                    <a:cubicBezTo>
                      <a:pt x="578" y="229"/>
                      <a:pt x="608" y="260"/>
                      <a:pt x="627" y="298"/>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 name="Google Shape;134;p6"/>
              <p:cNvSpPr/>
              <p:nvPr/>
            </p:nvSpPr>
            <p:spPr>
              <a:xfrm>
                <a:off x="6890822" y="5044887"/>
                <a:ext cx="671573" cy="1254314"/>
              </a:xfrm>
              <a:custGeom>
                <a:rect b="b" l="l" r="r" t="t"/>
                <a:pathLst>
                  <a:path extrusionOk="0" h="2554" w="1365">
                    <a:moveTo>
                      <a:pt x="431" y="0"/>
                    </a:moveTo>
                    <a:cubicBezTo>
                      <a:pt x="620" y="343"/>
                      <a:pt x="840" y="768"/>
                      <a:pt x="970" y="1101"/>
                    </a:cubicBezTo>
                    <a:cubicBezTo>
                      <a:pt x="1232" y="1770"/>
                      <a:pt x="1364" y="2420"/>
                      <a:pt x="1200" y="2486"/>
                    </a:cubicBezTo>
                    <a:cubicBezTo>
                      <a:pt x="1035" y="2553"/>
                      <a:pt x="676" y="1995"/>
                      <a:pt x="397" y="1334"/>
                    </a:cubicBezTo>
                    <a:cubicBezTo>
                      <a:pt x="252" y="989"/>
                      <a:pt x="106" y="503"/>
                      <a:pt x="0" y="116"/>
                    </a:cubicBezTo>
                    <a:cubicBezTo>
                      <a:pt x="0" y="116"/>
                      <a:pt x="103" y="193"/>
                      <a:pt x="244" y="135"/>
                    </a:cubicBezTo>
                    <a:cubicBezTo>
                      <a:pt x="385" y="78"/>
                      <a:pt x="431" y="0"/>
                      <a:pt x="431" y="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 name="Google Shape;135;p6"/>
              <p:cNvSpPr/>
              <p:nvPr/>
            </p:nvSpPr>
            <p:spPr>
              <a:xfrm>
                <a:off x="6812833" y="4756763"/>
                <a:ext cx="290293" cy="383445"/>
              </a:xfrm>
              <a:custGeom>
                <a:rect b="b" l="l" r="r" t="t"/>
                <a:pathLst>
                  <a:path extrusionOk="0" h="779" w="591">
                    <a:moveTo>
                      <a:pt x="590" y="585"/>
                    </a:moveTo>
                    <a:cubicBezTo>
                      <a:pt x="590" y="585"/>
                      <a:pt x="544" y="663"/>
                      <a:pt x="403" y="720"/>
                    </a:cubicBezTo>
                    <a:cubicBezTo>
                      <a:pt x="262" y="778"/>
                      <a:pt x="159" y="701"/>
                      <a:pt x="159" y="701"/>
                    </a:cubicBezTo>
                    <a:cubicBezTo>
                      <a:pt x="76" y="397"/>
                      <a:pt x="17" y="154"/>
                      <a:pt x="1" y="90"/>
                    </a:cubicBezTo>
                    <a:cubicBezTo>
                      <a:pt x="1" y="89"/>
                      <a:pt x="1" y="87"/>
                      <a:pt x="0" y="86"/>
                    </a:cubicBezTo>
                    <a:cubicBezTo>
                      <a:pt x="35" y="100"/>
                      <a:pt x="93" y="113"/>
                      <a:pt x="159" y="86"/>
                    </a:cubicBezTo>
                    <a:cubicBezTo>
                      <a:pt x="201" y="69"/>
                      <a:pt x="228" y="43"/>
                      <a:pt x="245" y="18"/>
                    </a:cubicBezTo>
                    <a:cubicBezTo>
                      <a:pt x="247" y="16"/>
                      <a:pt x="249" y="14"/>
                      <a:pt x="250" y="12"/>
                    </a:cubicBezTo>
                    <a:cubicBezTo>
                      <a:pt x="253" y="8"/>
                      <a:pt x="255" y="4"/>
                      <a:pt x="257" y="0"/>
                    </a:cubicBezTo>
                    <a:cubicBezTo>
                      <a:pt x="257" y="1"/>
                      <a:pt x="257" y="1"/>
                      <a:pt x="258" y="1"/>
                    </a:cubicBezTo>
                    <a:cubicBezTo>
                      <a:pt x="302" y="76"/>
                      <a:pt x="436" y="303"/>
                      <a:pt x="590" y="5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 name="Google Shape;136;p6"/>
              <p:cNvSpPr/>
              <p:nvPr/>
            </p:nvSpPr>
            <p:spPr>
              <a:xfrm>
                <a:off x="6797667" y="4735099"/>
                <a:ext cx="71490" cy="71489"/>
              </a:xfrm>
              <a:custGeom>
                <a:rect b="b" l="l" r="r" t="t"/>
                <a:pathLst>
                  <a:path extrusionOk="0" h="146" w="145">
                    <a:moveTo>
                      <a:pt x="132" y="145"/>
                    </a:moveTo>
                    <a:cubicBezTo>
                      <a:pt x="129" y="145"/>
                      <a:pt x="127" y="144"/>
                      <a:pt x="124" y="142"/>
                    </a:cubicBezTo>
                    <a:lnTo>
                      <a:pt x="4" y="19"/>
                    </a:lnTo>
                    <a:cubicBezTo>
                      <a:pt x="0" y="15"/>
                      <a:pt x="0" y="8"/>
                      <a:pt x="4" y="4"/>
                    </a:cubicBezTo>
                    <a:cubicBezTo>
                      <a:pt x="8" y="0"/>
                      <a:pt x="15" y="0"/>
                      <a:pt x="19" y="4"/>
                    </a:cubicBezTo>
                    <a:lnTo>
                      <a:pt x="140" y="126"/>
                    </a:lnTo>
                    <a:cubicBezTo>
                      <a:pt x="144" y="131"/>
                      <a:pt x="144" y="137"/>
                      <a:pt x="140" y="142"/>
                    </a:cubicBezTo>
                    <a:cubicBezTo>
                      <a:pt x="138" y="144"/>
                      <a:pt x="135" y="145"/>
                      <a:pt x="132" y="14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 name="Google Shape;137;p6"/>
              <p:cNvSpPr/>
              <p:nvPr/>
            </p:nvSpPr>
            <p:spPr>
              <a:xfrm>
                <a:off x="6845328" y="4722101"/>
                <a:ext cx="49826" cy="80155"/>
              </a:xfrm>
              <a:custGeom>
                <a:rect b="b" l="l" r="r" t="t"/>
                <a:pathLst>
                  <a:path extrusionOk="0" h="162" w="100">
                    <a:moveTo>
                      <a:pt x="87" y="161"/>
                    </a:moveTo>
                    <a:cubicBezTo>
                      <a:pt x="83" y="161"/>
                      <a:pt x="79" y="159"/>
                      <a:pt x="77" y="156"/>
                    </a:cubicBezTo>
                    <a:lnTo>
                      <a:pt x="3" y="18"/>
                    </a:lnTo>
                    <a:cubicBezTo>
                      <a:pt x="0" y="13"/>
                      <a:pt x="2" y="6"/>
                      <a:pt x="7" y="3"/>
                    </a:cubicBezTo>
                    <a:cubicBezTo>
                      <a:pt x="12" y="0"/>
                      <a:pt x="19" y="2"/>
                      <a:pt x="22" y="8"/>
                    </a:cubicBezTo>
                    <a:lnTo>
                      <a:pt x="96" y="145"/>
                    </a:lnTo>
                    <a:cubicBezTo>
                      <a:pt x="99" y="150"/>
                      <a:pt x="97" y="157"/>
                      <a:pt x="92" y="160"/>
                    </a:cubicBezTo>
                    <a:cubicBezTo>
                      <a:pt x="90" y="161"/>
                      <a:pt x="89" y="161"/>
                      <a:pt x="87" y="16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 name="Google Shape;138;p6"/>
              <p:cNvSpPr/>
              <p:nvPr/>
            </p:nvSpPr>
            <p:spPr>
              <a:xfrm>
                <a:off x="6888655" y="4724267"/>
                <a:ext cx="25996" cy="69323"/>
              </a:xfrm>
              <a:custGeom>
                <a:rect b="b" l="l" r="r" t="t"/>
                <a:pathLst>
                  <a:path extrusionOk="0" h="140" w="52">
                    <a:moveTo>
                      <a:pt x="39" y="139"/>
                    </a:moveTo>
                    <a:cubicBezTo>
                      <a:pt x="34" y="139"/>
                      <a:pt x="29" y="136"/>
                      <a:pt x="28" y="131"/>
                    </a:cubicBezTo>
                    <a:lnTo>
                      <a:pt x="1" y="15"/>
                    </a:lnTo>
                    <a:cubicBezTo>
                      <a:pt x="0" y="9"/>
                      <a:pt x="4" y="3"/>
                      <a:pt x="10" y="1"/>
                    </a:cubicBezTo>
                    <a:cubicBezTo>
                      <a:pt x="16" y="0"/>
                      <a:pt x="21" y="4"/>
                      <a:pt x="23" y="10"/>
                    </a:cubicBezTo>
                    <a:lnTo>
                      <a:pt x="49" y="126"/>
                    </a:lnTo>
                    <a:cubicBezTo>
                      <a:pt x="51" y="132"/>
                      <a:pt x="47" y="137"/>
                      <a:pt x="41" y="139"/>
                    </a:cubicBezTo>
                    <a:cubicBezTo>
                      <a:pt x="40" y="139"/>
                      <a:pt x="40" y="139"/>
                      <a:pt x="39" y="13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9" name="Google Shape;139;p6"/>
              <p:cNvSpPr/>
              <p:nvPr/>
            </p:nvSpPr>
            <p:spPr>
              <a:xfrm>
                <a:off x="6611359" y="4312660"/>
                <a:ext cx="43328" cy="275126"/>
              </a:xfrm>
              <a:custGeom>
                <a:rect b="b" l="l" r="r" t="t"/>
                <a:pathLst>
                  <a:path extrusionOk="0" h="562" w="89">
                    <a:moveTo>
                      <a:pt x="73" y="561"/>
                    </a:moveTo>
                    <a:cubicBezTo>
                      <a:pt x="68" y="561"/>
                      <a:pt x="64" y="558"/>
                      <a:pt x="63" y="554"/>
                    </a:cubicBezTo>
                    <a:cubicBezTo>
                      <a:pt x="0" y="380"/>
                      <a:pt x="1" y="181"/>
                      <a:pt x="66" y="8"/>
                    </a:cubicBezTo>
                    <a:cubicBezTo>
                      <a:pt x="68" y="3"/>
                      <a:pt x="74" y="0"/>
                      <a:pt x="80" y="2"/>
                    </a:cubicBezTo>
                    <a:cubicBezTo>
                      <a:pt x="85" y="4"/>
                      <a:pt x="88" y="10"/>
                      <a:pt x="86" y="16"/>
                    </a:cubicBezTo>
                    <a:cubicBezTo>
                      <a:pt x="24" y="184"/>
                      <a:pt x="22" y="377"/>
                      <a:pt x="83" y="546"/>
                    </a:cubicBezTo>
                    <a:cubicBezTo>
                      <a:pt x="85" y="552"/>
                      <a:pt x="82" y="558"/>
                      <a:pt x="77" y="560"/>
                    </a:cubicBezTo>
                    <a:cubicBezTo>
                      <a:pt x="75" y="561"/>
                      <a:pt x="74" y="561"/>
                      <a:pt x="73" y="56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0" name="Google Shape;140;p6"/>
              <p:cNvSpPr/>
              <p:nvPr/>
            </p:nvSpPr>
            <p:spPr>
              <a:xfrm>
                <a:off x="6927650" y="5090381"/>
                <a:ext cx="71490" cy="168976"/>
              </a:xfrm>
              <a:custGeom>
                <a:rect b="b" l="l" r="r" t="t"/>
                <a:pathLst>
                  <a:path extrusionOk="0" h="342" w="146">
                    <a:moveTo>
                      <a:pt x="12" y="341"/>
                    </a:moveTo>
                    <a:cubicBezTo>
                      <a:pt x="11" y="341"/>
                      <a:pt x="10" y="341"/>
                      <a:pt x="8" y="340"/>
                    </a:cubicBezTo>
                    <a:cubicBezTo>
                      <a:pt x="3" y="338"/>
                      <a:pt x="0" y="332"/>
                      <a:pt x="2" y="326"/>
                    </a:cubicBezTo>
                    <a:lnTo>
                      <a:pt x="123" y="9"/>
                    </a:lnTo>
                    <a:cubicBezTo>
                      <a:pt x="125" y="3"/>
                      <a:pt x="131" y="0"/>
                      <a:pt x="137" y="3"/>
                    </a:cubicBezTo>
                    <a:cubicBezTo>
                      <a:pt x="143" y="5"/>
                      <a:pt x="145" y="11"/>
                      <a:pt x="143" y="17"/>
                    </a:cubicBezTo>
                    <a:lnTo>
                      <a:pt x="22" y="334"/>
                    </a:lnTo>
                    <a:cubicBezTo>
                      <a:pt x="21" y="338"/>
                      <a:pt x="17" y="341"/>
                      <a:pt x="12" y="3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1" name="Google Shape;141;p6"/>
              <p:cNvSpPr/>
              <p:nvPr/>
            </p:nvSpPr>
            <p:spPr>
              <a:xfrm>
                <a:off x="6955813" y="5055720"/>
                <a:ext cx="116984" cy="307622"/>
              </a:xfrm>
              <a:custGeom>
                <a:rect b="b" l="l" r="r" t="t"/>
                <a:pathLst>
                  <a:path extrusionOk="0" h="625" w="237">
                    <a:moveTo>
                      <a:pt x="13" y="624"/>
                    </a:moveTo>
                    <a:cubicBezTo>
                      <a:pt x="12" y="624"/>
                      <a:pt x="10" y="624"/>
                      <a:pt x="9" y="623"/>
                    </a:cubicBezTo>
                    <a:cubicBezTo>
                      <a:pt x="3" y="621"/>
                      <a:pt x="0" y="615"/>
                      <a:pt x="2" y="609"/>
                    </a:cubicBezTo>
                    <a:lnTo>
                      <a:pt x="213" y="9"/>
                    </a:lnTo>
                    <a:cubicBezTo>
                      <a:pt x="215" y="3"/>
                      <a:pt x="221" y="0"/>
                      <a:pt x="227" y="2"/>
                    </a:cubicBezTo>
                    <a:cubicBezTo>
                      <a:pt x="233" y="4"/>
                      <a:pt x="236" y="10"/>
                      <a:pt x="234" y="16"/>
                    </a:cubicBezTo>
                    <a:lnTo>
                      <a:pt x="23" y="617"/>
                    </a:lnTo>
                    <a:cubicBezTo>
                      <a:pt x="22" y="621"/>
                      <a:pt x="17" y="624"/>
                      <a:pt x="13" y="62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42" name="Google Shape;142;p6"/>
            <p:cNvGrpSpPr/>
            <p:nvPr/>
          </p:nvGrpSpPr>
          <p:grpSpPr>
            <a:xfrm rot="7746633">
              <a:off x="7205367" y="3432229"/>
              <a:ext cx="2614285" cy="2343526"/>
              <a:chOff x="84238" y="4032313"/>
              <a:chExt cx="1846948" cy="1655661"/>
            </a:xfrm>
          </p:grpSpPr>
          <p:sp>
            <p:nvSpPr>
              <p:cNvPr id="143" name="Google Shape;143;p6"/>
              <p:cNvSpPr/>
              <p:nvPr/>
            </p:nvSpPr>
            <p:spPr>
              <a:xfrm rot="6299997">
                <a:off x="360375" y="4077545"/>
                <a:ext cx="1294673" cy="1565196"/>
              </a:xfrm>
              <a:custGeom>
                <a:rect b="b" l="l" r="r" t="t"/>
                <a:pathLst>
                  <a:path extrusionOk="0" h="3571" w="2956">
                    <a:moveTo>
                      <a:pt x="504" y="0"/>
                    </a:moveTo>
                    <a:lnTo>
                      <a:pt x="2955" y="3570"/>
                    </a:lnTo>
                    <a:lnTo>
                      <a:pt x="0" y="3264"/>
                    </a:lnTo>
                    <a:lnTo>
                      <a:pt x="504" y="0"/>
                    </a:lnTo>
                    <a:close/>
                    <a:moveTo>
                      <a:pt x="1782" y="2873"/>
                    </a:moveTo>
                    <a:lnTo>
                      <a:pt x="850" y="1516"/>
                    </a:lnTo>
                    <a:lnTo>
                      <a:pt x="658" y="2756"/>
                    </a:lnTo>
                    <a:lnTo>
                      <a:pt x="1782" y="287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 name="Google Shape;144;p6"/>
              <p:cNvSpPr/>
              <p:nvPr/>
            </p:nvSpPr>
            <p:spPr>
              <a:xfrm rot="6300009">
                <a:off x="186006" y="5140040"/>
                <a:ext cx="102414" cy="69564"/>
              </a:xfrm>
              <a:custGeom>
                <a:rect b="b" l="l" r="r" t="t"/>
                <a:pathLst>
                  <a:path extrusionOk="0" h="160" w="235">
                    <a:moveTo>
                      <a:pt x="17" y="159"/>
                    </a:moveTo>
                    <a:cubicBezTo>
                      <a:pt x="12" y="159"/>
                      <a:pt x="7" y="157"/>
                      <a:pt x="4" y="152"/>
                    </a:cubicBezTo>
                    <a:cubicBezTo>
                      <a:pt x="0" y="145"/>
                      <a:pt x="2" y="136"/>
                      <a:pt x="9" y="132"/>
                    </a:cubicBezTo>
                    <a:lnTo>
                      <a:pt x="209" y="5"/>
                    </a:lnTo>
                    <a:cubicBezTo>
                      <a:pt x="216" y="0"/>
                      <a:pt x="225" y="2"/>
                      <a:pt x="229" y="9"/>
                    </a:cubicBezTo>
                    <a:cubicBezTo>
                      <a:pt x="234" y="16"/>
                      <a:pt x="232" y="25"/>
                      <a:pt x="225" y="30"/>
                    </a:cubicBezTo>
                    <a:lnTo>
                      <a:pt x="25" y="157"/>
                    </a:lnTo>
                    <a:cubicBezTo>
                      <a:pt x="22" y="158"/>
                      <a:pt x="19"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 name="Google Shape;145;p6"/>
              <p:cNvSpPr/>
              <p:nvPr/>
            </p:nvSpPr>
            <p:spPr>
              <a:xfrm rot="6299992">
                <a:off x="352274" y="5117800"/>
                <a:ext cx="69564" cy="48308"/>
              </a:xfrm>
              <a:custGeom>
                <a:rect b="b" l="l" r="r" t="t"/>
                <a:pathLst>
                  <a:path extrusionOk="0" h="112" w="160">
                    <a:moveTo>
                      <a:pt x="17" y="111"/>
                    </a:moveTo>
                    <a:cubicBezTo>
                      <a:pt x="13" y="111"/>
                      <a:pt x="8" y="109"/>
                      <a:pt x="5" y="104"/>
                    </a:cubicBezTo>
                    <a:cubicBezTo>
                      <a:pt x="0" y="97"/>
                      <a:pt x="3" y="88"/>
                      <a:pt x="9" y="84"/>
                    </a:cubicBezTo>
                    <a:lnTo>
                      <a:pt x="134" y="5"/>
                    </a:lnTo>
                    <a:cubicBezTo>
                      <a:pt x="141" y="0"/>
                      <a:pt x="150" y="2"/>
                      <a:pt x="154" y="9"/>
                    </a:cubicBezTo>
                    <a:cubicBezTo>
                      <a:pt x="159" y="16"/>
                      <a:pt x="157" y="25"/>
                      <a:pt x="150" y="30"/>
                    </a:cubicBezTo>
                    <a:lnTo>
                      <a:pt x="25" y="109"/>
                    </a:lnTo>
                    <a:cubicBezTo>
                      <a:pt x="23" y="110"/>
                      <a:pt x="20"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 name="Google Shape;146;p6"/>
              <p:cNvSpPr/>
              <p:nvPr/>
            </p:nvSpPr>
            <p:spPr>
              <a:xfrm rot="6300009">
                <a:off x="475529" y="5037572"/>
                <a:ext cx="102414" cy="69564"/>
              </a:xfrm>
              <a:custGeom>
                <a:rect b="b" l="l" r="r" t="t"/>
                <a:pathLst>
                  <a:path extrusionOk="0" h="160" w="235">
                    <a:moveTo>
                      <a:pt x="17" y="159"/>
                    </a:moveTo>
                    <a:cubicBezTo>
                      <a:pt x="12" y="159"/>
                      <a:pt x="7" y="156"/>
                      <a:pt x="4" y="152"/>
                    </a:cubicBezTo>
                    <a:cubicBezTo>
                      <a:pt x="0" y="145"/>
                      <a:pt x="2" y="136"/>
                      <a:pt x="9" y="132"/>
                    </a:cubicBezTo>
                    <a:lnTo>
                      <a:pt x="209" y="5"/>
                    </a:lnTo>
                    <a:cubicBezTo>
                      <a:pt x="216" y="0"/>
                      <a:pt x="225" y="2"/>
                      <a:pt x="230" y="9"/>
                    </a:cubicBezTo>
                    <a:cubicBezTo>
                      <a:pt x="234" y="16"/>
                      <a:pt x="232" y="25"/>
                      <a:pt x="225" y="30"/>
                    </a:cubicBezTo>
                    <a:lnTo>
                      <a:pt x="25" y="157"/>
                    </a:lnTo>
                    <a:cubicBezTo>
                      <a:pt x="22" y="158"/>
                      <a:pt x="20"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7" name="Google Shape;147;p6"/>
              <p:cNvSpPr/>
              <p:nvPr/>
            </p:nvSpPr>
            <p:spPr>
              <a:xfrm rot="6300006">
                <a:off x="643664" y="5015832"/>
                <a:ext cx="69565" cy="48308"/>
              </a:xfrm>
              <a:custGeom>
                <a:rect b="b" l="l" r="r" t="t"/>
                <a:pathLst>
                  <a:path extrusionOk="0" h="112" w="159">
                    <a:moveTo>
                      <a:pt x="17" y="111"/>
                    </a:moveTo>
                    <a:cubicBezTo>
                      <a:pt x="12" y="111"/>
                      <a:pt x="7" y="109"/>
                      <a:pt x="4" y="104"/>
                    </a:cubicBezTo>
                    <a:cubicBezTo>
                      <a:pt x="0" y="97"/>
                      <a:pt x="2" y="88"/>
                      <a:pt x="9" y="84"/>
                    </a:cubicBezTo>
                    <a:lnTo>
                      <a:pt x="133" y="5"/>
                    </a:lnTo>
                    <a:cubicBezTo>
                      <a:pt x="140" y="0"/>
                      <a:pt x="149" y="2"/>
                      <a:pt x="154" y="9"/>
                    </a:cubicBezTo>
                    <a:cubicBezTo>
                      <a:pt x="158" y="16"/>
                      <a:pt x="156" y="25"/>
                      <a:pt x="149" y="30"/>
                    </a:cubicBezTo>
                    <a:lnTo>
                      <a:pt x="25" y="109"/>
                    </a:lnTo>
                    <a:cubicBezTo>
                      <a:pt x="22" y="110"/>
                      <a:pt x="19"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8" name="Google Shape;148;p6"/>
              <p:cNvSpPr/>
              <p:nvPr/>
            </p:nvSpPr>
            <p:spPr>
              <a:xfrm rot="6300009">
                <a:off x="766920" y="4935603"/>
                <a:ext cx="102414" cy="69564"/>
              </a:xfrm>
              <a:custGeom>
                <a:rect b="b" l="l" r="r" t="t"/>
                <a:pathLst>
                  <a:path extrusionOk="0" h="160" w="235">
                    <a:moveTo>
                      <a:pt x="17" y="159"/>
                    </a:moveTo>
                    <a:cubicBezTo>
                      <a:pt x="12" y="159"/>
                      <a:pt x="7" y="156"/>
                      <a:pt x="5" y="152"/>
                    </a:cubicBezTo>
                    <a:cubicBezTo>
                      <a:pt x="0" y="145"/>
                      <a:pt x="2" y="136"/>
                      <a:pt x="9" y="132"/>
                    </a:cubicBezTo>
                    <a:lnTo>
                      <a:pt x="209" y="5"/>
                    </a:lnTo>
                    <a:cubicBezTo>
                      <a:pt x="216" y="0"/>
                      <a:pt x="225" y="2"/>
                      <a:pt x="230" y="9"/>
                    </a:cubicBezTo>
                    <a:cubicBezTo>
                      <a:pt x="234" y="16"/>
                      <a:pt x="232" y="25"/>
                      <a:pt x="225" y="30"/>
                    </a:cubicBezTo>
                    <a:lnTo>
                      <a:pt x="25" y="157"/>
                    </a:lnTo>
                    <a:cubicBezTo>
                      <a:pt x="23" y="158"/>
                      <a:pt x="20"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9" name="Google Shape;149;p6"/>
              <p:cNvSpPr/>
              <p:nvPr/>
            </p:nvSpPr>
            <p:spPr>
              <a:xfrm rot="6300006">
                <a:off x="933188" y="4913364"/>
                <a:ext cx="69565" cy="48308"/>
              </a:xfrm>
              <a:custGeom>
                <a:rect b="b" l="l" r="r" t="t"/>
                <a:pathLst>
                  <a:path extrusionOk="0" h="112" w="159">
                    <a:moveTo>
                      <a:pt x="17" y="111"/>
                    </a:moveTo>
                    <a:cubicBezTo>
                      <a:pt x="12" y="111"/>
                      <a:pt x="7" y="109"/>
                      <a:pt x="4" y="104"/>
                    </a:cubicBezTo>
                    <a:cubicBezTo>
                      <a:pt x="0" y="97"/>
                      <a:pt x="2" y="88"/>
                      <a:pt x="9" y="84"/>
                    </a:cubicBezTo>
                    <a:lnTo>
                      <a:pt x="133" y="5"/>
                    </a:lnTo>
                    <a:cubicBezTo>
                      <a:pt x="140" y="0"/>
                      <a:pt x="150" y="2"/>
                      <a:pt x="154" y="9"/>
                    </a:cubicBezTo>
                    <a:cubicBezTo>
                      <a:pt x="158" y="16"/>
                      <a:pt x="156" y="25"/>
                      <a:pt x="149" y="30"/>
                    </a:cubicBezTo>
                    <a:lnTo>
                      <a:pt x="25" y="109"/>
                    </a:lnTo>
                    <a:cubicBezTo>
                      <a:pt x="22" y="110"/>
                      <a:pt x="20"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0" name="Google Shape;150;p6"/>
              <p:cNvSpPr/>
              <p:nvPr/>
            </p:nvSpPr>
            <p:spPr>
              <a:xfrm rot="6299991">
                <a:off x="1055944" y="4835001"/>
                <a:ext cx="102414" cy="69564"/>
              </a:xfrm>
              <a:custGeom>
                <a:rect b="b" l="l" r="r" t="t"/>
                <a:pathLst>
                  <a:path extrusionOk="0" h="160" w="234">
                    <a:moveTo>
                      <a:pt x="16" y="159"/>
                    </a:moveTo>
                    <a:cubicBezTo>
                      <a:pt x="12" y="159"/>
                      <a:pt x="7" y="156"/>
                      <a:pt x="4" y="152"/>
                    </a:cubicBezTo>
                    <a:cubicBezTo>
                      <a:pt x="0" y="145"/>
                      <a:pt x="2" y="136"/>
                      <a:pt x="9" y="131"/>
                    </a:cubicBezTo>
                    <a:lnTo>
                      <a:pt x="209" y="5"/>
                    </a:lnTo>
                    <a:cubicBezTo>
                      <a:pt x="215" y="0"/>
                      <a:pt x="225" y="2"/>
                      <a:pt x="229" y="9"/>
                    </a:cubicBezTo>
                    <a:cubicBezTo>
                      <a:pt x="233" y="16"/>
                      <a:pt x="231" y="25"/>
                      <a:pt x="224" y="30"/>
                    </a:cubicBezTo>
                    <a:lnTo>
                      <a:pt x="24" y="157"/>
                    </a:lnTo>
                    <a:cubicBezTo>
                      <a:pt x="22" y="158"/>
                      <a:pt x="19" y="159"/>
                      <a:pt x="16"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1" name="Google Shape;151;p6"/>
              <p:cNvSpPr/>
              <p:nvPr/>
            </p:nvSpPr>
            <p:spPr>
              <a:xfrm rot="6299992">
                <a:off x="1224079" y="4813261"/>
                <a:ext cx="69564" cy="48308"/>
              </a:xfrm>
              <a:custGeom>
                <a:rect b="b" l="l" r="r" t="t"/>
                <a:pathLst>
                  <a:path extrusionOk="0" h="112" w="160">
                    <a:moveTo>
                      <a:pt x="17" y="111"/>
                    </a:moveTo>
                    <a:cubicBezTo>
                      <a:pt x="12" y="111"/>
                      <a:pt x="7" y="109"/>
                      <a:pt x="5" y="104"/>
                    </a:cubicBezTo>
                    <a:cubicBezTo>
                      <a:pt x="0" y="97"/>
                      <a:pt x="2" y="88"/>
                      <a:pt x="9" y="84"/>
                    </a:cubicBezTo>
                    <a:lnTo>
                      <a:pt x="134" y="5"/>
                    </a:lnTo>
                    <a:cubicBezTo>
                      <a:pt x="141" y="0"/>
                      <a:pt x="150" y="2"/>
                      <a:pt x="154" y="9"/>
                    </a:cubicBezTo>
                    <a:cubicBezTo>
                      <a:pt x="159" y="16"/>
                      <a:pt x="157" y="25"/>
                      <a:pt x="150" y="30"/>
                    </a:cubicBezTo>
                    <a:lnTo>
                      <a:pt x="25" y="109"/>
                    </a:lnTo>
                    <a:cubicBezTo>
                      <a:pt x="23" y="110"/>
                      <a:pt x="20"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2" name="Google Shape;152;p6"/>
              <p:cNvSpPr/>
              <p:nvPr/>
            </p:nvSpPr>
            <p:spPr>
              <a:xfrm rot="6300009">
                <a:off x="1345467" y="4732533"/>
                <a:ext cx="102414" cy="69564"/>
              </a:xfrm>
              <a:custGeom>
                <a:rect b="b" l="l" r="r" t="t"/>
                <a:pathLst>
                  <a:path extrusionOk="0" h="160" w="235">
                    <a:moveTo>
                      <a:pt x="17" y="159"/>
                    </a:moveTo>
                    <a:cubicBezTo>
                      <a:pt x="12" y="159"/>
                      <a:pt x="7" y="156"/>
                      <a:pt x="4" y="152"/>
                    </a:cubicBezTo>
                    <a:cubicBezTo>
                      <a:pt x="0" y="145"/>
                      <a:pt x="2" y="136"/>
                      <a:pt x="9" y="131"/>
                    </a:cubicBezTo>
                    <a:lnTo>
                      <a:pt x="209" y="5"/>
                    </a:lnTo>
                    <a:cubicBezTo>
                      <a:pt x="216" y="0"/>
                      <a:pt x="225" y="2"/>
                      <a:pt x="229" y="9"/>
                    </a:cubicBezTo>
                    <a:cubicBezTo>
                      <a:pt x="234" y="16"/>
                      <a:pt x="232" y="25"/>
                      <a:pt x="225" y="30"/>
                    </a:cubicBezTo>
                    <a:lnTo>
                      <a:pt x="25" y="157"/>
                    </a:lnTo>
                    <a:cubicBezTo>
                      <a:pt x="22" y="158"/>
                      <a:pt x="19"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3" name="Google Shape;153;p6"/>
              <p:cNvSpPr/>
              <p:nvPr/>
            </p:nvSpPr>
            <p:spPr>
              <a:xfrm rot="6300006">
                <a:off x="1513602" y="4710793"/>
                <a:ext cx="69565" cy="48308"/>
              </a:xfrm>
              <a:custGeom>
                <a:rect b="b" l="l" r="r" t="t"/>
                <a:pathLst>
                  <a:path extrusionOk="0" h="112" w="159">
                    <a:moveTo>
                      <a:pt x="17" y="111"/>
                    </a:moveTo>
                    <a:cubicBezTo>
                      <a:pt x="12" y="111"/>
                      <a:pt x="7" y="109"/>
                      <a:pt x="4" y="104"/>
                    </a:cubicBezTo>
                    <a:cubicBezTo>
                      <a:pt x="0" y="97"/>
                      <a:pt x="2" y="88"/>
                      <a:pt x="9" y="84"/>
                    </a:cubicBezTo>
                    <a:lnTo>
                      <a:pt x="133" y="5"/>
                    </a:lnTo>
                    <a:cubicBezTo>
                      <a:pt x="140" y="0"/>
                      <a:pt x="149" y="2"/>
                      <a:pt x="153" y="9"/>
                    </a:cubicBezTo>
                    <a:cubicBezTo>
                      <a:pt x="158" y="16"/>
                      <a:pt x="156" y="25"/>
                      <a:pt x="149" y="30"/>
                    </a:cubicBezTo>
                    <a:lnTo>
                      <a:pt x="24" y="109"/>
                    </a:lnTo>
                    <a:cubicBezTo>
                      <a:pt x="22" y="110"/>
                      <a:pt x="19"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4" name="Google Shape;154;p6"/>
              <p:cNvSpPr/>
              <p:nvPr/>
            </p:nvSpPr>
            <p:spPr>
              <a:xfrm rot="6300009">
                <a:off x="1636858" y="4630564"/>
                <a:ext cx="102414" cy="69564"/>
              </a:xfrm>
              <a:custGeom>
                <a:rect b="b" l="l" r="r" t="t"/>
                <a:pathLst>
                  <a:path extrusionOk="0" h="160" w="235">
                    <a:moveTo>
                      <a:pt x="17" y="159"/>
                    </a:moveTo>
                    <a:cubicBezTo>
                      <a:pt x="12" y="159"/>
                      <a:pt x="7" y="156"/>
                      <a:pt x="4" y="152"/>
                    </a:cubicBezTo>
                    <a:cubicBezTo>
                      <a:pt x="0" y="145"/>
                      <a:pt x="2" y="136"/>
                      <a:pt x="9" y="131"/>
                    </a:cubicBezTo>
                    <a:lnTo>
                      <a:pt x="209" y="5"/>
                    </a:lnTo>
                    <a:cubicBezTo>
                      <a:pt x="216" y="0"/>
                      <a:pt x="225" y="2"/>
                      <a:pt x="230" y="9"/>
                    </a:cubicBezTo>
                    <a:cubicBezTo>
                      <a:pt x="234" y="16"/>
                      <a:pt x="232" y="25"/>
                      <a:pt x="225" y="30"/>
                    </a:cubicBezTo>
                    <a:lnTo>
                      <a:pt x="25" y="157"/>
                    </a:lnTo>
                    <a:cubicBezTo>
                      <a:pt x="22" y="158"/>
                      <a:pt x="20"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5" name="Google Shape;155;p6"/>
              <p:cNvSpPr/>
              <p:nvPr/>
            </p:nvSpPr>
            <p:spPr>
              <a:xfrm rot="6300008">
                <a:off x="559825" y="4352916"/>
                <a:ext cx="649272" cy="732356"/>
              </a:xfrm>
              <a:custGeom>
                <a:rect b="b" l="l" r="r" t="t"/>
                <a:pathLst>
                  <a:path extrusionOk="0" h="1672" w="1481">
                    <a:moveTo>
                      <a:pt x="1464" y="1671"/>
                    </a:moveTo>
                    <a:cubicBezTo>
                      <a:pt x="1464" y="1671"/>
                      <a:pt x="1464" y="1671"/>
                      <a:pt x="1463" y="1671"/>
                    </a:cubicBezTo>
                    <a:lnTo>
                      <a:pt x="14" y="1570"/>
                    </a:lnTo>
                    <a:cubicBezTo>
                      <a:pt x="10" y="1570"/>
                      <a:pt x="6" y="1568"/>
                      <a:pt x="4" y="1564"/>
                    </a:cubicBezTo>
                    <a:cubicBezTo>
                      <a:pt x="1" y="1561"/>
                      <a:pt x="0" y="1556"/>
                      <a:pt x="1" y="1552"/>
                    </a:cubicBezTo>
                    <a:lnTo>
                      <a:pt x="350" y="12"/>
                    </a:lnTo>
                    <a:cubicBezTo>
                      <a:pt x="351" y="6"/>
                      <a:pt x="356" y="2"/>
                      <a:pt x="362" y="1"/>
                    </a:cubicBezTo>
                    <a:cubicBezTo>
                      <a:pt x="368" y="0"/>
                      <a:pt x="373" y="2"/>
                      <a:pt x="377" y="7"/>
                    </a:cubicBezTo>
                    <a:lnTo>
                      <a:pt x="1477" y="1648"/>
                    </a:lnTo>
                    <a:cubicBezTo>
                      <a:pt x="1480" y="1653"/>
                      <a:pt x="1480" y="1659"/>
                      <a:pt x="1477" y="1664"/>
                    </a:cubicBezTo>
                    <a:cubicBezTo>
                      <a:pt x="1475" y="1668"/>
                      <a:pt x="1470" y="1671"/>
                      <a:pt x="1464" y="1671"/>
                    </a:cubicBezTo>
                    <a:close/>
                    <a:moveTo>
                      <a:pt x="34" y="1542"/>
                    </a:moveTo>
                    <a:lnTo>
                      <a:pt x="1435" y="1639"/>
                    </a:lnTo>
                    <a:lnTo>
                      <a:pt x="371" y="52"/>
                    </a:lnTo>
                    <a:lnTo>
                      <a:pt x="34" y="154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156" name="Google Shape;156;p6"/>
          <p:cNvGrpSpPr/>
          <p:nvPr/>
        </p:nvGrpSpPr>
        <p:grpSpPr>
          <a:xfrm>
            <a:off x="135477" y="1371560"/>
            <a:ext cx="8816240" cy="3604930"/>
            <a:chOff x="135477" y="1371560"/>
            <a:chExt cx="8816240" cy="3604930"/>
          </a:xfrm>
        </p:grpSpPr>
        <p:sp>
          <p:nvSpPr>
            <p:cNvPr id="157" name="Google Shape;157;p6"/>
            <p:cNvSpPr/>
            <p:nvPr/>
          </p:nvSpPr>
          <p:spPr>
            <a:xfrm>
              <a:off x="7537582" y="467525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 name="Google Shape;158;p6"/>
            <p:cNvSpPr/>
            <p:nvPr/>
          </p:nvSpPr>
          <p:spPr>
            <a:xfrm>
              <a:off x="135477" y="1371560"/>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 name="Google Shape;159;p6"/>
            <p:cNvSpPr/>
            <p:nvPr/>
          </p:nvSpPr>
          <p:spPr>
            <a:xfrm>
              <a:off x="8529041" y="2534236"/>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60" name="Google Shape;160;p6"/>
          <p:cNvGrpSpPr/>
          <p:nvPr/>
        </p:nvGrpSpPr>
        <p:grpSpPr>
          <a:xfrm>
            <a:off x="401706" y="689303"/>
            <a:ext cx="8494454" cy="3125075"/>
            <a:chOff x="401706" y="689303"/>
            <a:chExt cx="8494454" cy="3125075"/>
          </a:xfrm>
        </p:grpSpPr>
        <p:grpSp>
          <p:nvGrpSpPr>
            <p:cNvPr id="161" name="Google Shape;161;p6"/>
            <p:cNvGrpSpPr/>
            <p:nvPr/>
          </p:nvGrpSpPr>
          <p:grpSpPr>
            <a:xfrm rot="10800000">
              <a:off x="401706" y="3236128"/>
              <a:ext cx="311529" cy="578250"/>
              <a:chOff x="1196975" y="5856287"/>
              <a:chExt cx="231775" cy="430213"/>
            </a:xfrm>
          </p:grpSpPr>
          <p:sp>
            <p:nvSpPr>
              <p:cNvPr id="162" name="Google Shape;162;p6"/>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3" name="Google Shape;163;p6"/>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4" name="Google Shape;164;p6"/>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5" name="Google Shape;165;p6"/>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6" name="Google Shape;166;p6"/>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 name="Google Shape;167;p6"/>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 name="Google Shape;168;p6"/>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69" name="Google Shape;169;p6"/>
            <p:cNvGrpSpPr/>
            <p:nvPr/>
          </p:nvGrpSpPr>
          <p:grpSpPr>
            <a:xfrm rot="10800000">
              <a:off x="8584631" y="689303"/>
              <a:ext cx="311529" cy="578250"/>
              <a:chOff x="1196975" y="5856287"/>
              <a:chExt cx="231775" cy="430213"/>
            </a:xfrm>
          </p:grpSpPr>
          <p:sp>
            <p:nvSpPr>
              <p:cNvPr id="170" name="Google Shape;170;p6"/>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1" name="Google Shape;171;p6"/>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 name="Google Shape;172;p6"/>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 name="Google Shape;173;p6"/>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4" name="Google Shape;174;p6"/>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5" name="Google Shape;175;p6"/>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6" name="Google Shape;176;p6"/>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7" name="Shape 177"/>
        <p:cNvGrpSpPr/>
        <p:nvPr/>
      </p:nvGrpSpPr>
      <p:grpSpPr>
        <a:xfrm>
          <a:off x="0" y="0"/>
          <a:ext cx="0" cy="0"/>
          <a:chOff x="0" y="0"/>
          <a:chExt cx="0" cy="0"/>
        </a:xfrm>
      </p:grpSpPr>
      <p:sp>
        <p:nvSpPr>
          <p:cNvPr id="178" name="Google Shape;178;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9" name="Google Shape;179;p7"/>
          <p:cNvSpPr txBox="1"/>
          <p:nvPr>
            <p:ph idx="1" type="subTitle"/>
          </p:nvPr>
        </p:nvSpPr>
        <p:spPr>
          <a:xfrm>
            <a:off x="720000" y="1700300"/>
            <a:ext cx="38655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180" name="Google Shape;180;p7"/>
          <p:cNvGrpSpPr/>
          <p:nvPr/>
        </p:nvGrpSpPr>
        <p:grpSpPr>
          <a:xfrm flipH="1" rot="10800000">
            <a:off x="-1514919" y="3718776"/>
            <a:ext cx="3254667" cy="3205252"/>
            <a:chOff x="1570037" y="4211637"/>
            <a:chExt cx="2300281" cy="2265356"/>
          </a:xfrm>
        </p:grpSpPr>
        <p:sp>
          <p:nvSpPr>
            <p:cNvPr id="181" name="Google Shape;181;p7"/>
            <p:cNvSpPr/>
            <p:nvPr/>
          </p:nvSpPr>
          <p:spPr>
            <a:xfrm>
              <a:off x="1570037" y="4211637"/>
              <a:ext cx="2300281" cy="2265356"/>
            </a:xfrm>
            <a:custGeom>
              <a:rect b="b" l="l" r="r" t="t"/>
              <a:pathLst>
                <a:path extrusionOk="0" h="6292" w="6391">
                  <a:moveTo>
                    <a:pt x="2798" y="6103"/>
                  </a:moveTo>
                  <a:lnTo>
                    <a:pt x="2587" y="6291"/>
                  </a:lnTo>
                  <a:lnTo>
                    <a:pt x="0" y="3387"/>
                  </a:lnTo>
                  <a:lnTo>
                    <a:pt x="3803" y="0"/>
                  </a:lnTo>
                  <a:lnTo>
                    <a:pt x="6390" y="2904"/>
                  </a:lnTo>
                  <a:lnTo>
                    <a:pt x="6179" y="3092"/>
                  </a:lnTo>
                  <a:lnTo>
                    <a:pt x="6036" y="3001"/>
                  </a:lnTo>
                  <a:lnTo>
                    <a:pt x="6036" y="3001"/>
                  </a:lnTo>
                  <a:cubicBezTo>
                    <a:pt x="6073" y="2944"/>
                    <a:pt x="6069" y="2868"/>
                    <a:pt x="6021" y="2815"/>
                  </a:cubicBezTo>
                  <a:cubicBezTo>
                    <a:pt x="5965" y="2751"/>
                    <a:pt x="5867" y="2745"/>
                    <a:pt x="5803" y="2802"/>
                  </a:cubicBezTo>
                  <a:cubicBezTo>
                    <a:pt x="5739" y="2859"/>
                    <a:pt x="5733" y="2957"/>
                    <a:pt x="5790" y="3021"/>
                  </a:cubicBezTo>
                  <a:cubicBezTo>
                    <a:pt x="5841" y="3078"/>
                    <a:pt x="5925" y="3088"/>
                    <a:pt x="5988" y="3049"/>
                  </a:cubicBezTo>
                  <a:lnTo>
                    <a:pt x="6064" y="3195"/>
                  </a:lnTo>
                  <a:lnTo>
                    <a:pt x="5750" y="3474"/>
                  </a:lnTo>
                  <a:lnTo>
                    <a:pt x="5627" y="3335"/>
                  </a:lnTo>
                  <a:cubicBezTo>
                    <a:pt x="5647" y="3293"/>
                    <a:pt x="5645" y="3242"/>
                    <a:pt x="5618" y="3201"/>
                  </a:cubicBezTo>
                  <a:cubicBezTo>
                    <a:pt x="5576" y="3137"/>
                    <a:pt x="5491" y="3120"/>
                    <a:pt x="5428" y="3162"/>
                  </a:cubicBezTo>
                  <a:cubicBezTo>
                    <a:pt x="5365" y="3204"/>
                    <a:pt x="5348" y="3289"/>
                    <a:pt x="5389" y="3352"/>
                  </a:cubicBezTo>
                  <a:cubicBezTo>
                    <a:pt x="5416" y="3392"/>
                    <a:pt x="5461" y="3414"/>
                    <a:pt x="5506" y="3413"/>
                  </a:cubicBezTo>
                  <a:lnTo>
                    <a:pt x="5578" y="3627"/>
                  </a:lnTo>
                  <a:lnTo>
                    <a:pt x="5404" y="3782"/>
                  </a:lnTo>
                  <a:lnTo>
                    <a:pt x="5220" y="3663"/>
                  </a:lnTo>
                  <a:cubicBezTo>
                    <a:pt x="5226" y="3639"/>
                    <a:pt x="5224" y="3612"/>
                    <a:pt x="5213" y="3586"/>
                  </a:cubicBezTo>
                  <a:cubicBezTo>
                    <a:pt x="5187" y="3524"/>
                    <a:pt x="5115" y="3495"/>
                    <a:pt x="5053" y="3522"/>
                  </a:cubicBezTo>
                  <a:cubicBezTo>
                    <a:pt x="4991" y="3549"/>
                    <a:pt x="4962" y="3621"/>
                    <a:pt x="4989" y="3683"/>
                  </a:cubicBezTo>
                  <a:cubicBezTo>
                    <a:pt x="5015" y="3745"/>
                    <a:pt x="5087" y="3774"/>
                    <a:pt x="5149" y="3747"/>
                  </a:cubicBezTo>
                  <a:cubicBezTo>
                    <a:pt x="5154" y="3745"/>
                    <a:pt x="5158" y="3743"/>
                    <a:pt x="5163" y="3740"/>
                  </a:cubicBezTo>
                  <a:lnTo>
                    <a:pt x="5233" y="3934"/>
                  </a:lnTo>
                  <a:lnTo>
                    <a:pt x="4972" y="4167"/>
                  </a:lnTo>
                  <a:lnTo>
                    <a:pt x="4801" y="4039"/>
                  </a:lnTo>
                  <a:cubicBezTo>
                    <a:pt x="4811" y="4019"/>
                    <a:pt x="4814" y="3996"/>
                    <a:pt x="4809" y="3972"/>
                  </a:cubicBezTo>
                  <a:cubicBezTo>
                    <a:pt x="4798" y="3911"/>
                    <a:pt x="4739" y="3871"/>
                    <a:pt x="4677" y="3882"/>
                  </a:cubicBezTo>
                  <a:cubicBezTo>
                    <a:pt x="4616" y="3894"/>
                    <a:pt x="4576" y="3953"/>
                    <a:pt x="4588" y="4014"/>
                  </a:cubicBezTo>
                  <a:cubicBezTo>
                    <a:pt x="4597" y="4062"/>
                    <a:pt x="4636" y="4098"/>
                    <a:pt x="4682" y="4105"/>
                  </a:cubicBezTo>
                  <a:lnTo>
                    <a:pt x="4786" y="4333"/>
                  </a:lnTo>
                  <a:lnTo>
                    <a:pt x="4598" y="4500"/>
                  </a:lnTo>
                  <a:lnTo>
                    <a:pt x="4404" y="4333"/>
                  </a:lnTo>
                  <a:cubicBezTo>
                    <a:pt x="4396" y="4284"/>
                    <a:pt x="4354" y="4245"/>
                    <a:pt x="4302" y="4242"/>
                  </a:cubicBezTo>
                  <a:cubicBezTo>
                    <a:pt x="4242" y="4239"/>
                    <a:pt x="4190" y="4285"/>
                    <a:pt x="4187" y="4345"/>
                  </a:cubicBezTo>
                  <a:cubicBezTo>
                    <a:pt x="4183" y="4406"/>
                    <a:pt x="4229" y="4457"/>
                    <a:pt x="4290" y="4461"/>
                  </a:cubicBezTo>
                  <a:lnTo>
                    <a:pt x="4415" y="4663"/>
                  </a:lnTo>
                  <a:lnTo>
                    <a:pt x="4155" y="4895"/>
                  </a:lnTo>
                  <a:lnTo>
                    <a:pt x="4003" y="4736"/>
                  </a:lnTo>
                  <a:cubicBezTo>
                    <a:pt x="4017" y="4679"/>
                    <a:pt x="3984" y="4620"/>
                    <a:pt x="3927" y="4602"/>
                  </a:cubicBezTo>
                  <a:cubicBezTo>
                    <a:pt x="3868" y="4584"/>
                    <a:pt x="3804" y="4617"/>
                    <a:pt x="3786" y="4676"/>
                  </a:cubicBezTo>
                  <a:cubicBezTo>
                    <a:pt x="3767" y="4736"/>
                    <a:pt x="3800" y="4799"/>
                    <a:pt x="3860" y="4818"/>
                  </a:cubicBezTo>
                  <a:cubicBezTo>
                    <a:pt x="3889" y="4827"/>
                    <a:pt x="3918" y="4824"/>
                    <a:pt x="3943" y="4811"/>
                  </a:cubicBezTo>
                  <a:lnTo>
                    <a:pt x="3997" y="5036"/>
                  </a:lnTo>
                  <a:lnTo>
                    <a:pt x="3758" y="5248"/>
                  </a:lnTo>
                  <a:lnTo>
                    <a:pt x="3609" y="5100"/>
                  </a:lnTo>
                  <a:cubicBezTo>
                    <a:pt x="3623" y="5047"/>
                    <a:pt x="3601" y="4991"/>
                    <a:pt x="3552" y="4962"/>
                  </a:cubicBezTo>
                  <a:cubicBezTo>
                    <a:pt x="3494" y="4929"/>
                    <a:pt x="3419" y="4949"/>
                    <a:pt x="3385" y="5008"/>
                  </a:cubicBezTo>
                  <a:cubicBezTo>
                    <a:pt x="3351" y="5066"/>
                    <a:pt x="3371" y="5141"/>
                    <a:pt x="3430" y="5175"/>
                  </a:cubicBezTo>
                  <a:cubicBezTo>
                    <a:pt x="3461" y="5192"/>
                    <a:pt x="3496" y="5195"/>
                    <a:pt x="3528" y="5185"/>
                  </a:cubicBezTo>
                  <a:lnTo>
                    <a:pt x="3634" y="5358"/>
                  </a:lnTo>
                  <a:lnTo>
                    <a:pt x="3356" y="5607"/>
                  </a:lnTo>
                  <a:lnTo>
                    <a:pt x="3215" y="5479"/>
                  </a:lnTo>
                  <a:cubicBezTo>
                    <a:pt x="3237" y="5425"/>
                    <a:pt x="3223" y="5362"/>
                    <a:pt x="3177" y="5322"/>
                  </a:cubicBezTo>
                  <a:cubicBezTo>
                    <a:pt x="3119" y="5274"/>
                    <a:pt x="3033" y="5281"/>
                    <a:pt x="2984" y="5339"/>
                  </a:cubicBezTo>
                  <a:cubicBezTo>
                    <a:pt x="2935" y="5396"/>
                    <a:pt x="2943" y="5483"/>
                    <a:pt x="3000" y="5531"/>
                  </a:cubicBezTo>
                  <a:cubicBezTo>
                    <a:pt x="3034" y="5560"/>
                    <a:pt x="3077" y="5569"/>
                    <a:pt x="3117" y="5561"/>
                  </a:cubicBezTo>
                  <a:lnTo>
                    <a:pt x="3214" y="5733"/>
                  </a:lnTo>
                  <a:lnTo>
                    <a:pt x="2946" y="5971"/>
                  </a:lnTo>
                  <a:lnTo>
                    <a:pt x="2826" y="5852"/>
                  </a:lnTo>
                  <a:cubicBezTo>
                    <a:pt x="2852" y="5798"/>
                    <a:pt x="2845" y="5730"/>
                    <a:pt x="2802" y="5682"/>
                  </a:cubicBezTo>
                  <a:cubicBezTo>
                    <a:pt x="2745" y="5619"/>
                    <a:pt x="2647" y="5613"/>
                    <a:pt x="2583" y="5670"/>
                  </a:cubicBezTo>
                  <a:cubicBezTo>
                    <a:pt x="2519" y="5727"/>
                    <a:pt x="2514" y="5824"/>
                    <a:pt x="2571" y="5888"/>
                  </a:cubicBezTo>
                  <a:cubicBezTo>
                    <a:pt x="2609" y="5931"/>
                    <a:pt x="2666" y="5948"/>
                    <a:pt x="2718" y="5937"/>
                  </a:cubicBezTo>
                  <a:lnTo>
                    <a:pt x="2798" y="6103"/>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 name="Google Shape;182;p7"/>
            <p:cNvSpPr/>
            <p:nvPr/>
          </p:nvSpPr>
          <p:spPr>
            <a:xfrm>
              <a:off x="2379662" y="5108575"/>
              <a:ext cx="1311271" cy="1168400"/>
            </a:xfrm>
            <a:custGeom>
              <a:rect b="b" l="l" r="r" t="t"/>
              <a:pathLst>
                <a:path extrusionOk="0" h="3247" w="3643">
                  <a:moveTo>
                    <a:pt x="16" y="3246"/>
                  </a:moveTo>
                  <a:cubicBezTo>
                    <a:pt x="12" y="3246"/>
                    <a:pt x="8" y="3244"/>
                    <a:pt x="5" y="3241"/>
                  </a:cubicBezTo>
                  <a:cubicBezTo>
                    <a:pt x="0" y="3235"/>
                    <a:pt x="0" y="3225"/>
                    <a:pt x="6" y="3220"/>
                  </a:cubicBezTo>
                  <a:lnTo>
                    <a:pt x="3615" y="6"/>
                  </a:lnTo>
                  <a:cubicBezTo>
                    <a:pt x="3621" y="0"/>
                    <a:pt x="3631" y="1"/>
                    <a:pt x="3636" y="7"/>
                  </a:cubicBezTo>
                  <a:cubicBezTo>
                    <a:pt x="3642" y="13"/>
                    <a:pt x="3641" y="22"/>
                    <a:pt x="3635" y="28"/>
                  </a:cubicBezTo>
                  <a:lnTo>
                    <a:pt x="26" y="3242"/>
                  </a:lnTo>
                  <a:cubicBezTo>
                    <a:pt x="23" y="3244"/>
                    <a:pt x="20" y="3246"/>
                    <a:pt x="16" y="324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3" name="Google Shape;183;p7"/>
            <p:cNvSpPr/>
            <p:nvPr/>
          </p:nvSpPr>
          <p:spPr>
            <a:xfrm>
              <a:off x="1636712" y="5392737"/>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3"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4" name="Google Shape;184;p7"/>
            <p:cNvSpPr/>
            <p:nvPr/>
          </p:nvSpPr>
          <p:spPr>
            <a:xfrm>
              <a:off x="1773237" y="5272087"/>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3"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 name="Google Shape;185;p7"/>
            <p:cNvSpPr/>
            <p:nvPr/>
          </p:nvSpPr>
          <p:spPr>
            <a:xfrm>
              <a:off x="1909762" y="5149850"/>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6" name="Google Shape;186;p7"/>
            <p:cNvSpPr/>
            <p:nvPr/>
          </p:nvSpPr>
          <p:spPr>
            <a:xfrm>
              <a:off x="2046287" y="5029200"/>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7" name="Google Shape;187;p7"/>
            <p:cNvSpPr/>
            <p:nvPr/>
          </p:nvSpPr>
          <p:spPr>
            <a:xfrm>
              <a:off x="2181225" y="4906962"/>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8" name="Google Shape;188;p7"/>
            <p:cNvSpPr/>
            <p:nvPr/>
          </p:nvSpPr>
          <p:spPr>
            <a:xfrm>
              <a:off x="2317750" y="4786312"/>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9" name="Google Shape;189;p7"/>
            <p:cNvSpPr/>
            <p:nvPr/>
          </p:nvSpPr>
          <p:spPr>
            <a:xfrm>
              <a:off x="2454275" y="4664075"/>
              <a:ext cx="746127" cy="835026"/>
            </a:xfrm>
            <a:custGeom>
              <a:rect b="b" l="l" r="r" t="t"/>
              <a:pathLst>
                <a:path extrusionOk="0" h="2321" w="2072">
                  <a:moveTo>
                    <a:pt x="2055" y="2320"/>
                  </a:moveTo>
                  <a:cubicBezTo>
                    <a:pt x="2051" y="2320"/>
                    <a:pt x="2047" y="2319"/>
                    <a:pt x="2044" y="2315"/>
                  </a:cubicBezTo>
                  <a:lnTo>
                    <a:pt x="5" y="27"/>
                  </a:lnTo>
                  <a:cubicBezTo>
                    <a:pt x="0" y="20"/>
                    <a:pt x="0" y="11"/>
                    <a:pt x="6" y="6"/>
                  </a:cubicBezTo>
                  <a:cubicBezTo>
                    <a:pt x="12" y="0"/>
                    <a:pt x="22" y="1"/>
                    <a:pt x="27" y="7"/>
                  </a:cubicBezTo>
                  <a:lnTo>
                    <a:pt x="2066" y="2295"/>
                  </a:lnTo>
                  <a:cubicBezTo>
                    <a:pt x="2071" y="2302"/>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0" name="Google Shape;190;p7"/>
            <p:cNvSpPr/>
            <p:nvPr/>
          </p:nvSpPr>
          <p:spPr>
            <a:xfrm>
              <a:off x="2590800" y="4543425"/>
              <a:ext cx="746125" cy="835026"/>
            </a:xfrm>
            <a:custGeom>
              <a:rect b="b" l="l" r="r" t="t"/>
              <a:pathLst>
                <a:path extrusionOk="0" h="2321" w="2073">
                  <a:moveTo>
                    <a:pt x="2056" y="2320"/>
                  </a:moveTo>
                  <a:cubicBezTo>
                    <a:pt x="2052" y="2320"/>
                    <a:pt x="2047" y="2318"/>
                    <a:pt x="2045" y="2315"/>
                  </a:cubicBezTo>
                  <a:lnTo>
                    <a:pt x="6" y="26"/>
                  </a:lnTo>
                  <a:cubicBezTo>
                    <a:pt x="0" y="20"/>
                    <a:pt x="1" y="11"/>
                    <a:pt x="7" y="5"/>
                  </a:cubicBezTo>
                  <a:cubicBezTo>
                    <a:pt x="13" y="0"/>
                    <a:pt x="23" y="0"/>
                    <a:pt x="28" y="6"/>
                  </a:cubicBezTo>
                  <a:lnTo>
                    <a:pt x="2067" y="2295"/>
                  </a:lnTo>
                  <a:cubicBezTo>
                    <a:pt x="2072" y="2301"/>
                    <a:pt x="2072" y="2311"/>
                    <a:pt x="2066"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1" name="Google Shape;191;p7"/>
            <p:cNvSpPr/>
            <p:nvPr/>
          </p:nvSpPr>
          <p:spPr>
            <a:xfrm>
              <a:off x="2727325" y="4421187"/>
              <a:ext cx="746125" cy="835026"/>
            </a:xfrm>
            <a:custGeom>
              <a:rect b="b" l="l" r="r" t="t"/>
              <a:pathLst>
                <a:path extrusionOk="0" h="2321" w="2073">
                  <a:moveTo>
                    <a:pt x="2056" y="2320"/>
                  </a:moveTo>
                  <a:cubicBezTo>
                    <a:pt x="2052" y="2320"/>
                    <a:pt x="2047" y="2319"/>
                    <a:pt x="2045" y="2315"/>
                  </a:cubicBezTo>
                  <a:lnTo>
                    <a:pt x="6" y="27"/>
                  </a:lnTo>
                  <a:cubicBezTo>
                    <a:pt x="0" y="20"/>
                    <a:pt x="1" y="11"/>
                    <a:pt x="7" y="6"/>
                  </a:cubicBezTo>
                  <a:cubicBezTo>
                    <a:pt x="13" y="0"/>
                    <a:pt x="23" y="1"/>
                    <a:pt x="28" y="7"/>
                  </a:cubicBezTo>
                  <a:lnTo>
                    <a:pt x="2067" y="2295"/>
                  </a:lnTo>
                  <a:cubicBezTo>
                    <a:pt x="2072" y="2302"/>
                    <a:pt x="2072" y="2311"/>
                    <a:pt x="2066" y="2316"/>
                  </a:cubicBezTo>
                  <a:cubicBezTo>
                    <a:pt x="2063" y="2319"/>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2" name="Google Shape;192;p7"/>
            <p:cNvSpPr/>
            <p:nvPr/>
          </p:nvSpPr>
          <p:spPr>
            <a:xfrm>
              <a:off x="2863850" y="4300537"/>
              <a:ext cx="746125" cy="835026"/>
            </a:xfrm>
            <a:custGeom>
              <a:rect b="b" l="l" r="r" t="t"/>
              <a:pathLst>
                <a:path extrusionOk="0" h="2321" w="2073">
                  <a:moveTo>
                    <a:pt x="2056" y="2320"/>
                  </a:moveTo>
                  <a:cubicBezTo>
                    <a:pt x="2051" y="2320"/>
                    <a:pt x="2047" y="2318"/>
                    <a:pt x="2044" y="2315"/>
                  </a:cubicBezTo>
                  <a:lnTo>
                    <a:pt x="6" y="26"/>
                  </a:lnTo>
                  <a:cubicBezTo>
                    <a:pt x="0" y="20"/>
                    <a:pt x="1" y="11"/>
                    <a:pt x="7" y="5"/>
                  </a:cubicBezTo>
                  <a:cubicBezTo>
                    <a:pt x="13" y="0"/>
                    <a:pt x="23" y="0"/>
                    <a:pt x="28" y="6"/>
                  </a:cubicBezTo>
                  <a:lnTo>
                    <a:pt x="2067" y="2295"/>
                  </a:lnTo>
                  <a:cubicBezTo>
                    <a:pt x="2072" y="2301"/>
                    <a:pt x="2072" y="2310"/>
                    <a:pt x="2065"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93" name="Google Shape;193;p7"/>
          <p:cNvGrpSpPr/>
          <p:nvPr/>
        </p:nvGrpSpPr>
        <p:grpSpPr>
          <a:xfrm>
            <a:off x="134295" y="3190243"/>
            <a:ext cx="311529" cy="578250"/>
            <a:chOff x="1196975" y="5856287"/>
            <a:chExt cx="231775" cy="430213"/>
          </a:xfrm>
        </p:grpSpPr>
        <p:sp>
          <p:nvSpPr>
            <p:cNvPr id="194" name="Google Shape;194;p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 name="Google Shape;195;p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6" name="Google Shape;196;p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7" name="Google Shape;197;p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8" name="Google Shape;198;p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9" name="Google Shape;199;p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0" name="Google Shape;200;p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1" name="Shape 201"/>
        <p:cNvGrpSpPr/>
        <p:nvPr/>
      </p:nvGrpSpPr>
      <p:grpSpPr>
        <a:xfrm>
          <a:off x="0" y="0"/>
          <a:ext cx="0" cy="0"/>
          <a:chOff x="0" y="0"/>
          <a:chExt cx="0" cy="0"/>
        </a:xfrm>
      </p:grpSpPr>
      <p:sp>
        <p:nvSpPr>
          <p:cNvPr id="202" name="Google Shape;202;p8"/>
          <p:cNvSpPr txBox="1"/>
          <p:nvPr>
            <p:ph type="title"/>
          </p:nvPr>
        </p:nvSpPr>
        <p:spPr>
          <a:xfrm>
            <a:off x="713225" y="683900"/>
            <a:ext cx="3851100" cy="1764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03" name="Google Shape;203;p8"/>
          <p:cNvGrpSpPr/>
          <p:nvPr/>
        </p:nvGrpSpPr>
        <p:grpSpPr>
          <a:xfrm>
            <a:off x="1252717" y="-194986"/>
            <a:ext cx="7712758" cy="5635851"/>
            <a:chOff x="1252717" y="-194986"/>
            <a:chExt cx="7712758" cy="5635851"/>
          </a:xfrm>
        </p:grpSpPr>
        <p:grpSp>
          <p:nvGrpSpPr>
            <p:cNvPr id="204" name="Google Shape;204;p8"/>
            <p:cNvGrpSpPr/>
            <p:nvPr/>
          </p:nvGrpSpPr>
          <p:grpSpPr>
            <a:xfrm rot="5400000">
              <a:off x="7368106" y="-1947"/>
              <a:ext cx="311529" cy="578250"/>
              <a:chOff x="1196975" y="5856287"/>
              <a:chExt cx="231775" cy="430213"/>
            </a:xfrm>
          </p:grpSpPr>
          <p:sp>
            <p:nvSpPr>
              <p:cNvPr id="205" name="Google Shape;205;p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6" name="Google Shape;206;p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7" name="Google Shape;207;p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8" name="Google Shape;208;p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 name="Google Shape;209;p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 name="Google Shape;210;p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 name="Google Shape;211;p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12" name="Google Shape;212;p8"/>
            <p:cNvSpPr/>
            <p:nvPr/>
          </p:nvSpPr>
          <p:spPr>
            <a:xfrm rot="2950162">
              <a:off x="7888274" y="133138"/>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3" name="Google Shape;213;p8"/>
            <p:cNvSpPr/>
            <p:nvPr/>
          </p:nvSpPr>
          <p:spPr>
            <a:xfrm rot="-8999990">
              <a:off x="1298984" y="4725688"/>
              <a:ext cx="1084997"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214" name="Google Shape;214;p8"/>
            <p:cNvGrpSpPr/>
            <p:nvPr/>
          </p:nvGrpSpPr>
          <p:grpSpPr>
            <a:xfrm rot="5400000">
              <a:off x="2494456" y="4674453"/>
              <a:ext cx="311529" cy="578250"/>
              <a:chOff x="1196975" y="5856287"/>
              <a:chExt cx="231775" cy="430213"/>
            </a:xfrm>
          </p:grpSpPr>
          <p:sp>
            <p:nvSpPr>
              <p:cNvPr id="215" name="Google Shape;215;p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6" name="Google Shape;216;p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7" name="Google Shape;217;p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8" name="Google Shape;218;p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9" name="Google Shape;219;p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0" name="Google Shape;220;p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 name="Google Shape;221;p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2" name="Shape 222"/>
        <p:cNvGrpSpPr/>
        <p:nvPr/>
      </p:nvGrpSpPr>
      <p:grpSpPr>
        <a:xfrm>
          <a:off x="0" y="0"/>
          <a:ext cx="0" cy="0"/>
          <a:chOff x="0" y="0"/>
          <a:chExt cx="0" cy="0"/>
        </a:xfrm>
      </p:grpSpPr>
      <p:sp>
        <p:nvSpPr>
          <p:cNvPr id="223" name="Google Shape;223;p9"/>
          <p:cNvSpPr txBox="1"/>
          <p:nvPr>
            <p:ph type="title"/>
          </p:nvPr>
        </p:nvSpPr>
        <p:spPr>
          <a:xfrm>
            <a:off x="713225" y="539500"/>
            <a:ext cx="3513300" cy="1161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4" name="Google Shape;224;p9"/>
          <p:cNvSpPr txBox="1"/>
          <p:nvPr>
            <p:ph idx="1" type="subTitle"/>
          </p:nvPr>
        </p:nvSpPr>
        <p:spPr>
          <a:xfrm>
            <a:off x="713225" y="1700925"/>
            <a:ext cx="3513300" cy="1023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25" name="Google Shape;225;p9"/>
          <p:cNvGrpSpPr/>
          <p:nvPr/>
        </p:nvGrpSpPr>
        <p:grpSpPr>
          <a:xfrm>
            <a:off x="-183107" y="180602"/>
            <a:ext cx="9542420" cy="4245972"/>
            <a:chOff x="-183107" y="180602"/>
            <a:chExt cx="9542420" cy="4245972"/>
          </a:xfrm>
        </p:grpSpPr>
        <p:sp>
          <p:nvSpPr>
            <p:cNvPr id="226" name="Google Shape;226;p9"/>
            <p:cNvSpPr/>
            <p:nvPr/>
          </p:nvSpPr>
          <p:spPr>
            <a:xfrm rot="-4207670">
              <a:off x="-317464" y="35976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 name="Google Shape;227;p9"/>
            <p:cNvSpPr/>
            <p:nvPr/>
          </p:nvSpPr>
          <p:spPr>
            <a:xfrm rot="2950162">
              <a:off x="8282111" y="5087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8" name="Shape 228"/>
        <p:cNvGrpSpPr/>
        <p:nvPr/>
      </p:nvGrpSpPr>
      <p:grpSpPr>
        <a:xfrm>
          <a:off x="0" y="0"/>
          <a:ext cx="0" cy="0"/>
          <a:chOff x="0" y="0"/>
          <a:chExt cx="0" cy="0"/>
        </a:xfrm>
      </p:grpSpPr>
      <p:sp>
        <p:nvSpPr>
          <p:cNvPr id="229" name="Google Shape;229;p10"/>
          <p:cNvSpPr/>
          <p:nvPr>
            <p:ph idx="2" type="pic"/>
          </p:nvPr>
        </p:nvSpPr>
        <p:spPr>
          <a:xfrm>
            <a:off x="-25" y="-13725"/>
            <a:ext cx="9144000" cy="5157300"/>
          </a:xfrm>
          <a:prstGeom prst="rect">
            <a:avLst/>
          </a:prstGeom>
          <a:noFill/>
          <a:ln>
            <a:noFill/>
          </a:ln>
        </p:spPr>
      </p:sp>
      <p:sp>
        <p:nvSpPr>
          <p:cNvPr id="230" name="Google Shape;230;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Grandstander"/>
              <a:buNone/>
              <a:defRPr b="1" sz="3500">
                <a:solidFill>
                  <a:schemeClr val="dk1"/>
                </a:solidFill>
                <a:latin typeface="Grandstander"/>
                <a:ea typeface="Grandstander"/>
                <a:cs typeface="Grandstander"/>
                <a:sym typeface="Grandstander"/>
              </a:defRPr>
            </a:lvl1pPr>
            <a:lvl2pPr lvl="1" rtl="0">
              <a:spcBef>
                <a:spcPts val="0"/>
              </a:spcBef>
              <a:spcAft>
                <a:spcPts val="0"/>
              </a:spcAft>
              <a:buClr>
                <a:schemeClr val="dk1"/>
              </a:buClr>
              <a:buSzPts val="3500"/>
              <a:buFont typeface="Grandstander"/>
              <a:buNone/>
              <a:defRPr b="1" sz="3500">
                <a:solidFill>
                  <a:schemeClr val="dk1"/>
                </a:solidFill>
                <a:latin typeface="Grandstander"/>
                <a:ea typeface="Grandstander"/>
                <a:cs typeface="Grandstander"/>
                <a:sym typeface="Grandstander"/>
              </a:defRPr>
            </a:lvl2pPr>
            <a:lvl3pPr lvl="2" rtl="0">
              <a:spcBef>
                <a:spcPts val="0"/>
              </a:spcBef>
              <a:spcAft>
                <a:spcPts val="0"/>
              </a:spcAft>
              <a:buClr>
                <a:schemeClr val="dk1"/>
              </a:buClr>
              <a:buSzPts val="3500"/>
              <a:buFont typeface="Grandstander"/>
              <a:buNone/>
              <a:defRPr b="1" sz="3500">
                <a:solidFill>
                  <a:schemeClr val="dk1"/>
                </a:solidFill>
                <a:latin typeface="Grandstander"/>
                <a:ea typeface="Grandstander"/>
                <a:cs typeface="Grandstander"/>
                <a:sym typeface="Grandstander"/>
              </a:defRPr>
            </a:lvl3pPr>
            <a:lvl4pPr lvl="3" rtl="0">
              <a:spcBef>
                <a:spcPts val="0"/>
              </a:spcBef>
              <a:spcAft>
                <a:spcPts val="0"/>
              </a:spcAft>
              <a:buClr>
                <a:schemeClr val="dk1"/>
              </a:buClr>
              <a:buSzPts val="3500"/>
              <a:buFont typeface="Grandstander"/>
              <a:buNone/>
              <a:defRPr b="1" sz="3500">
                <a:solidFill>
                  <a:schemeClr val="dk1"/>
                </a:solidFill>
                <a:latin typeface="Grandstander"/>
                <a:ea typeface="Grandstander"/>
                <a:cs typeface="Grandstander"/>
                <a:sym typeface="Grandstander"/>
              </a:defRPr>
            </a:lvl4pPr>
            <a:lvl5pPr lvl="4" rtl="0">
              <a:spcBef>
                <a:spcPts val="0"/>
              </a:spcBef>
              <a:spcAft>
                <a:spcPts val="0"/>
              </a:spcAft>
              <a:buClr>
                <a:schemeClr val="dk1"/>
              </a:buClr>
              <a:buSzPts val="3500"/>
              <a:buFont typeface="Grandstander"/>
              <a:buNone/>
              <a:defRPr b="1" sz="3500">
                <a:solidFill>
                  <a:schemeClr val="dk1"/>
                </a:solidFill>
                <a:latin typeface="Grandstander"/>
                <a:ea typeface="Grandstander"/>
                <a:cs typeface="Grandstander"/>
                <a:sym typeface="Grandstander"/>
              </a:defRPr>
            </a:lvl5pPr>
            <a:lvl6pPr lvl="5" rtl="0">
              <a:spcBef>
                <a:spcPts val="0"/>
              </a:spcBef>
              <a:spcAft>
                <a:spcPts val="0"/>
              </a:spcAft>
              <a:buClr>
                <a:schemeClr val="dk1"/>
              </a:buClr>
              <a:buSzPts val="3500"/>
              <a:buFont typeface="Grandstander"/>
              <a:buNone/>
              <a:defRPr b="1" sz="3500">
                <a:solidFill>
                  <a:schemeClr val="dk1"/>
                </a:solidFill>
                <a:latin typeface="Grandstander"/>
                <a:ea typeface="Grandstander"/>
                <a:cs typeface="Grandstander"/>
                <a:sym typeface="Grandstander"/>
              </a:defRPr>
            </a:lvl6pPr>
            <a:lvl7pPr lvl="6" rtl="0">
              <a:spcBef>
                <a:spcPts val="0"/>
              </a:spcBef>
              <a:spcAft>
                <a:spcPts val="0"/>
              </a:spcAft>
              <a:buClr>
                <a:schemeClr val="dk1"/>
              </a:buClr>
              <a:buSzPts val="3500"/>
              <a:buFont typeface="Grandstander"/>
              <a:buNone/>
              <a:defRPr b="1" sz="3500">
                <a:solidFill>
                  <a:schemeClr val="dk1"/>
                </a:solidFill>
                <a:latin typeface="Grandstander"/>
                <a:ea typeface="Grandstander"/>
                <a:cs typeface="Grandstander"/>
                <a:sym typeface="Grandstander"/>
              </a:defRPr>
            </a:lvl7pPr>
            <a:lvl8pPr lvl="7" rtl="0">
              <a:spcBef>
                <a:spcPts val="0"/>
              </a:spcBef>
              <a:spcAft>
                <a:spcPts val="0"/>
              </a:spcAft>
              <a:buClr>
                <a:schemeClr val="dk1"/>
              </a:buClr>
              <a:buSzPts val="3500"/>
              <a:buFont typeface="Grandstander"/>
              <a:buNone/>
              <a:defRPr b="1" sz="3500">
                <a:solidFill>
                  <a:schemeClr val="dk1"/>
                </a:solidFill>
                <a:latin typeface="Grandstander"/>
                <a:ea typeface="Grandstander"/>
                <a:cs typeface="Grandstander"/>
                <a:sym typeface="Grandstander"/>
              </a:defRPr>
            </a:lvl8pPr>
            <a:lvl9pPr lvl="8" rtl="0">
              <a:spcBef>
                <a:spcPts val="0"/>
              </a:spcBef>
              <a:spcAft>
                <a:spcPts val="0"/>
              </a:spcAft>
              <a:buClr>
                <a:schemeClr val="dk1"/>
              </a:buClr>
              <a:buSzPts val="3500"/>
              <a:buFont typeface="Grandstander"/>
              <a:buNone/>
              <a:defRPr b="1" sz="3500">
                <a:solidFill>
                  <a:schemeClr val="dk1"/>
                </a:solidFill>
                <a:latin typeface="Grandstander"/>
                <a:ea typeface="Grandstander"/>
                <a:cs typeface="Grandstander"/>
                <a:sym typeface="Grandstander"/>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 Id="rId3" Type="http://schemas.openxmlformats.org/officeDocument/2006/relationships/image" Target="../media/image14.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2.xml"/><Relationship Id="rId3" Type="http://schemas.openxmlformats.org/officeDocument/2006/relationships/hyperlink" Target="https://chromewebstore.google.com/detail/rit-rate-my-professor-ext/lcionigofpcbfpmnipnioapimoggnbda?pli=1" TargetMode="External"/><Relationship Id="rId4" Type="http://schemas.openxmlformats.org/officeDocument/2006/relationships/hyperlink" Target="https://chromewebstore.google.com/detail/rate-my-professor-extensi/hgfogfefocfabnfjmjijfcjogeghmocn" TargetMode="External"/><Relationship Id="rId5" Type="http://schemas.openxmlformats.org/officeDocument/2006/relationships/hyperlink" Target="https://www.webfx.com/blog/marketing/what-is-openai/" TargetMode="External"/><Relationship Id="rId6" Type="http://schemas.openxmlformats.org/officeDocument/2006/relationships/hyperlink" Target="https://fitchburgpoint.com/12801/opinion/ratemyprofessor-bashing-or-useful/" TargetMode="External"/><Relationship Id="rId7" Type="http://schemas.openxmlformats.org/officeDocument/2006/relationships/hyperlink" Target="https://firebase.google.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32"/>
          <p:cNvSpPr txBox="1"/>
          <p:nvPr>
            <p:ph type="ctrTitle"/>
          </p:nvPr>
        </p:nvSpPr>
        <p:spPr>
          <a:xfrm>
            <a:off x="713225" y="945100"/>
            <a:ext cx="5089500" cy="10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900"/>
              <a:t>ProfFinder</a:t>
            </a:r>
            <a:endParaRPr sz="5900"/>
          </a:p>
        </p:txBody>
      </p:sp>
      <p:sp>
        <p:nvSpPr>
          <p:cNvPr id="893" name="Google Shape;893;p32"/>
          <p:cNvSpPr txBox="1"/>
          <p:nvPr>
            <p:ph idx="1" type="subTitle"/>
          </p:nvPr>
        </p:nvSpPr>
        <p:spPr>
          <a:xfrm>
            <a:off x="713225" y="1983700"/>
            <a:ext cx="4528800" cy="28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sz="1300"/>
              <a:t>Sri Vishnu Jegan Babu</a:t>
            </a:r>
            <a:endParaRPr sz="1300"/>
          </a:p>
          <a:p>
            <a:pPr indent="0" lvl="0" marL="0" rtl="0" algn="l">
              <a:spcBef>
                <a:spcPts val="0"/>
              </a:spcBef>
              <a:spcAft>
                <a:spcPts val="0"/>
              </a:spcAft>
              <a:buNone/>
            </a:pPr>
            <a:r>
              <a:rPr lang="en" sz="1300"/>
              <a:t>Janet Bui</a:t>
            </a:r>
            <a:endParaRPr sz="1300"/>
          </a:p>
          <a:p>
            <a:pPr indent="0" lvl="0" marL="0" rtl="0" algn="l">
              <a:spcBef>
                <a:spcPts val="0"/>
              </a:spcBef>
              <a:spcAft>
                <a:spcPts val="0"/>
              </a:spcAft>
              <a:buNone/>
            </a:pPr>
            <a:r>
              <a:rPr lang="en" sz="1300"/>
              <a:t>Matthew Bierie</a:t>
            </a:r>
            <a:endParaRPr sz="1300"/>
          </a:p>
          <a:p>
            <a:pPr indent="0" lvl="0" marL="0" rtl="0" algn="l">
              <a:spcBef>
                <a:spcPts val="0"/>
              </a:spcBef>
              <a:spcAft>
                <a:spcPts val="0"/>
              </a:spcAft>
              <a:buNone/>
            </a:pPr>
            <a:r>
              <a:rPr lang="en" sz="1300"/>
              <a:t>Benjamin Garcia</a:t>
            </a:r>
            <a:endParaRPr sz="1300"/>
          </a:p>
          <a:p>
            <a:pPr indent="0" lvl="0" marL="0" rtl="0" algn="l">
              <a:spcBef>
                <a:spcPts val="0"/>
              </a:spcBef>
              <a:spcAft>
                <a:spcPts val="0"/>
              </a:spcAft>
              <a:buNone/>
            </a:pPr>
            <a:r>
              <a:rPr lang="en" sz="1300"/>
              <a:t>Kaavya Jampana</a:t>
            </a:r>
            <a:endParaRPr sz="1300"/>
          </a:p>
          <a:p>
            <a:pPr indent="0" lvl="0" marL="0" rtl="0" algn="l">
              <a:spcBef>
                <a:spcPts val="0"/>
              </a:spcBef>
              <a:spcAft>
                <a:spcPts val="0"/>
              </a:spcAft>
              <a:buNone/>
            </a:pPr>
            <a:r>
              <a:rPr lang="en" sz="1300"/>
              <a:t>Ozair Kamran</a:t>
            </a:r>
            <a:endParaRPr sz="1300"/>
          </a:p>
          <a:p>
            <a:pPr indent="0" lvl="0" marL="0" rtl="0" algn="l">
              <a:spcBef>
                <a:spcPts val="0"/>
              </a:spcBef>
              <a:spcAft>
                <a:spcPts val="0"/>
              </a:spcAft>
              <a:buNone/>
            </a:pPr>
            <a:r>
              <a:rPr lang="en" sz="1300"/>
              <a:t>Sophia O'Malley</a:t>
            </a:r>
            <a:endParaRPr sz="1300"/>
          </a:p>
          <a:p>
            <a:pPr indent="0" lvl="0" marL="0" rtl="0" algn="l">
              <a:spcBef>
                <a:spcPts val="0"/>
              </a:spcBef>
              <a:spcAft>
                <a:spcPts val="0"/>
              </a:spcAft>
              <a:buNone/>
            </a:pPr>
            <a:r>
              <a:rPr lang="en" sz="1300"/>
              <a:t>Alejandra De Alba Ortiz</a:t>
            </a:r>
            <a:endParaRPr sz="1300"/>
          </a:p>
          <a:p>
            <a:pPr indent="0" lvl="0" marL="0" rtl="0" algn="l">
              <a:spcBef>
                <a:spcPts val="0"/>
              </a:spcBef>
              <a:spcAft>
                <a:spcPts val="0"/>
              </a:spcAft>
              <a:buNone/>
            </a:pPr>
            <a:r>
              <a:rPr lang="en" sz="1300"/>
              <a:t>Guderian Raborg</a:t>
            </a:r>
            <a:endParaRPr sz="1300"/>
          </a:p>
        </p:txBody>
      </p:sp>
      <p:grpSp>
        <p:nvGrpSpPr>
          <p:cNvPr id="894" name="Google Shape;894;p32"/>
          <p:cNvGrpSpPr/>
          <p:nvPr/>
        </p:nvGrpSpPr>
        <p:grpSpPr>
          <a:xfrm>
            <a:off x="4387093" y="1090018"/>
            <a:ext cx="1792669" cy="1316330"/>
            <a:chOff x="2106143" y="4025743"/>
            <a:chExt cx="1792669" cy="1316330"/>
          </a:xfrm>
        </p:grpSpPr>
        <p:sp>
          <p:nvSpPr>
            <p:cNvPr id="895" name="Google Shape;895;p32"/>
            <p:cNvSpPr/>
            <p:nvPr/>
          </p:nvSpPr>
          <p:spPr>
            <a:xfrm>
              <a:off x="3114507" y="422543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896" name="Google Shape;896;p32"/>
            <p:cNvGrpSpPr/>
            <p:nvPr/>
          </p:nvGrpSpPr>
          <p:grpSpPr>
            <a:xfrm>
              <a:off x="3587282" y="4025743"/>
              <a:ext cx="311529" cy="578250"/>
              <a:chOff x="1196975" y="5856287"/>
              <a:chExt cx="231775" cy="430213"/>
            </a:xfrm>
          </p:grpSpPr>
          <p:sp>
            <p:nvSpPr>
              <p:cNvPr id="897" name="Google Shape;897;p3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98" name="Google Shape;898;p3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99" name="Google Shape;899;p3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00" name="Google Shape;900;p3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01" name="Google Shape;901;p3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02" name="Google Shape;902;p3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03" name="Google Shape;903;p3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904" name="Google Shape;904;p32"/>
            <p:cNvSpPr/>
            <p:nvPr/>
          </p:nvSpPr>
          <p:spPr>
            <a:xfrm rot="-4207670">
              <a:off x="1971786" y="45131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905" name="Google Shape;905;p32"/>
          <p:cNvSpPr/>
          <p:nvPr/>
        </p:nvSpPr>
        <p:spPr>
          <a:xfrm>
            <a:off x="5802657" y="4247144"/>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906" name="Google Shape;906;p32"/>
          <p:cNvGrpSpPr/>
          <p:nvPr/>
        </p:nvGrpSpPr>
        <p:grpSpPr>
          <a:xfrm>
            <a:off x="5153296" y="908285"/>
            <a:ext cx="3917292" cy="3984833"/>
            <a:chOff x="5153296" y="908285"/>
            <a:chExt cx="3917292" cy="3984833"/>
          </a:xfrm>
        </p:grpSpPr>
        <p:grpSp>
          <p:nvGrpSpPr>
            <p:cNvPr id="907" name="Google Shape;907;p32"/>
            <p:cNvGrpSpPr/>
            <p:nvPr/>
          </p:nvGrpSpPr>
          <p:grpSpPr>
            <a:xfrm>
              <a:off x="5386320" y="4314868"/>
              <a:ext cx="311529" cy="578250"/>
              <a:chOff x="1196975" y="5856287"/>
              <a:chExt cx="231775" cy="430213"/>
            </a:xfrm>
          </p:grpSpPr>
          <p:sp>
            <p:nvSpPr>
              <p:cNvPr id="908" name="Google Shape;908;p3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09" name="Google Shape;909;p3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10" name="Google Shape;910;p3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11" name="Google Shape;911;p3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12" name="Google Shape;912;p3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13" name="Google Shape;913;p3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14" name="Google Shape;914;p3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915" name="Google Shape;915;p32"/>
            <p:cNvSpPr/>
            <p:nvPr/>
          </p:nvSpPr>
          <p:spPr>
            <a:xfrm>
              <a:off x="7461565" y="908285"/>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16" name="Google Shape;916;p32"/>
            <p:cNvSpPr/>
            <p:nvPr/>
          </p:nvSpPr>
          <p:spPr>
            <a:xfrm>
              <a:off x="7860091" y="980349"/>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917" name="Google Shape;917;p32"/>
            <p:cNvGrpSpPr/>
            <p:nvPr/>
          </p:nvGrpSpPr>
          <p:grpSpPr>
            <a:xfrm flipH="1" rot="-3891148">
              <a:off x="7721177" y="1448770"/>
              <a:ext cx="889904" cy="1580525"/>
              <a:chOff x="8824912" y="4605337"/>
              <a:chExt cx="965200" cy="1714502"/>
            </a:xfrm>
          </p:grpSpPr>
          <p:sp>
            <p:nvSpPr>
              <p:cNvPr id="918" name="Google Shape;918;p32"/>
              <p:cNvSpPr/>
              <p:nvPr/>
            </p:nvSpPr>
            <p:spPr>
              <a:xfrm>
                <a:off x="9140825" y="5486400"/>
                <a:ext cx="649287" cy="793749"/>
              </a:xfrm>
              <a:custGeom>
                <a:rect b="b" l="l" r="r" t="t"/>
                <a:pathLst>
                  <a:path extrusionOk="0" h="2204" w="1803">
                    <a:moveTo>
                      <a:pt x="1579" y="1161"/>
                    </a:moveTo>
                    <a:cubicBezTo>
                      <a:pt x="1709" y="1271"/>
                      <a:pt x="1802" y="1438"/>
                      <a:pt x="1783" y="1607"/>
                    </a:cubicBezTo>
                    <a:cubicBezTo>
                      <a:pt x="1768" y="1730"/>
                      <a:pt x="1697" y="1840"/>
                      <a:pt x="1615" y="1933"/>
                    </a:cubicBezTo>
                    <a:cubicBezTo>
                      <a:pt x="1543" y="2016"/>
                      <a:pt x="1459" y="2089"/>
                      <a:pt x="1360" y="2137"/>
                    </a:cubicBezTo>
                    <a:cubicBezTo>
                      <a:pt x="1261" y="2184"/>
                      <a:pt x="1146" y="2203"/>
                      <a:pt x="1040" y="2175"/>
                    </a:cubicBezTo>
                    <a:cubicBezTo>
                      <a:pt x="894" y="2135"/>
                      <a:pt x="783" y="2012"/>
                      <a:pt x="722" y="1874"/>
                    </a:cubicBezTo>
                    <a:cubicBezTo>
                      <a:pt x="661" y="1736"/>
                      <a:pt x="642" y="1584"/>
                      <a:pt x="626" y="1434"/>
                    </a:cubicBezTo>
                    <a:cubicBezTo>
                      <a:pt x="614" y="1325"/>
                      <a:pt x="602" y="1214"/>
                      <a:pt x="575" y="1108"/>
                    </a:cubicBezTo>
                    <a:cubicBezTo>
                      <a:pt x="541" y="1033"/>
                      <a:pt x="486" y="964"/>
                      <a:pt x="427" y="904"/>
                    </a:cubicBezTo>
                    <a:cubicBezTo>
                      <a:pt x="421" y="899"/>
                      <a:pt x="416" y="894"/>
                      <a:pt x="410" y="889"/>
                    </a:cubicBezTo>
                    <a:cubicBezTo>
                      <a:pt x="410" y="889"/>
                      <a:pt x="410" y="888"/>
                      <a:pt x="409" y="888"/>
                    </a:cubicBezTo>
                    <a:cubicBezTo>
                      <a:pt x="358" y="838"/>
                      <a:pt x="302" y="793"/>
                      <a:pt x="249" y="745"/>
                    </a:cubicBezTo>
                    <a:cubicBezTo>
                      <a:pt x="231" y="729"/>
                      <a:pt x="213" y="712"/>
                      <a:pt x="196" y="696"/>
                    </a:cubicBezTo>
                    <a:cubicBezTo>
                      <a:pt x="176" y="676"/>
                      <a:pt x="157" y="656"/>
                      <a:pt x="139" y="636"/>
                    </a:cubicBezTo>
                    <a:cubicBezTo>
                      <a:pt x="91" y="580"/>
                      <a:pt x="50" y="515"/>
                      <a:pt x="27" y="446"/>
                    </a:cubicBezTo>
                    <a:cubicBezTo>
                      <a:pt x="7" y="392"/>
                      <a:pt x="0" y="334"/>
                      <a:pt x="10" y="277"/>
                    </a:cubicBezTo>
                    <a:cubicBezTo>
                      <a:pt x="11" y="269"/>
                      <a:pt x="12" y="260"/>
                      <a:pt x="15" y="252"/>
                    </a:cubicBezTo>
                    <a:cubicBezTo>
                      <a:pt x="21" y="226"/>
                      <a:pt x="31" y="201"/>
                      <a:pt x="45" y="179"/>
                    </a:cubicBezTo>
                    <a:cubicBezTo>
                      <a:pt x="50" y="170"/>
                      <a:pt x="56" y="161"/>
                      <a:pt x="62" y="152"/>
                    </a:cubicBezTo>
                    <a:cubicBezTo>
                      <a:pt x="117" y="74"/>
                      <a:pt x="208" y="19"/>
                      <a:pt x="305" y="5"/>
                    </a:cubicBezTo>
                    <a:cubicBezTo>
                      <a:pt x="309" y="3"/>
                      <a:pt x="314" y="3"/>
                      <a:pt x="319" y="2"/>
                    </a:cubicBezTo>
                    <a:cubicBezTo>
                      <a:pt x="331" y="1"/>
                      <a:pt x="342" y="0"/>
                      <a:pt x="354" y="0"/>
                    </a:cubicBezTo>
                    <a:cubicBezTo>
                      <a:pt x="370" y="0"/>
                      <a:pt x="387" y="1"/>
                      <a:pt x="403" y="3"/>
                    </a:cubicBezTo>
                    <a:cubicBezTo>
                      <a:pt x="451" y="10"/>
                      <a:pt x="496" y="27"/>
                      <a:pt x="538" y="50"/>
                    </a:cubicBezTo>
                    <a:cubicBezTo>
                      <a:pt x="550" y="56"/>
                      <a:pt x="561" y="62"/>
                      <a:pt x="572" y="70"/>
                    </a:cubicBezTo>
                    <a:cubicBezTo>
                      <a:pt x="574" y="71"/>
                      <a:pt x="576" y="72"/>
                      <a:pt x="577" y="74"/>
                    </a:cubicBezTo>
                    <a:cubicBezTo>
                      <a:pt x="594" y="85"/>
                      <a:pt x="610" y="98"/>
                      <a:pt x="623" y="112"/>
                    </a:cubicBezTo>
                    <a:cubicBezTo>
                      <a:pt x="631" y="120"/>
                      <a:pt x="638" y="127"/>
                      <a:pt x="644" y="135"/>
                    </a:cubicBezTo>
                    <a:cubicBezTo>
                      <a:pt x="646" y="137"/>
                      <a:pt x="647" y="139"/>
                      <a:pt x="648" y="141"/>
                    </a:cubicBezTo>
                    <a:cubicBezTo>
                      <a:pt x="650" y="142"/>
                      <a:pt x="652" y="144"/>
                      <a:pt x="653" y="146"/>
                    </a:cubicBezTo>
                    <a:cubicBezTo>
                      <a:pt x="654" y="147"/>
                      <a:pt x="654" y="148"/>
                      <a:pt x="655" y="149"/>
                    </a:cubicBezTo>
                    <a:cubicBezTo>
                      <a:pt x="701" y="202"/>
                      <a:pt x="735" y="267"/>
                      <a:pt x="752" y="335"/>
                    </a:cubicBezTo>
                    <a:cubicBezTo>
                      <a:pt x="754" y="342"/>
                      <a:pt x="755" y="348"/>
                      <a:pt x="756" y="354"/>
                    </a:cubicBezTo>
                    <a:cubicBezTo>
                      <a:pt x="762" y="382"/>
                      <a:pt x="766" y="411"/>
                      <a:pt x="768" y="440"/>
                    </a:cubicBezTo>
                    <a:cubicBezTo>
                      <a:pt x="778" y="549"/>
                      <a:pt x="775" y="662"/>
                      <a:pt x="834" y="752"/>
                    </a:cubicBezTo>
                    <a:cubicBezTo>
                      <a:pt x="898" y="850"/>
                      <a:pt x="1016" y="892"/>
                      <a:pt x="1126" y="931"/>
                    </a:cubicBezTo>
                    <a:cubicBezTo>
                      <a:pt x="1286" y="988"/>
                      <a:pt x="1449" y="1051"/>
                      <a:pt x="1579" y="1161"/>
                    </a:cubicBezTo>
                    <a:close/>
                    <a:moveTo>
                      <a:pt x="1435" y="1869"/>
                    </a:moveTo>
                    <a:cubicBezTo>
                      <a:pt x="1595" y="1740"/>
                      <a:pt x="1698" y="1555"/>
                      <a:pt x="1568" y="1395"/>
                    </a:cubicBezTo>
                    <a:cubicBezTo>
                      <a:pt x="1438" y="1235"/>
                      <a:pt x="1096" y="1060"/>
                      <a:pt x="937" y="1190"/>
                    </a:cubicBezTo>
                    <a:cubicBezTo>
                      <a:pt x="777" y="1319"/>
                      <a:pt x="859" y="1705"/>
                      <a:pt x="989" y="1865"/>
                    </a:cubicBezTo>
                    <a:cubicBezTo>
                      <a:pt x="1119" y="2025"/>
                      <a:pt x="1275" y="1999"/>
                      <a:pt x="1435" y="1869"/>
                    </a:cubicBezTo>
                    <a:close/>
                    <a:moveTo>
                      <a:pt x="572" y="467"/>
                    </a:moveTo>
                    <a:cubicBezTo>
                      <a:pt x="623" y="359"/>
                      <a:pt x="576" y="230"/>
                      <a:pt x="468" y="179"/>
                    </a:cubicBezTo>
                    <a:cubicBezTo>
                      <a:pt x="359" y="128"/>
                      <a:pt x="230" y="175"/>
                      <a:pt x="179" y="283"/>
                    </a:cubicBezTo>
                    <a:cubicBezTo>
                      <a:pt x="128" y="392"/>
                      <a:pt x="175" y="521"/>
                      <a:pt x="283" y="572"/>
                    </a:cubicBezTo>
                    <a:cubicBezTo>
                      <a:pt x="392" y="622"/>
                      <a:pt x="521" y="576"/>
                      <a:pt x="572" y="4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19" name="Google Shape;919;p32"/>
              <p:cNvSpPr/>
              <p:nvPr/>
            </p:nvSpPr>
            <p:spPr>
              <a:xfrm>
                <a:off x="9224962" y="4605337"/>
                <a:ext cx="174625" cy="922336"/>
              </a:xfrm>
              <a:custGeom>
                <a:rect b="b" l="l" r="r" t="t"/>
                <a:pathLst>
                  <a:path extrusionOk="0" h="2560" w="483">
                    <a:moveTo>
                      <a:pt x="443" y="1629"/>
                    </a:moveTo>
                    <a:cubicBezTo>
                      <a:pt x="421" y="2037"/>
                      <a:pt x="396" y="2421"/>
                      <a:pt x="388" y="2559"/>
                    </a:cubicBezTo>
                    <a:cubicBezTo>
                      <a:pt x="375" y="2545"/>
                      <a:pt x="359" y="2532"/>
                      <a:pt x="342" y="2521"/>
                    </a:cubicBezTo>
                    <a:lnTo>
                      <a:pt x="0" y="1298"/>
                    </a:lnTo>
                    <a:lnTo>
                      <a:pt x="138" y="0"/>
                    </a:lnTo>
                    <a:cubicBezTo>
                      <a:pt x="138" y="0"/>
                      <a:pt x="454" y="24"/>
                      <a:pt x="473" y="554"/>
                    </a:cubicBezTo>
                    <a:cubicBezTo>
                      <a:pt x="482" y="789"/>
                      <a:pt x="464" y="1221"/>
                      <a:pt x="443" y="1629"/>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20" name="Google Shape;920;p32"/>
              <p:cNvSpPr/>
              <p:nvPr/>
            </p:nvSpPr>
            <p:spPr>
              <a:xfrm>
                <a:off x="9186862" y="5532437"/>
                <a:ext cx="177800" cy="177800"/>
              </a:xfrm>
              <a:custGeom>
                <a:rect b="b" l="l" r="r" t="t"/>
                <a:pathLst>
                  <a:path extrusionOk="0" h="495" w="496">
                    <a:moveTo>
                      <a:pt x="340" y="51"/>
                    </a:moveTo>
                    <a:cubicBezTo>
                      <a:pt x="448" y="102"/>
                      <a:pt x="495" y="231"/>
                      <a:pt x="444" y="339"/>
                    </a:cubicBezTo>
                    <a:cubicBezTo>
                      <a:pt x="393" y="448"/>
                      <a:pt x="264" y="494"/>
                      <a:pt x="155" y="444"/>
                    </a:cubicBezTo>
                    <a:cubicBezTo>
                      <a:pt x="47" y="393"/>
                      <a:pt x="0" y="264"/>
                      <a:pt x="51" y="155"/>
                    </a:cubicBezTo>
                    <a:cubicBezTo>
                      <a:pt x="102" y="47"/>
                      <a:pt x="231" y="0"/>
                      <a:pt x="340" y="51"/>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21" name="Google Shape;921;p32"/>
              <p:cNvSpPr/>
              <p:nvPr/>
            </p:nvSpPr>
            <p:spPr>
              <a:xfrm>
                <a:off x="8988425" y="4618037"/>
                <a:ext cx="361950" cy="923927"/>
              </a:xfrm>
              <a:custGeom>
                <a:rect b="b" l="l" r="r" t="t"/>
                <a:pathLst>
                  <a:path extrusionOk="0" h="2566" w="1004">
                    <a:moveTo>
                      <a:pt x="661" y="1264"/>
                    </a:moveTo>
                    <a:lnTo>
                      <a:pt x="1003" y="2487"/>
                    </a:lnTo>
                    <a:cubicBezTo>
                      <a:pt x="1002" y="2485"/>
                      <a:pt x="1000" y="2484"/>
                      <a:pt x="998" y="2483"/>
                    </a:cubicBezTo>
                    <a:cubicBezTo>
                      <a:pt x="987" y="2475"/>
                      <a:pt x="976" y="2469"/>
                      <a:pt x="964" y="2463"/>
                    </a:cubicBezTo>
                    <a:cubicBezTo>
                      <a:pt x="922" y="2440"/>
                      <a:pt x="877" y="2423"/>
                      <a:pt x="829" y="2416"/>
                    </a:cubicBezTo>
                    <a:cubicBezTo>
                      <a:pt x="813" y="2414"/>
                      <a:pt x="796" y="2413"/>
                      <a:pt x="780" y="2413"/>
                    </a:cubicBezTo>
                    <a:cubicBezTo>
                      <a:pt x="768" y="2413"/>
                      <a:pt x="757" y="2414"/>
                      <a:pt x="745" y="2415"/>
                    </a:cubicBezTo>
                    <a:cubicBezTo>
                      <a:pt x="740" y="2416"/>
                      <a:pt x="735" y="2416"/>
                      <a:pt x="731" y="2418"/>
                    </a:cubicBezTo>
                    <a:cubicBezTo>
                      <a:pt x="634" y="2432"/>
                      <a:pt x="543" y="2487"/>
                      <a:pt x="488" y="2565"/>
                    </a:cubicBezTo>
                    <a:cubicBezTo>
                      <a:pt x="457" y="2430"/>
                      <a:pt x="369" y="2056"/>
                      <a:pt x="279" y="1657"/>
                    </a:cubicBezTo>
                    <a:cubicBezTo>
                      <a:pt x="190" y="1259"/>
                      <a:pt x="101" y="835"/>
                      <a:pt x="70" y="602"/>
                    </a:cubicBezTo>
                    <a:cubicBezTo>
                      <a:pt x="0" y="77"/>
                      <a:pt x="308" y="0"/>
                      <a:pt x="308" y="0"/>
                    </a:cubicBezTo>
                    <a:lnTo>
                      <a:pt x="661" y="1264"/>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22" name="Google Shape;922;p32"/>
              <p:cNvSpPr/>
              <p:nvPr/>
            </p:nvSpPr>
            <p:spPr>
              <a:xfrm>
                <a:off x="8824912" y="5576887"/>
                <a:ext cx="463551" cy="742952"/>
              </a:xfrm>
              <a:custGeom>
                <a:rect b="b" l="l" r="r" t="t"/>
                <a:pathLst>
                  <a:path extrusionOk="0" h="2064" w="1288">
                    <a:moveTo>
                      <a:pt x="1287" y="636"/>
                    </a:moveTo>
                    <a:cubicBezTo>
                      <a:pt x="1285" y="639"/>
                      <a:pt x="1283" y="642"/>
                      <a:pt x="1280" y="645"/>
                    </a:cubicBezTo>
                    <a:cubicBezTo>
                      <a:pt x="1276" y="651"/>
                      <a:pt x="1271" y="657"/>
                      <a:pt x="1267" y="663"/>
                    </a:cubicBezTo>
                    <a:cubicBezTo>
                      <a:pt x="1218" y="732"/>
                      <a:pt x="1176" y="808"/>
                      <a:pt x="1155" y="889"/>
                    </a:cubicBezTo>
                    <a:cubicBezTo>
                      <a:pt x="1146" y="998"/>
                      <a:pt x="1153" y="1108"/>
                      <a:pt x="1159" y="1218"/>
                    </a:cubicBezTo>
                    <a:cubicBezTo>
                      <a:pt x="1168" y="1368"/>
                      <a:pt x="1175" y="1522"/>
                      <a:pt x="1138" y="1668"/>
                    </a:cubicBezTo>
                    <a:cubicBezTo>
                      <a:pt x="1100" y="1814"/>
                      <a:pt x="1011" y="1954"/>
                      <a:pt x="874" y="2018"/>
                    </a:cubicBezTo>
                    <a:cubicBezTo>
                      <a:pt x="774" y="2063"/>
                      <a:pt x="657" y="2063"/>
                      <a:pt x="552" y="2033"/>
                    </a:cubicBezTo>
                    <a:cubicBezTo>
                      <a:pt x="447" y="2003"/>
                      <a:pt x="352" y="1944"/>
                      <a:pt x="267" y="1876"/>
                    </a:cubicBezTo>
                    <a:cubicBezTo>
                      <a:pt x="170" y="1797"/>
                      <a:pt x="82" y="1701"/>
                      <a:pt x="47" y="1582"/>
                    </a:cubicBezTo>
                    <a:cubicBezTo>
                      <a:pt x="0" y="1418"/>
                      <a:pt x="64" y="1238"/>
                      <a:pt x="174" y="1108"/>
                    </a:cubicBezTo>
                    <a:cubicBezTo>
                      <a:pt x="283" y="977"/>
                      <a:pt x="433" y="888"/>
                      <a:pt x="582" y="806"/>
                    </a:cubicBezTo>
                    <a:cubicBezTo>
                      <a:pt x="684" y="749"/>
                      <a:pt x="794" y="687"/>
                      <a:pt x="840" y="581"/>
                    </a:cubicBezTo>
                    <a:cubicBezTo>
                      <a:pt x="883" y="482"/>
                      <a:pt x="862" y="371"/>
                      <a:pt x="853" y="261"/>
                    </a:cubicBezTo>
                    <a:cubicBezTo>
                      <a:pt x="850" y="232"/>
                      <a:pt x="849" y="203"/>
                      <a:pt x="850" y="175"/>
                    </a:cubicBezTo>
                    <a:cubicBezTo>
                      <a:pt x="850" y="169"/>
                      <a:pt x="851" y="162"/>
                      <a:pt x="851" y="156"/>
                    </a:cubicBezTo>
                    <a:cubicBezTo>
                      <a:pt x="856" y="102"/>
                      <a:pt x="870" y="49"/>
                      <a:pt x="893" y="0"/>
                    </a:cubicBezTo>
                    <a:cubicBezTo>
                      <a:pt x="890" y="8"/>
                      <a:pt x="889" y="17"/>
                      <a:pt x="888" y="25"/>
                    </a:cubicBezTo>
                    <a:cubicBezTo>
                      <a:pt x="878" y="82"/>
                      <a:pt x="885" y="140"/>
                      <a:pt x="905" y="194"/>
                    </a:cubicBezTo>
                    <a:cubicBezTo>
                      <a:pt x="928" y="263"/>
                      <a:pt x="969" y="328"/>
                      <a:pt x="1017" y="384"/>
                    </a:cubicBezTo>
                    <a:cubicBezTo>
                      <a:pt x="1035" y="404"/>
                      <a:pt x="1054" y="424"/>
                      <a:pt x="1074" y="444"/>
                    </a:cubicBezTo>
                    <a:cubicBezTo>
                      <a:pt x="1091" y="460"/>
                      <a:pt x="1109" y="477"/>
                      <a:pt x="1127" y="493"/>
                    </a:cubicBezTo>
                    <a:cubicBezTo>
                      <a:pt x="1180" y="541"/>
                      <a:pt x="1236" y="586"/>
                      <a:pt x="1287" y="636"/>
                    </a:cubicBezTo>
                    <a:close/>
                    <a:moveTo>
                      <a:pt x="872" y="1703"/>
                    </a:moveTo>
                    <a:cubicBezTo>
                      <a:pt x="974" y="1524"/>
                      <a:pt x="991" y="1130"/>
                      <a:pt x="812" y="1029"/>
                    </a:cubicBezTo>
                    <a:cubicBezTo>
                      <a:pt x="633" y="928"/>
                      <a:pt x="325" y="1158"/>
                      <a:pt x="224" y="1337"/>
                    </a:cubicBezTo>
                    <a:cubicBezTo>
                      <a:pt x="122" y="1516"/>
                      <a:pt x="255" y="1681"/>
                      <a:pt x="434" y="1782"/>
                    </a:cubicBezTo>
                    <a:cubicBezTo>
                      <a:pt x="613" y="1883"/>
                      <a:pt x="771" y="1883"/>
                      <a:pt x="872" y="17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23" name="Google Shape;923;p32"/>
              <p:cNvSpPr/>
              <p:nvPr/>
            </p:nvSpPr>
            <p:spPr>
              <a:xfrm>
                <a:off x="9220200" y="5067300"/>
                <a:ext cx="134937" cy="450851"/>
              </a:xfrm>
              <a:custGeom>
                <a:rect b="b" l="l" r="r" t="t"/>
                <a:pathLst>
                  <a:path extrusionOk="0" h="1253" w="374">
                    <a:moveTo>
                      <a:pt x="357" y="1252"/>
                    </a:moveTo>
                    <a:cubicBezTo>
                      <a:pt x="351" y="1252"/>
                      <a:pt x="346" y="1248"/>
                      <a:pt x="344" y="1242"/>
                    </a:cubicBezTo>
                    <a:lnTo>
                      <a:pt x="2" y="19"/>
                    </a:lnTo>
                    <a:cubicBezTo>
                      <a:pt x="0" y="12"/>
                      <a:pt x="4" y="5"/>
                      <a:pt x="12" y="2"/>
                    </a:cubicBezTo>
                    <a:cubicBezTo>
                      <a:pt x="19" y="0"/>
                      <a:pt x="27" y="5"/>
                      <a:pt x="29" y="12"/>
                    </a:cubicBezTo>
                    <a:lnTo>
                      <a:pt x="371" y="1235"/>
                    </a:lnTo>
                    <a:cubicBezTo>
                      <a:pt x="373" y="1242"/>
                      <a:pt x="368" y="1250"/>
                      <a:pt x="361" y="1252"/>
                    </a:cubicBezTo>
                    <a:cubicBezTo>
                      <a:pt x="360" y="1252"/>
                      <a:pt x="358" y="1252"/>
                      <a:pt x="357" y="125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24" name="Google Shape;924;p32"/>
              <p:cNvSpPr/>
              <p:nvPr/>
            </p:nvSpPr>
            <p:spPr>
              <a:xfrm>
                <a:off x="9136062" y="5545137"/>
                <a:ext cx="157162" cy="266700"/>
              </a:xfrm>
              <a:custGeom>
                <a:rect b="b" l="l" r="r" t="t"/>
                <a:pathLst>
                  <a:path extrusionOk="0" h="740" w="438">
                    <a:moveTo>
                      <a:pt x="422" y="739"/>
                    </a:moveTo>
                    <a:cubicBezTo>
                      <a:pt x="419" y="739"/>
                      <a:pt x="415" y="738"/>
                      <a:pt x="413" y="735"/>
                    </a:cubicBezTo>
                    <a:cubicBezTo>
                      <a:pt x="382" y="705"/>
                      <a:pt x="348" y="676"/>
                      <a:pt x="316" y="648"/>
                    </a:cubicBezTo>
                    <a:cubicBezTo>
                      <a:pt x="295" y="629"/>
                      <a:pt x="273" y="611"/>
                      <a:pt x="253" y="592"/>
                    </a:cubicBezTo>
                    <a:cubicBezTo>
                      <a:pt x="234" y="576"/>
                      <a:pt x="216" y="559"/>
                      <a:pt x="200" y="542"/>
                    </a:cubicBezTo>
                    <a:cubicBezTo>
                      <a:pt x="180" y="524"/>
                      <a:pt x="161" y="504"/>
                      <a:pt x="142" y="482"/>
                    </a:cubicBezTo>
                    <a:cubicBezTo>
                      <a:pt x="88" y="420"/>
                      <a:pt x="48" y="353"/>
                      <a:pt x="27" y="287"/>
                    </a:cubicBezTo>
                    <a:cubicBezTo>
                      <a:pt x="6" y="228"/>
                      <a:pt x="0" y="169"/>
                      <a:pt x="9" y="112"/>
                    </a:cubicBezTo>
                    <a:cubicBezTo>
                      <a:pt x="10" y="103"/>
                      <a:pt x="12" y="94"/>
                      <a:pt x="14" y="86"/>
                    </a:cubicBezTo>
                    <a:cubicBezTo>
                      <a:pt x="22" y="56"/>
                      <a:pt x="33" y="31"/>
                      <a:pt x="46" y="8"/>
                    </a:cubicBezTo>
                    <a:cubicBezTo>
                      <a:pt x="50" y="2"/>
                      <a:pt x="59" y="0"/>
                      <a:pt x="65" y="4"/>
                    </a:cubicBezTo>
                    <a:cubicBezTo>
                      <a:pt x="72" y="8"/>
                      <a:pt x="74" y="17"/>
                      <a:pt x="70" y="23"/>
                    </a:cubicBezTo>
                    <a:cubicBezTo>
                      <a:pt x="57" y="43"/>
                      <a:pt x="48" y="66"/>
                      <a:pt x="41" y="92"/>
                    </a:cubicBezTo>
                    <a:cubicBezTo>
                      <a:pt x="39" y="100"/>
                      <a:pt x="37" y="108"/>
                      <a:pt x="36" y="116"/>
                    </a:cubicBezTo>
                    <a:cubicBezTo>
                      <a:pt x="28" y="169"/>
                      <a:pt x="33" y="224"/>
                      <a:pt x="53" y="278"/>
                    </a:cubicBezTo>
                    <a:cubicBezTo>
                      <a:pt x="73" y="341"/>
                      <a:pt x="111" y="405"/>
                      <a:pt x="162" y="464"/>
                    </a:cubicBezTo>
                    <a:cubicBezTo>
                      <a:pt x="181" y="485"/>
                      <a:pt x="200" y="505"/>
                      <a:pt x="219" y="523"/>
                    </a:cubicBezTo>
                    <a:cubicBezTo>
                      <a:pt x="236" y="540"/>
                      <a:pt x="253" y="556"/>
                      <a:pt x="271" y="571"/>
                    </a:cubicBezTo>
                    <a:cubicBezTo>
                      <a:pt x="292" y="590"/>
                      <a:pt x="313" y="609"/>
                      <a:pt x="334" y="627"/>
                    </a:cubicBezTo>
                    <a:cubicBezTo>
                      <a:pt x="366" y="655"/>
                      <a:pt x="400" y="685"/>
                      <a:pt x="432" y="715"/>
                    </a:cubicBezTo>
                    <a:cubicBezTo>
                      <a:pt x="437" y="721"/>
                      <a:pt x="437" y="729"/>
                      <a:pt x="432" y="735"/>
                    </a:cubicBezTo>
                    <a:cubicBezTo>
                      <a:pt x="429" y="738"/>
                      <a:pt x="426" y="739"/>
                      <a:pt x="422" y="73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25" name="Google Shape;925;p32"/>
              <p:cNvSpPr/>
              <p:nvPr/>
            </p:nvSpPr>
            <p:spPr>
              <a:xfrm>
                <a:off x="9210675" y="5570537"/>
                <a:ext cx="30162" cy="103187"/>
              </a:xfrm>
              <a:custGeom>
                <a:rect b="b" l="l" r="r" t="t"/>
                <a:pathLst>
                  <a:path extrusionOk="0" h="285" w="83">
                    <a:moveTo>
                      <a:pt x="66" y="284"/>
                    </a:moveTo>
                    <a:cubicBezTo>
                      <a:pt x="62" y="284"/>
                      <a:pt x="59" y="282"/>
                      <a:pt x="56" y="279"/>
                    </a:cubicBezTo>
                    <a:cubicBezTo>
                      <a:pt x="20" y="243"/>
                      <a:pt x="0" y="193"/>
                      <a:pt x="0" y="142"/>
                    </a:cubicBezTo>
                    <a:cubicBezTo>
                      <a:pt x="0" y="91"/>
                      <a:pt x="21" y="41"/>
                      <a:pt x="57" y="5"/>
                    </a:cubicBezTo>
                    <a:cubicBezTo>
                      <a:pt x="62" y="0"/>
                      <a:pt x="71" y="0"/>
                      <a:pt x="76" y="5"/>
                    </a:cubicBezTo>
                    <a:cubicBezTo>
                      <a:pt x="82" y="11"/>
                      <a:pt x="82" y="20"/>
                      <a:pt x="76" y="25"/>
                    </a:cubicBezTo>
                    <a:cubicBezTo>
                      <a:pt x="45" y="56"/>
                      <a:pt x="27" y="99"/>
                      <a:pt x="27" y="142"/>
                    </a:cubicBezTo>
                    <a:cubicBezTo>
                      <a:pt x="27" y="186"/>
                      <a:pt x="45" y="229"/>
                      <a:pt x="75" y="260"/>
                    </a:cubicBezTo>
                    <a:cubicBezTo>
                      <a:pt x="81" y="266"/>
                      <a:pt x="81" y="274"/>
                      <a:pt x="75" y="280"/>
                    </a:cubicBezTo>
                    <a:cubicBezTo>
                      <a:pt x="73" y="282"/>
                      <a:pt x="69" y="284"/>
                      <a:pt x="66" y="2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26" name="Google Shape;926;p32"/>
              <p:cNvSpPr/>
              <p:nvPr/>
            </p:nvSpPr>
            <p:spPr>
              <a:xfrm>
                <a:off x="9244012" y="4687887"/>
                <a:ext cx="66675" cy="461962"/>
              </a:xfrm>
              <a:custGeom>
                <a:rect b="b" l="l" r="r" t="t"/>
                <a:pathLst>
                  <a:path extrusionOk="0" h="1282" w="184">
                    <a:moveTo>
                      <a:pt x="15" y="1281"/>
                    </a:moveTo>
                    <a:cubicBezTo>
                      <a:pt x="14" y="1281"/>
                      <a:pt x="13" y="1281"/>
                      <a:pt x="12" y="1281"/>
                    </a:cubicBezTo>
                    <a:cubicBezTo>
                      <a:pt x="5" y="1280"/>
                      <a:pt x="0" y="1273"/>
                      <a:pt x="1" y="1265"/>
                    </a:cubicBezTo>
                    <a:cubicBezTo>
                      <a:pt x="76" y="853"/>
                      <a:pt x="128" y="432"/>
                      <a:pt x="155" y="13"/>
                    </a:cubicBezTo>
                    <a:cubicBezTo>
                      <a:pt x="156" y="6"/>
                      <a:pt x="162" y="0"/>
                      <a:pt x="170" y="1"/>
                    </a:cubicBezTo>
                    <a:cubicBezTo>
                      <a:pt x="177" y="1"/>
                      <a:pt x="183" y="8"/>
                      <a:pt x="183" y="15"/>
                    </a:cubicBezTo>
                    <a:cubicBezTo>
                      <a:pt x="155" y="434"/>
                      <a:pt x="103" y="857"/>
                      <a:pt x="28" y="1270"/>
                    </a:cubicBezTo>
                    <a:cubicBezTo>
                      <a:pt x="27" y="1277"/>
                      <a:pt x="21" y="1281"/>
                      <a:pt x="15" y="128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927" name="Google Shape;927;p32"/>
            <p:cNvGrpSpPr/>
            <p:nvPr/>
          </p:nvGrpSpPr>
          <p:grpSpPr>
            <a:xfrm>
              <a:off x="5917918" y="3067001"/>
              <a:ext cx="2405852" cy="1765240"/>
              <a:chOff x="5917700" y="3143082"/>
              <a:chExt cx="2190124" cy="1606955"/>
            </a:xfrm>
          </p:grpSpPr>
          <p:sp>
            <p:nvSpPr>
              <p:cNvPr id="928" name="Google Shape;928;p32"/>
              <p:cNvSpPr/>
              <p:nvPr/>
            </p:nvSpPr>
            <p:spPr>
              <a:xfrm>
                <a:off x="6991166" y="3618257"/>
                <a:ext cx="1116659" cy="1127454"/>
              </a:xfrm>
              <a:custGeom>
                <a:rect b="b" l="l" r="r" t="t"/>
                <a:pathLst>
                  <a:path extrusionOk="0" h="2300" w="2278">
                    <a:moveTo>
                      <a:pt x="2152" y="1502"/>
                    </a:moveTo>
                    <a:lnTo>
                      <a:pt x="2035" y="1306"/>
                    </a:lnTo>
                    <a:lnTo>
                      <a:pt x="1139" y="0"/>
                    </a:lnTo>
                    <a:lnTo>
                      <a:pt x="1257" y="2"/>
                    </a:lnTo>
                    <a:lnTo>
                      <a:pt x="2277" y="1530"/>
                    </a:lnTo>
                    <a:lnTo>
                      <a:pt x="16" y="2299"/>
                    </a:lnTo>
                    <a:lnTo>
                      <a:pt x="0" y="2253"/>
                    </a:lnTo>
                    <a:lnTo>
                      <a:pt x="2152" y="1502"/>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29" name="Google Shape;929;p32"/>
              <p:cNvSpPr/>
              <p:nvPr/>
            </p:nvSpPr>
            <p:spPr>
              <a:xfrm>
                <a:off x="6928530" y="4253263"/>
                <a:ext cx="1116669" cy="468694"/>
              </a:xfrm>
              <a:custGeom>
                <a:rect b="b" l="l" r="r" t="t"/>
                <a:pathLst>
                  <a:path extrusionOk="0" h="958" w="2281">
                    <a:moveTo>
                      <a:pt x="2280" y="206"/>
                    </a:moveTo>
                    <a:lnTo>
                      <a:pt x="128" y="957"/>
                    </a:lnTo>
                    <a:cubicBezTo>
                      <a:pt x="98" y="849"/>
                      <a:pt x="50" y="782"/>
                      <a:pt x="0" y="740"/>
                    </a:cubicBezTo>
                    <a:cubicBezTo>
                      <a:pt x="4" y="724"/>
                      <a:pt x="7" y="709"/>
                      <a:pt x="10" y="693"/>
                    </a:cubicBezTo>
                    <a:cubicBezTo>
                      <a:pt x="38" y="616"/>
                      <a:pt x="167" y="352"/>
                      <a:pt x="641" y="191"/>
                    </a:cubicBezTo>
                    <a:cubicBezTo>
                      <a:pt x="1200" y="0"/>
                      <a:pt x="2163" y="10"/>
                      <a:pt x="2163" y="10"/>
                    </a:cubicBezTo>
                    <a:lnTo>
                      <a:pt x="2280" y="206"/>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0" name="Google Shape;930;p32"/>
              <p:cNvSpPr/>
              <p:nvPr/>
            </p:nvSpPr>
            <p:spPr>
              <a:xfrm>
                <a:off x="6680141" y="3527542"/>
                <a:ext cx="1306738" cy="1066986"/>
              </a:xfrm>
              <a:custGeom>
                <a:rect b="b" l="l" r="r" t="t"/>
                <a:pathLst>
                  <a:path extrusionOk="0" h="2178" w="2670">
                    <a:moveTo>
                      <a:pt x="1773" y="188"/>
                    </a:moveTo>
                    <a:lnTo>
                      <a:pt x="2669" y="1494"/>
                    </a:lnTo>
                    <a:cubicBezTo>
                      <a:pt x="2669" y="1494"/>
                      <a:pt x="1706" y="1484"/>
                      <a:pt x="1147" y="1675"/>
                    </a:cubicBezTo>
                    <a:cubicBezTo>
                      <a:pt x="673" y="1836"/>
                      <a:pt x="544" y="2100"/>
                      <a:pt x="516" y="2177"/>
                    </a:cubicBezTo>
                    <a:cubicBezTo>
                      <a:pt x="557" y="1965"/>
                      <a:pt x="527" y="1745"/>
                      <a:pt x="433" y="1550"/>
                    </a:cubicBezTo>
                    <a:lnTo>
                      <a:pt x="0" y="652"/>
                    </a:lnTo>
                    <a:cubicBezTo>
                      <a:pt x="492" y="0"/>
                      <a:pt x="1734" y="132"/>
                      <a:pt x="1734" y="132"/>
                    </a:cubicBezTo>
                    <a:lnTo>
                      <a:pt x="1773" y="188"/>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1" name="Google Shape;931;p32"/>
              <p:cNvSpPr/>
              <p:nvPr/>
            </p:nvSpPr>
            <p:spPr>
              <a:xfrm>
                <a:off x="5967377" y="3184119"/>
                <a:ext cx="1030266" cy="1432007"/>
              </a:xfrm>
              <a:custGeom>
                <a:rect b="b" l="l" r="r" t="t"/>
                <a:pathLst>
                  <a:path extrusionOk="0" h="2923" w="2104">
                    <a:moveTo>
                      <a:pt x="1961" y="2922"/>
                    </a:moveTo>
                    <a:cubicBezTo>
                      <a:pt x="1863" y="2840"/>
                      <a:pt x="1755" y="2856"/>
                      <a:pt x="1755" y="2856"/>
                    </a:cubicBezTo>
                    <a:lnTo>
                      <a:pt x="412" y="1257"/>
                    </a:lnTo>
                    <a:lnTo>
                      <a:pt x="0" y="23"/>
                    </a:lnTo>
                    <a:lnTo>
                      <a:pt x="147" y="11"/>
                    </a:lnTo>
                    <a:lnTo>
                      <a:pt x="285" y="0"/>
                    </a:lnTo>
                    <a:lnTo>
                      <a:pt x="786" y="1341"/>
                    </a:lnTo>
                    <a:cubicBezTo>
                      <a:pt x="786" y="1341"/>
                      <a:pt x="2103" y="2229"/>
                      <a:pt x="1967" y="2895"/>
                    </a:cubicBezTo>
                    <a:cubicBezTo>
                      <a:pt x="1967" y="2897"/>
                      <a:pt x="1967" y="2898"/>
                      <a:pt x="1967" y="2898"/>
                    </a:cubicBezTo>
                    <a:cubicBezTo>
                      <a:pt x="1965" y="2908"/>
                      <a:pt x="1963" y="2916"/>
                      <a:pt x="1961" y="2922"/>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2" name="Google Shape;932;p32"/>
              <p:cNvSpPr/>
              <p:nvPr/>
            </p:nvSpPr>
            <p:spPr>
              <a:xfrm>
                <a:off x="6107771" y="3184119"/>
                <a:ext cx="889878" cy="1419040"/>
              </a:xfrm>
              <a:custGeom>
                <a:rect b="b" l="l" r="r" t="t"/>
                <a:pathLst>
                  <a:path extrusionOk="0" h="2896" w="1819">
                    <a:moveTo>
                      <a:pt x="1605" y="2250"/>
                    </a:moveTo>
                    <a:cubicBezTo>
                      <a:pt x="1699" y="2445"/>
                      <a:pt x="1729" y="2665"/>
                      <a:pt x="1688" y="2877"/>
                    </a:cubicBezTo>
                    <a:cubicBezTo>
                      <a:pt x="1685" y="2885"/>
                      <a:pt x="1683" y="2891"/>
                      <a:pt x="1682" y="2895"/>
                    </a:cubicBezTo>
                    <a:cubicBezTo>
                      <a:pt x="1818" y="2229"/>
                      <a:pt x="501" y="1341"/>
                      <a:pt x="501" y="1341"/>
                    </a:cubicBezTo>
                    <a:lnTo>
                      <a:pt x="0" y="0"/>
                    </a:lnTo>
                    <a:cubicBezTo>
                      <a:pt x="1086" y="825"/>
                      <a:pt x="1172" y="1352"/>
                      <a:pt x="1172" y="1352"/>
                    </a:cubicBezTo>
                    <a:lnTo>
                      <a:pt x="1605" y="225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3" name="Google Shape;933;p32"/>
              <p:cNvSpPr/>
              <p:nvPr/>
            </p:nvSpPr>
            <p:spPr>
              <a:xfrm>
                <a:off x="5917700" y="3143082"/>
                <a:ext cx="1082104" cy="1606955"/>
              </a:xfrm>
              <a:custGeom>
                <a:rect b="b" l="l" r="r" t="t"/>
                <a:pathLst>
                  <a:path extrusionOk="0" h="3283" w="2210">
                    <a:moveTo>
                      <a:pt x="447" y="1436"/>
                    </a:moveTo>
                    <a:lnTo>
                      <a:pt x="0" y="0"/>
                    </a:lnTo>
                    <a:lnTo>
                      <a:pt x="249" y="93"/>
                    </a:lnTo>
                    <a:lnTo>
                      <a:pt x="102" y="105"/>
                    </a:lnTo>
                    <a:lnTo>
                      <a:pt x="514" y="1339"/>
                    </a:lnTo>
                    <a:lnTo>
                      <a:pt x="1857" y="2938"/>
                    </a:lnTo>
                    <a:cubicBezTo>
                      <a:pt x="1857" y="2938"/>
                      <a:pt x="1965" y="2922"/>
                      <a:pt x="2063" y="3004"/>
                    </a:cubicBezTo>
                    <a:cubicBezTo>
                      <a:pt x="2058" y="3034"/>
                      <a:pt x="2058" y="3035"/>
                      <a:pt x="2062" y="3018"/>
                    </a:cubicBezTo>
                    <a:cubicBezTo>
                      <a:pt x="2063" y="3014"/>
                      <a:pt x="2064" y="3010"/>
                      <a:pt x="2065" y="3006"/>
                    </a:cubicBezTo>
                    <a:cubicBezTo>
                      <a:pt x="2115" y="3048"/>
                      <a:pt x="2163" y="3115"/>
                      <a:pt x="2193" y="3223"/>
                    </a:cubicBezTo>
                    <a:lnTo>
                      <a:pt x="2209" y="3269"/>
                    </a:lnTo>
                    <a:lnTo>
                      <a:pt x="2171" y="3282"/>
                    </a:lnTo>
                    <a:lnTo>
                      <a:pt x="1815" y="3002"/>
                    </a:lnTo>
                    <a:lnTo>
                      <a:pt x="447" y="1436"/>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4" name="Google Shape;934;p32"/>
              <p:cNvSpPr/>
              <p:nvPr/>
            </p:nvSpPr>
            <p:spPr>
              <a:xfrm>
                <a:off x="6096970" y="3173321"/>
                <a:ext cx="896352" cy="1453607"/>
              </a:xfrm>
              <a:custGeom>
                <a:rect b="b" l="l" r="r" t="t"/>
                <a:pathLst>
                  <a:path extrusionOk="0" h="2966" w="1832">
                    <a:moveTo>
                      <a:pt x="1700" y="2965"/>
                    </a:moveTo>
                    <a:cubicBezTo>
                      <a:pt x="1699" y="2965"/>
                      <a:pt x="1698" y="2965"/>
                      <a:pt x="1697" y="2965"/>
                    </a:cubicBezTo>
                    <a:cubicBezTo>
                      <a:pt x="1687" y="2963"/>
                      <a:pt x="1680" y="2954"/>
                      <a:pt x="1681" y="2944"/>
                    </a:cubicBezTo>
                    <a:cubicBezTo>
                      <a:pt x="1681" y="2941"/>
                      <a:pt x="1707" y="2557"/>
                      <a:pt x="1487" y="2290"/>
                    </a:cubicBezTo>
                    <a:cubicBezTo>
                      <a:pt x="1263" y="2019"/>
                      <a:pt x="518" y="1384"/>
                      <a:pt x="510" y="1377"/>
                    </a:cubicBezTo>
                    <a:cubicBezTo>
                      <a:pt x="508" y="1375"/>
                      <a:pt x="506" y="1373"/>
                      <a:pt x="505" y="1369"/>
                    </a:cubicBezTo>
                    <a:lnTo>
                      <a:pt x="4" y="29"/>
                    </a:lnTo>
                    <a:cubicBezTo>
                      <a:pt x="0" y="19"/>
                      <a:pt x="6" y="8"/>
                      <a:pt x="16" y="4"/>
                    </a:cubicBezTo>
                    <a:cubicBezTo>
                      <a:pt x="26" y="0"/>
                      <a:pt x="37" y="5"/>
                      <a:pt x="40" y="15"/>
                    </a:cubicBezTo>
                    <a:lnTo>
                      <a:pt x="539" y="1351"/>
                    </a:lnTo>
                    <a:cubicBezTo>
                      <a:pt x="598" y="1401"/>
                      <a:pt x="1299" y="2002"/>
                      <a:pt x="1517" y="2266"/>
                    </a:cubicBezTo>
                    <a:cubicBezTo>
                      <a:pt x="1650" y="2426"/>
                      <a:pt x="1697" y="2623"/>
                      <a:pt x="1713" y="2764"/>
                    </a:cubicBezTo>
                    <a:cubicBezTo>
                      <a:pt x="1737" y="2473"/>
                      <a:pt x="1613" y="2285"/>
                      <a:pt x="1611" y="2283"/>
                    </a:cubicBezTo>
                    <a:lnTo>
                      <a:pt x="1177" y="1382"/>
                    </a:lnTo>
                    <a:cubicBezTo>
                      <a:pt x="1172" y="1372"/>
                      <a:pt x="1176" y="1361"/>
                      <a:pt x="1186" y="1356"/>
                    </a:cubicBezTo>
                    <a:cubicBezTo>
                      <a:pt x="1195" y="1352"/>
                      <a:pt x="1207" y="1356"/>
                      <a:pt x="1211" y="1365"/>
                    </a:cubicBezTo>
                    <a:lnTo>
                      <a:pt x="1645" y="2264"/>
                    </a:lnTo>
                    <a:cubicBezTo>
                      <a:pt x="1651" y="2272"/>
                      <a:pt x="1831" y="2543"/>
                      <a:pt x="1719" y="2951"/>
                    </a:cubicBezTo>
                    <a:cubicBezTo>
                      <a:pt x="1717" y="2959"/>
                      <a:pt x="1709" y="2965"/>
                      <a:pt x="1700" y="29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5" name="Google Shape;935;p32"/>
              <p:cNvSpPr/>
              <p:nvPr/>
            </p:nvSpPr>
            <p:spPr>
              <a:xfrm>
                <a:off x="6917730" y="4244624"/>
                <a:ext cx="1079953" cy="380139"/>
              </a:xfrm>
              <a:custGeom>
                <a:rect b="b" l="l" r="r" t="t"/>
                <a:pathLst>
                  <a:path extrusionOk="0" h="778" w="2206">
                    <a:moveTo>
                      <a:pt x="22" y="777"/>
                    </a:moveTo>
                    <a:cubicBezTo>
                      <a:pt x="19" y="777"/>
                      <a:pt x="16" y="776"/>
                      <a:pt x="14" y="775"/>
                    </a:cubicBezTo>
                    <a:cubicBezTo>
                      <a:pt x="4" y="770"/>
                      <a:pt x="0" y="758"/>
                      <a:pt x="5" y="749"/>
                    </a:cubicBezTo>
                    <a:cubicBezTo>
                      <a:pt x="13" y="734"/>
                      <a:pt x="197" y="383"/>
                      <a:pt x="655" y="191"/>
                    </a:cubicBezTo>
                    <a:cubicBezTo>
                      <a:pt x="1111" y="0"/>
                      <a:pt x="2142" y="8"/>
                      <a:pt x="2185" y="8"/>
                    </a:cubicBezTo>
                    <a:cubicBezTo>
                      <a:pt x="2196" y="8"/>
                      <a:pt x="2205" y="17"/>
                      <a:pt x="2205" y="28"/>
                    </a:cubicBezTo>
                    <a:cubicBezTo>
                      <a:pt x="2204" y="38"/>
                      <a:pt x="2195" y="45"/>
                      <a:pt x="2185" y="47"/>
                    </a:cubicBezTo>
                    <a:cubicBezTo>
                      <a:pt x="2175" y="47"/>
                      <a:pt x="1119" y="39"/>
                      <a:pt x="670" y="226"/>
                    </a:cubicBezTo>
                    <a:cubicBezTo>
                      <a:pt x="225" y="413"/>
                      <a:pt x="41" y="763"/>
                      <a:pt x="40" y="767"/>
                    </a:cubicBezTo>
                    <a:cubicBezTo>
                      <a:pt x="36" y="773"/>
                      <a:pt x="29" y="777"/>
                      <a:pt x="22" y="77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6" name="Google Shape;936;p32"/>
              <p:cNvSpPr/>
              <p:nvPr/>
            </p:nvSpPr>
            <p:spPr>
              <a:xfrm>
                <a:off x="6969567" y="4307260"/>
                <a:ext cx="1064826" cy="390939"/>
              </a:xfrm>
              <a:custGeom>
                <a:rect b="b" l="l" r="r" t="t"/>
                <a:pathLst>
                  <a:path extrusionOk="0" h="799" w="2176">
                    <a:moveTo>
                      <a:pt x="22" y="798"/>
                    </a:moveTo>
                    <a:cubicBezTo>
                      <a:pt x="14" y="798"/>
                      <a:pt x="6" y="793"/>
                      <a:pt x="3" y="785"/>
                    </a:cubicBezTo>
                    <a:cubicBezTo>
                      <a:pt x="0" y="775"/>
                      <a:pt x="5" y="764"/>
                      <a:pt x="15" y="761"/>
                    </a:cubicBezTo>
                    <a:lnTo>
                      <a:pt x="2147" y="4"/>
                    </a:lnTo>
                    <a:cubicBezTo>
                      <a:pt x="2157" y="0"/>
                      <a:pt x="2168" y="5"/>
                      <a:pt x="2172" y="15"/>
                    </a:cubicBezTo>
                    <a:cubicBezTo>
                      <a:pt x="2175" y="25"/>
                      <a:pt x="2170" y="37"/>
                      <a:pt x="2160" y="40"/>
                    </a:cubicBezTo>
                    <a:lnTo>
                      <a:pt x="28" y="797"/>
                    </a:lnTo>
                    <a:cubicBezTo>
                      <a:pt x="26" y="798"/>
                      <a:pt x="24" y="798"/>
                      <a:pt x="22" y="7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7" name="Google Shape;937;p32"/>
              <p:cNvSpPr/>
              <p:nvPr/>
            </p:nvSpPr>
            <p:spPr>
              <a:xfrm>
                <a:off x="6943648" y="4277021"/>
                <a:ext cx="1071310" cy="377979"/>
              </a:xfrm>
              <a:custGeom>
                <a:rect b="b" l="l" r="r" t="t"/>
                <a:pathLst>
                  <a:path extrusionOk="0" h="771" w="2188">
                    <a:moveTo>
                      <a:pt x="23" y="770"/>
                    </a:moveTo>
                    <a:cubicBezTo>
                      <a:pt x="16" y="770"/>
                      <a:pt x="10" y="767"/>
                      <a:pt x="6" y="761"/>
                    </a:cubicBezTo>
                    <a:cubicBezTo>
                      <a:pt x="0" y="752"/>
                      <a:pt x="3" y="740"/>
                      <a:pt x="12" y="734"/>
                    </a:cubicBezTo>
                    <a:cubicBezTo>
                      <a:pt x="18" y="731"/>
                      <a:pt x="585" y="367"/>
                      <a:pt x="903" y="256"/>
                    </a:cubicBezTo>
                    <a:cubicBezTo>
                      <a:pt x="1221" y="146"/>
                      <a:pt x="2125" y="8"/>
                      <a:pt x="2163" y="2"/>
                    </a:cubicBezTo>
                    <a:cubicBezTo>
                      <a:pt x="2174" y="0"/>
                      <a:pt x="2184" y="7"/>
                      <a:pt x="2186" y="18"/>
                    </a:cubicBezTo>
                    <a:cubicBezTo>
                      <a:pt x="2187" y="28"/>
                      <a:pt x="2180" y="38"/>
                      <a:pt x="2169" y="40"/>
                    </a:cubicBezTo>
                    <a:cubicBezTo>
                      <a:pt x="2160" y="41"/>
                      <a:pt x="1230" y="183"/>
                      <a:pt x="916" y="293"/>
                    </a:cubicBezTo>
                    <a:cubicBezTo>
                      <a:pt x="602" y="402"/>
                      <a:pt x="39" y="763"/>
                      <a:pt x="33" y="767"/>
                    </a:cubicBezTo>
                    <a:cubicBezTo>
                      <a:pt x="30" y="769"/>
                      <a:pt x="26" y="770"/>
                      <a:pt x="23" y="7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8" name="Google Shape;938;p32"/>
              <p:cNvSpPr/>
              <p:nvPr/>
            </p:nvSpPr>
            <p:spPr>
              <a:xfrm>
                <a:off x="6055933" y="3175480"/>
                <a:ext cx="855316" cy="1429844"/>
              </a:xfrm>
              <a:custGeom>
                <a:rect b="b" l="l" r="r" t="t"/>
                <a:pathLst>
                  <a:path extrusionOk="0" h="2921" w="1745">
                    <a:moveTo>
                      <a:pt x="1724" y="2920"/>
                    </a:moveTo>
                    <a:cubicBezTo>
                      <a:pt x="1714" y="2920"/>
                      <a:pt x="1706" y="2913"/>
                      <a:pt x="1705" y="2903"/>
                    </a:cubicBezTo>
                    <a:cubicBezTo>
                      <a:pt x="1704" y="2899"/>
                      <a:pt x="1639" y="2445"/>
                      <a:pt x="1402" y="2235"/>
                    </a:cubicBezTo>
                    <a:cubicBezTo>
                      <a:pt x="1158" y="2020"/>
                      <a:pt x="487" y="1390"/>
                      <a:pt x="481" y="1384"/>
                    </a:cubicBezTo>
                    <a:cubicBezTo>
                      <a:pt x="478" y="1382"/>
                      <a:pt x="477" y="1379"/>
                      <a:pt x="476" y="1376"/>
                    </a:cubicBezTo>
                    <a:lnTo>
                      <a:pt x="3" y="28"/>
                    </a:lnTo>
                    <a:cubicBezTo>
                      <a:pt x="0" y="18"/>
                      <a:pt x="5" y="7"/>
                      <a:pt x="15" y="3"/>
                    </a:cubicBezTo>
                    <a:cubicBezTo>
                      <a:pt x="25" y="0"/>
                      <a:pt x="36" y="5"/>
                      <a:pt x="40" y="15"/>
                    </a:cubicBezTo>
                    <a:lnTo>
                      <a:pt x="511" y="1359"/>
                    </a:lnTo>
                    <a:cubicBezTo>
                      <a:pt x="563" y="1408"/>
                      <a:pt x="1193" y="1999"/>
                      <a:pt x="1427" y="2206"/>
                    </a:cubicBezTo>
                    <a:cubicBezTo>
                      <a:pt x="1676" y="2425"/>
                      <a:pt x="1740" y="2879"/>
                      <a:pt x="1743" y="2898"/>
                    </a:cubicBezTo>
                    <a:cubicBezTo>
                      <a:pt x="1744" y="2909"/>
                      <a:pt x="1737" y="2918"/>
                      <a:pt x="1726" y="2920"/>
                    </a:cubicBezTo>
                    <a:cubicBezTo>
                      <a:pt x="1725" y="2920"/>
                      <a:pt x="1725" y="2920"/>
                      <a:pt x="1724" y="29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9" name="Google Shape;939;p32"/>
              <p:cNvSpPr/>
              <p:nvPr/>
            </p:nvSpPr>
            <p:spPr>
              <a:xfrm>
                <a:off x="5993296" y="3181960"/>
                <a:ext cx="844515" cy="1412569"/>
              </a:xfrm>
              <a:custGeom>
                <a:rect b="b" l="l" r="r" t="t"/>
                <a:pathLst>
                  <a:path extrusionOk="0" h="2882" w="1726">
                    <a:moveTo>
                      <a:pt x="1703" y="2881"/>
                    </a:moveTo>
                    <a:cubicBezTo>
                      <a:pt x="1696" y="2881"/>
                      <a:pt x="1688" y="2876"/>
                      <a:pt x="1685" y="2868"/>
                    </a:cubicBezTo>
                    <a:cubicBezTo>
                      <a:pt x="1684" y="2864"/>
                      <a:pt x="1518" y="2457"/>
                      <a:pt x="1239" y="2178"/>
                    </a:cubicBezTo>
                    <a:cubicBezTo>
                      <a:pt x="957" y="1897"/>
                      <a:pt x="476" y="1368"/>
                      <a:pt x="471" y="1363"/>
                    </a:cubicBezTo>
                    <a:cubicBezTo>
                      <a:pt x="469" y="1361"/>
                      <a:pt x="468" y="1359"/>
                      <a:pt x="467" y="1356"/>
                    </a:cubicBezTo>
                    <a:lnTo>
                      <a:pt x="3" y="28"/>
                    </a:lnTo>
                    <a:cubicBezTo>
                      <a:pt x="0" y="18"/>
                      <a:pt x="5" y="7"/>
                      <a:pt x="15" y="4"/>
                    </a:cubicBezTo>
                    <a:cubicBezTo>
                      <a:pt x="25" y="0"/>
                      <a:pt x="36" y="6"/>
                      <a:pt x="40" y="16"/>
                    </a:cubicBezTo>
                    <a:lnTo>
                      <a:pt x="502" y="1340"/>
                    </a:lnTo>
                    <a:cubicBezTo>
                      <a:pt x="541" y="1382"/>
                      <a:pt x="996" y="1881"/>
                      <a:pt x="1266" y="2151"/>
                    </a:cubicBezTo>
                    <a:cubicBezTo>
                      <a:pt x="1551" y="2435"/>
                      <a:pt x="1719" y="2850"/>
                      <a:pt x="1721" y="2854"/>
                    </a:cubicBezTo>
                    <a:cubicBezTo>
                      <a:pt x="1725" y="2864"/>
                      <a:pt x="1720" y="2875"/>
                      <a:pt x="1710" y="2879"/>
                    </a:cubicBezTo>
                    <a:cubicBezTo>
                      <a:pt x="1708" y="2880"/>
                      <a:pt x="1706" y="2881"/>
                      <a:pt x="1703" y="288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940" name="Google Shape;940;p32"/>
            <p:cNvGrpSpPr/>
            <p:nvPr/>
          </p:nvGrpSpPr>
          <p:grpSpPr>
            <a:xfrm flipH="1" rot="378388">
              <a:off x="6437908" y="2216349"/>
              <a:ext cx="912861" cy="1433845"/>
              <a:chOff x="5029200" y="4991100"/>
              <a:chExt cx="954087" cy="1498600"/>
            </a:xfrm>
          </p:grpSpPr>
          <p:sp>
            <p:nvSpPr>
              <p:cNvPr id="941" name="Google Shape;941;p32"/>
              <p:cNvSpPr/>
              <p:nvPr/>
            </p:nvSpPr>
            <p:spPr>
              <a:xfrm>
                <a:off x="5627687" y="6172200"/>
                <a:ext cx="355600" cy="317500"/>
              </a:xfrm>
              <a:custGeom>
                <a:rect b="b" l="l" r="r" t="t"/>
                <a:pathLst>
                  <a:path extrusionOk="0" h="884" w="989">
                    <a:moveTo>
                      <a:pt x="760" y="0"/>
                    </a:moveTo>
                    <a:lnTo>
                      <a:pt x="931" y="300"/>
                    </a:lnTo>
                    <a:cubicBezTo>
                      <a:pt x="988" y="400"/>
                      <a:pt x="974" y="523"/>
                      <a:pt x="896" y="590"/>
                    </a:cubicBezTo>
                    <a:cubicBezTo>
                      <a:pt x="847" y="632"/>
                      <a:pt x="778" y="682"/>
                      <a:pt x="678" y="739"/>
                    </a:cubicBezTo>
                    <a:cubicBezTo>
                      <a:pt x="578" y="796"/>
                      <a:pt x="500" y="830"/>
                      <a:pt x="439" y="851"/>
                    </a:cubicBezTo>
                    <a:cubicBezTo>
                      <a:pt x="341" y="883"/>
                      <a:pt x="228" y="833"/>
                      <a:pt x="171" y="733"/>
                    </a:cubicBezTo>
                    <a:lnTo>
                      <a:pt x="0" y="433"/>
                    </a:lnTo>
                    <a:cubicBezTo>
                      <a:pt x="0" y="433"/>
                      <a:pt x="359" y="391"/>
                      <a:pt x="760"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2" name="Google Shape;942;p32"/>
              <p:cNvSpPr/>
              <p:nvPr/>
            </p:nvSpPr>
            <p:spPr>
              <a:xfrm>
                <a:off x="5562600" y="6056312"/>
                <a:ext cx="339725" cy="273050"/>
              </a:xfrm>
              <a:custGeom>
                <a:rect b="b" l="l" r="r" t="t"/>
                <a:pathLst>
                  <a:path extrusionOk="0" h="757" w="945">
                    <a:moveTo>
                      <a:pt x="760" y="0"/>
                    </a:moveTo>
                    <a:lnTo>
                      <a:pt x="944" y="323"/>
                    </a:lnTo>
                    <a:cubicBezTo>
                      <a:pt x="543" y="714"/>
                      <a:pt x="184" y="756"/>
                      <a:pt x="184" y="756"/>
                    </a:cubicBezTo>
                    <a:lnTo>
                      <a:pt x="0" y="433"/>
                    </a:lnTo>
                    <a:cubicBezTo>
                      <a:pt x="0" y="433"/>
                      <a:pt x="359" y="391"/>
                      <a:pt x="760"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3" name="Google Shape;943;p32"/>
              <p:cNvSpPr/>
              <p:nvPr/>
            </p:nvSpPr>
            <p:spPr>
              <a:xfrm>
                <a:off x="5054600" y="5165725"/>
                <a:ext cx="781050" cy="1046160"/>
              </a:xfrm>
              <a:custGeom>
                <a:rect b="b" l="l" r="r" t="t"/>
                <a:pathLst>
                  <a:path extrusionOk="0" h="2908" w="2171">
                    <a:moveTo>
                      <a:pt x="759" y="0"/>
                    </a:moveTo>
                    <a:lnTo>
                      <a:pt x="2170" y="2474"/>
                    </a:lnTo>
                    <a:cubicBezTo>
                      <a:pt x="1769" y="2865"/>
                      <a:pt x="1410" y="2907"/>
                      <a:pt x="1410" y="2907"/>
                    </a:cubicBezTo>
                    <a:lnTo>
                      <a:pt x="0" y="433"/>
                    </a:lnTo>
                    <a:cubicBezTo>
                      <a:pt x="0" y="433"/>
                      <a:pt x="90" y="557"/>
                      <a:pt x="173" y="513"/>
                    </a:cubicBezTo>
                    <a:cubicBezTo>
                      <a:pt x="256" y="469"/>
                      <a:pt x="222" y="323"/>
                      <a:pt x="222" y="323"/>
                    </a:cubicBezTo>
                    <a:cubicBezTo>
                      <a:pt x="222" y="323"/>
                      <a:pt x="348" y="408"/>
                      <a:pt x="456" y="352"/>
                    </a:cubicBezTo>
                    <a:cubicBezTo>
                      <a:pt x="565" y="295"/>
                      <a:pt x="525" y="152"/>
                      <a:pt x="525" y="152"/>
                    </a:cubicBezTo>
                    <a:cubicBezTo>
                      <a:pt x="525" y="152"/>
                      <a:pt x="657" y="239"/>
                      <a:pt x="732" y="208"/>
                    </a:cubicBezTo>
                    <a:cubicBezTo>
                      <a:pt x="807" y="177"/>
                      <a:pt x="759" y="0"/>
                      <a:pt x="759" y="0"/>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4" name="Google Shape;944;p32"/>
              <p:cNvSpPr/>
              <p:nvPr/>
            </p:nvSpPr>
            <p:spPr>
              <a:xfrm>
                <a:off x="5040312" y="5075237"/>
                <a:ext cx="304799" cy="292101"/>
              </a:xfrm>
              <a:custGeom>
                <a:rect b="b" l="l" r="r" t="t"/>
                <a:pathLst>
                  <a:path extrusionOk="0" h="812" w="847">
                    <a:moveTo>
                      <a:pt x="432" y="0"/>
                    </a:moveTo>
                    <a:lnTo>
                      <a:pt x="798" y="254"/>
                    </a:lnTo>
                    <a:cubicBezTo>
                      <a:pt x="798" y="254"/>
                      <a:pt x="846" y="431"/>
                      <a:pt x="771" y="462"/>
                    </a:cubicBezTo>
                    <a:cubicBezTo>
                      <a:pt x="696" y="493"/>
                      <a:pt x="564" y="406"/>
                      <a:pt x="564" y="406"/>
                    </a:cubicBezTo>
                    <a:cubicBezTo>
                      <a:pt x="564" y="406"/>
                      <a:pt x="604" y="549"/>
                      <a:pt x="495" y="606"/>
                    </a:cubicBezTo>
                    <a:cubicBezTo>
                      <a:pt x="387" y="662"/>
                      <a:pt x="261" y="577"/>
                      <a:pt x="261" y="577"/>
                    </a:cubicBezTo>
                    <a:cubicBezTo>
                      <a:pt x="261" y="577"/>
                      <a:pt x="295" y="723"/>
                      <a:pt x="212" y="767"/>
                    </a:cubicBezTo>
                    <a:cubicBezTo>
                      <a:pt x="129" y="811"/>
                      <a:pt x="39" y="687"/>
                      <a:pt x="39" y="687"/>
                    </a:cubicBezTo>
                    <a:lnTo>
                      <a:pt x="0" y="154"/>
                    </a:lnTo>
                    <a:lnTo>
                      <a:pt x="432" y="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5" name="Google Shape;945;p32"/>
              <p:cNvSpPr/>
              <p:nvPr/>
            </p:nvSpPr>
            <p:spPr>
              <a:xfrm>
                <a:off x="5035550" y="4997450"/>
                <a:ext cx="161925" cy="133350"/>
              </a:xfrm>
              <a:custGeom>
                <a:rect b="b" l="l" r="r" t="t"/>
                <a:pathLst>
                  <a:path extrusionOk="0" h="370" w="448">
                    <a:moveTo>
                      <a:pt x="447" y="215"/>
                    </a:moveTo>
                    <a:lnTo>
                      <a:pt x="15" y="369"/>
                    </a:lnTo>
                    <a:lnTo>
                      <a:pt x="0" y="152"/>
                    </a:lnTo>
                    <a:lnTo>
                      <a:pt x="137" y="0"/>
                    </a:lnTo>
                    <a:lnTo>
                      <a:pt x="447" y="21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6" name="Google Shape;946;p32"/>
              <p:cNvSpPr/>
              <p:nvPr/>
            </p:nvSpPr>
            <p:spPr>
              <a:xfrm>
                <a:off x="5029200" y="4991100"/>
                <a:ext cx="171450" cy="144462"/>
              </a:xfrm>
              <a:custGeom>
                <a:rect b="b" l="l" r="r" t="t"/>
                <a:pathLst>
                  <a:path extrusionOk="0" h="400" w="476">
                    <a:moveTo>
                      <a:pt x="25" y="398"/>
                    </a:moveTo>
                    <a:cubicBezTo>
                      <a:pt x="24" y="397"/>
                      <a:pt x="23" y="397"/>
                      <a:pt x="22" y="396"/>
                    </a:cubicBezTo>
                    <a:cubicBezTo>
                      <a:pt x="18" y="394"/>
                      <a:pt x="16" y="390"/>
                      <a:pt x="16" y="386"/>
                    </a:cubicBezTo>
                    <a:lnTo>
                      <a:pt x="0" y="168"/>
                    </a:lnTo>
                    <a:cubicBezTo>
                      <a:pt x="0" y="165"/>
                      <a:pt x="1" y="161"/>
                      <a:pt x="4" y="158"/>
                    </a:cubicBezTo>
                    <a:lnTo>
                      <a:pt x="141" y="6"/>
                    </a:lnTo>
                    <a:cubicBezTo>
                      <a:pt x="145" y="1"/>
                      <a:pt x="153" y="0"/>
                      <a:pt x="159" y="4"/>
                    </a:cubicBezTo>
                    <a:lnTo>
                      <a:pt x="469" y="220"/>
                    </a:lnTo>
                    <a:cubicBezTo>
                      <a:pt x="473" y="223"/>
                      <a:pt x="475" y="228"/>
                      <a:pt x="475" y="233"/>
                    </a:cubicBezTo>
                    <a:cubicBezTo>
                      <a:pt x="474" y="238"/>
                      <a:pt x="470" y="242"/>
                      <a:pt x="466" y="244"/>
                    </a:cubicBezTo>
                    <a:lnTo>
                      <a:pt x="33" y="398"/>
                    </a:lnTo>
                    <a:cubicBezTo>
                      <a:pt x="30" y="399"/>
                      <a:pt x="27" y="399"/>
                      <a:pt x="25" y="398"/>
                    </a:cubicBezTo>
                    <a:close/>
                    <a:moveTo>
                      <a:pt x="28" y="172"/>
                    </a:moveTo>
                    <a:lnTo>
                      <a:pt x="41" y="366"/>
                    </a:lnTo>
                    <a:lnTo>
                      <a:pt x="431" y="227"/>
                    </a:lnTo>
                    <a:lnTo>
                      <a:pt x="153" y="34"/>
                    </a:lnTo>
                    <a:lnTo>
                      <a:pt x="28" y="17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7" name="Google Shape;947;p32"/>
              <p:cNvSpPr/>
              <p:nvPr/>
            </p:nvSpPr>
            <p:spPr>
              <a:xfrm>
                <a:off x="5129212" y="5276850"/>
                <a:ext cx="522286" cy="915990"/>
              </a:xfrm>
              <a:custGeom>
                <a:rect b="b" l="l" r="r" t="t"/>
                <a:pathLst>
                  <a:path extrusionOk="0" h="2545" w="1450">
                    <a:moveTo>
                      <a:pt x="1429" y="2543"/>
                    </a:moveTo>
                    <a:cubicBezTo>
                      <a:pt x="1426" y="2542"/>
                      <a:pt x="1423" y="2540"/>
                      <a:pt x="1421" y="2537"/>
                    </a:cubicBezTo>
                    <a:lnTo>
                      <a:pt x="4" y="22"/>
                    </a:lnTo>
                    <a:cubicBezTo>
                      <a:pt x="0" y="16"/>
                      <a:pt x="3" y="7"/>
                      <a:pt x="9" y="4"/>
                    </a:cubicBezTo>
                    <a:cubicBezTo>
                      <a:pt x="16" y="0"/>
                      <a:pt x="24" y="2"/>
                      <a:pt x="28" y="9"/>
                    </a:cubicBezTo>
                    <a:lnTo>
                      <a:pt x="1445" y="2523"/>
                    </a:lnTo>
                    <a:cubicBezTo>
                      <a:pt x="1449" y="2530"/>
                      <a:pt x="1447" y="2538"/>
                      <a:pt x="1440" y="2542"/>
                    </a:cubicBezTo>
                    <a:cubicBezTo>
                      <a:pt x="1437" y="2544"/>
                      <a:pt x="1432" y="2544"/>
                      <a:pt x="1429" y="254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8" name="Google Shape;948;p32"/>
              <p:cNvSpPr/>
              <p:nvPr/>
            </p:nvSpPr>
            <p:spPr>
              <a:xfrm>
                <a:off x="5237162" y="5214937"/>
                <a:ext cx="554036" cy="890586"/>
              </a:xfrm>
              <a:custGeom>
                <a:rect b="b" l="l" r="r" t="t"/>
                <a:pathLst>
                  <a:path extrusionOk="0" h="2476" w="1539">
                    <a:moveTo>
                      <a:pt x="1517" y="2473"/>
                    </a:moveTo>
                    <a:cubicBezTo>
                      <a:pt x="1514" y="2472"/>
                      <a:pt x="1512" y="2470"/>
                      <a:pt x="1510" y="2468"/>
                    </a:cubicBezTo>
                    <a:lnTo>
                      <a:pt x="4" y="22"/>
                    </a:lnTo>
                    <a:cubicBezTo>
                      <a:pt x="0" y="16"/>
                      <a:pt x="2" y="8"/>
                      <a:pt x="9" y="4"/>
                    </a:cubicBezTo>
                    <a:cubicBezTo>
                      <a:pt x="15" y="0"/>
                      <a:pt x="23" y="2"/>
                      <a:pt x="27" y="8"/>
                    </a:cubicBezTo>
                    <a:lnTo>
                      <a:pt x="1534" y="2453"/>
                    </a:lnTo>
                    <a:cubicBezTo>
                      <a:pt x="1538" y="2460"/>
                      <a:pt x="1536" y="2468"/>
                      <a:pt x="1529" y="2472"/>
                    </a:cubicBezTo>
                    <a:cubicBezTo>
                      <a:pt x="1525" y="2474"/>
                      <a:pt x="1521" y="2475"/>
                      <a:pt x="1517" y="247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9" name="Google Shape;949;p32"/>
              <p:cNvSpPr/>
              <p:nvPr/>
            </p:nvSpPr>
            <p:spPr>
              <a:xfrm>
                <a:off x="5573712" y="5942012"/>
                <a:ext cx="134937" cy="180975"/>
              </a:xfrm>
              <a:custGeom>
                <a:rect b="b" l="l" r="r" t="t"/>
                <a:pathLst>
                  <a:path extrusionOk="0" h="504" w="373">
                    <a:moveTo>
                      <a:pt x="301" y="185"/>
                    </a:moveTo>
                    <a:cubicBezTo>
                      <a:pt x="369" y="304"/>
                      <a:pt x="372" y="430"/>
                      <a:pt x="308" y="466"/>
                    </a:cubicBezTo>
                    <a:cubicBezTo>
                      <a:pt x="244" y="503"/>
                      <a:pt x="138" y="435"/>
                      <a:pt x="70" y="317"/>
                    </a:cubicBezTo>
                    <a:cubicBezTo>
                      <a:pt x="3" y="198"/>
                      <a:pt x="0" y="73"/>
                      <a:pt x="63" y="36"/>
                    </a:cubicBezTo>
                    <a:cubicBezTo>
                      <a:pt x="127" y="0"/>
                      <a:pt x="234" y="67"/>
                      <a:pt x="301" y="185"/>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0" name="Google Shape;950;p32"/>
              <p:cNvSpPr/>
              <p:nvPr/>
            </p:nvSpPr>
            <p:spPr>
              <a:xfrm>
                <a:off x="5697537" y="6410325"/>
                <a:ext cx="95250" cy="49212"/>
              </a:xfrm>
              <a:custGeom>
                <a:rect b="b" l="l" r="r" t="t"/>
                <a:pathLst>
                  <a:path extrusionOk="0" h="136" w="266">
                    <a:moveTo>
                      <a:pt x="117" y="117"/>
                    </a:moveTo>
                    <a:cubicBezTo>
                      <a:pt x="115" y="116"/>
                      <a:pt x="114" y="115"/>
                      <a:pt x="112" y="115"/>
                    </a:cubicBezTo>
                    <a:cubicBezTo>
                      <a:pt x="67" y="97"/>
                      <a:pt x="29" y="64"/>
                      <a:pt x="4" y="23"/>
                    </a:cubicBezTo>
                    <a:cubicBezTo>
                      <a:pt x="0" y="16"/>
                      <a:pt x="2" y="8"/>
                      <a:pt x="9" y="4"/>
                    </a:cubicBezTo>
                    <a:cubicBezTo>
                      <a:pt x="15" y="0"/>
                      <a:pt x="24" y="2"/>
                      <a:pt x="28" y="9"/>
                    </a:cubicBezTo>
                    <a:cubicBezTo>
                      <a:pt x="49" y="45"/>
                      <a:pt x="83" y="74"/>
                      <a:pt x="122" y="89"/>
                    </a:cubicBezTo>
                    <a:cubicBezTo>
                      <a:pt x="161" y="105"/>
                      <a:pt x="205" y="107"/>
                      <a:pt x="246" y="96"/>
                    </a:cubicBezTo>
                    <a:cubicBezTo>
                      <a:pt x="254" y="93"/>
                      <a:pt x="261" y="98"/>
                      <a:pt x="263" y="105"/>
                    </a:cubicBezTo>
                    <a:cubicBezTo>
                      <a:pt x="265" y="112"/>
                      <a:pt x="261" y="120"/>
                      <a:pt x="254" y="122"/>
                    </a:cubicBezTo>
                    <a:cubicBezTo>
                      <a:pt x="209" y="135"/>
                      <a:pt x="160" y="133"/>
                      <a:pt x="117" y="11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1" name="Google Shape;951;p32"/>
              <p:cNvSpPr/>
              <p:nvPr/>
            </p:nvSpPr>
            <p:spPr>
              <a:xfrm>
                <a:off x="5757862" y="6423025"/>
                <a:ext cx="41275" cy="15875"/>
              </a:xfrm>
              <a:custGeom>
                <a:rect b="b" l="l" r="r" t="t"/>
                <a:pathLst>
                  <a:path extrusionOk="0" h="43" w="113">
                    <a:moveTo>
                      <a:pt x="20" y="32"/>
                    </a:moveTo>
                    <a:cubicBezTo>
                      <a:pt x="16" y="31"/>
                      <a:pt x="13" y="29"/>
                      <a:pt x="9" y="28"/>
                    </a:cubicBezTo>
                    <a:cubicBezTo>
                      <a:pt x="3" y="24"/>
                      <a:pt x="0" y="16"/>
                      <a:pt x="3" y="9"/>
                    </a:cubicBezTo>
                    <a:cubicBezTo>
                      <a:pt x="7" y="2"/>
                      <a:pt x="15" y="0"/>
                      <a:pt x="22" y="3"/>
                    </a:cubicBezTo>
                    <a:cubicBezTo>
                      <a:pt x="43" y="14"/>
                      <a:pt x="69" y="15"/>
                      <a:pt x="92" y="7"/>
                    </a:cubicBezTo>
                    <a:cubicBezTo>
                      <a:pt x="99" y="4"/>
                      <a:pt x="107" y="8"/>
                      <a:pt x="109" y="15"/>
                    </a:cubicBezTo>
                    <a:cubicBezTo>
                      <a:pt x="112" y="22"/>
                      <a:pt x="108" y="30"/>
                      <a:pt x="101" y="33"/>
                    </a:cubicBezTo>
                    <a:cubicBezTo>
                      <a:pt x="75" y="42"/>
                      <a:pt x="46" y="42"/>
                      <a:pt x="20" y="3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952" name="Google Shape;952;p32"/>
            <p:cNvGrpSpPr/>
            <p:nvPr/>
          </p:nvGrpSpPr>
          <p:grpSpPr>
            <a:xfrm>
              <a:off x="6361913" y="1977112"/>
              <a:ext cx="481013" cy="523874"/>
              <a:chOff x="4810125" y="3008312"/>
              <a:chExt cx="481013" cy="523874"/>
            </a:xfrm>
          </p:grpSpPr>
          <p:sp>
            <p:nvSpPr>
              <p:cNvPr id="953" name="Google Shape;953;p32"/>
              <p:cNvSpPr/>
              <p:nvPr/>
            </p:nvSpPr>
            <p:spPr>
              <a:xfrm>
                <a:off x="4816475" y="3008312"/>
                <a:ext cx="465138" cy="423863"/>
              </a:xfrm>
              <a:custGeom>
                <a:rect b="b" l="l" r="r" t="t"/>
                <a:pathLst>
                  <a:path extrusionOk="0" h="1176" w="1291">
                    <a:moveTo>
                      <a:pt x="618" y="159"/>
                    </a:moveTo>
                    <a:cubicBezTo>
                      <a:pt x="618" y="159"/>
                      <a:pt x="628" y="210"/>
                      <a:pt x="657" y="269"/>
                    </a:cubicBezTo>
                    <a:cubicBezTo>
                      <a:pt x="660" y="275"/>
                      <a:pt x="663" y="280"/>
                      <a:pt x="667" y="286"/>
                    </a:cubicBezTo>
                    <a:cubicBezTo>
                      <a:pt x="689" y="326"/>
                      <a:pt x="721" y="368"/>
                      <a:pt x="764" y="397"/>
                    </a:cubicBezTo>
                    <a:cubicBezTo>
                      <a:pt x="876" y="471"/>
                      <a:pt x="993" y="409"/>
                      <a:pt x="993" y="409"/>
                    </a:cubicBezTo>
                    <a:lnTo>
                      <a:pt x="1290" y="606"/>
                    </a:lnTo>
                    <a:lnTo>
                      <a:pt x="912" y="1175"/>
                    </a:lnTo>
                    <a:lnTo>
                      <a:pt x="616" y="978"/>
                    </a:lnTo>
                    <a:cubicBezTo>
                      <a:pt x="616" y="978"/>
                      <a:pt x="627" y="846"/>
                      <a:pt x="516" y="771"/>
                    </a:cubicBezTo>
                    <a:cubicBezTo>
                      <a:pt x="404" y="697"/>
                      <a:pt x="240" y="728"/>
                      <a:pt x="240" y="728"/>
                    </a:cubicBezTo>
                    <a:lnTo>
                      <a:pt x="0" y="568"/>
                    </a:lnTo>
                    <a:lnTo>
                      <a:pt x="378" y="0"/>
                    </a:lnTo>
                    <a:lnTo>
                      <a:pt x="618" y="159"/>
                    </a:lnTo>
                    <a:close/>
                    <a:moveTo>
                      <a:pt x="959" y="985"/>
                    </a:moveTo>
                    <a:lnTo>
                      <a:pt x="994" y="932"/>
                    </a:lnTo>
                    <a:lnTo>
                      <a:pt x="1142" y="709"/>
                    </a:lnTo>
                    <a:lnTo>
                      <a:pt x="340" y="176"/>
                    </a:lnTo>
                    <a:lnTo>
                      <a:pt x="192" y="399"/>
                    </a:lnTo>
                    <a:lnTo>
                      <a:pt x="157" y="452"/>
                    </a:lnTo>
                    <a:lnTo>
                      <a:pt x="959" y="9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4" name="Google Shape;954;p32"/>
              <p:cNvSpPr/>
              <p:nvPr/>
            </p:nvSpPr>
            <p:spPr>
              <a:xfrm>
                <a:off x="4816475" y="3213100"/>
                <a:ext cx="225425" cy="196850"/>
              </a:xfrm>
              <a:custGeom>
                <a:rect b="b" l="l" r="r" t="t"/>
                <a:pathLst>
                  <a:path extrusionOk="0" h="547" w="628">
                    <a:moveTo>
                      <a:pt x="0" y="0"/>
                    </a:moveTo>
                    <a:lnTo>
                      <a:pt x="23" y="278"/>
                    </a:lnTo>
                    <a:lnTo>
                      <a:pt x="262" y="437"/>
                    </a:lnTo>
                    <a:cubicBezTo>
                      <a:pt x="262" y="437"/>
                      <a:pt x="427" y="406"/>
                      <a:pt x="539" y="481"/>
                    </a:cubicBezTo>
                    <a:cubicBezTo>
                      <a:pt x="568" y="500"/>
                      <a:pt x="588" y="523"/>
                      <a:pt x="603" y="546"/>
                    </a:cubicBezTo>
                    <a:lnTo>
                      <a:pt x="616" y="410"/>
                    </a:lnTo>
                    <a:cubicBezTo>
                      <a:pt x="616" y="410"/>
                      <a:pt x="627" y="278"/>
                      <a:pt x="516" y="203"/>
                    </a:cubicBezTo>
                    <a:cubicBezTo>
                      <a:pt x="404" y="129"/>
                      <a:pt x="240" y="160"/>
                      <a:pt x="240" y="160"/>
                    </a:cubicBezTo>
                    <a:lnTo>
                      <a:pt x="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5" name="Google Shape;955;p32"/>
              <p:cNvSpPr/>
              <p:nvPr/>
            </p:nvSpPr>
            <p:spPr>
              <a:xfrm>
                <a:off x="4873625" y="3152775"/>
                <a:ext cx="301626" cy="211137"/>
              </a:xfrm>
              <a:custGeom>
                <a:rect b="b" l="l" r="r" t="t"/>
                <a:pathLst>
                  <a:path extrusionOk="0" h="587" w="838">
                    <a:moveTo>
                      <a:pt x="819" y="559"/>
                    </a:moveTo>
                    <a:lnTo>
                      <a:pt x="802" y="586"/>
                    </a:lnTo>
                    <a:lnTo>
                      <a:pt x="0" y="53"/>
                    </a:lnTo>
                    <a:lnTo>
                      <a:pt x="35" y="0"/>
                    </a:lnTo>
                    <a:lnTo>
                      <a:pt x="837" y="533"/>
                    </a:lnTo>
                    <a:lnTo>
                      <a:pt x="819" y="55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6" name="Google Shape;956;p32"/>
              <p:cNvSpPr/>
              <p:nvPr/>
            </p:nvSpPr>
            <p:spPr>
              <a:xfrm>
                <a:off x="4886325" y="3071812"/>
                <a:ext cx="342900" cy="273050"/>
              </a:xfrm>
              <a:custGeom>
                <a:rect b="b" l="l" r="r" t="t"/>
                <a:pathLst>
                  <a:path extrusionOk="0" h="757" w="951">
                    <a:moveTo>
                      <a:pt x="950" y="533"/>
                    </a:moveTo>
                    <a:lnTo>
                      <a:pt x="802" y="756"/>
                    </a:lnTo>
                    <a:lnTo>
                      <a:pt x="0" y="223"/>
                    </a:lnTo>
                    <a:lnTo>
                      <a:pt x="148" y="0"/>
                    </a:lnTo>
                    <a:lnTo>
                      <a:pt x="950" y="533"/>
                    </a:lnTo>
                    <a:close/>
                    <a:moveTo>
                      <a:pt x="518" y="423"/>
                    </a:moveTo>
                    <a:cubicBezTo>
                      <a:pt x="541" y="389"/>
                      <a:pt x="531" y="343"/>
                      <a:pt x="497" y="320"/>
                    </a:cubicBezTo>
                    <a:cubicBezTo>
                      <a:pt x="463" y="297"/>
                      <a:pt x="418" y="306"/>
                      <a:pt x="395" y="341"/>
                    </a:cubicBezTo>
                    <a:cubicBezTo>
                      <a:pt x="372" y="375"/>
                      <a:pt x="382" y="421"/>
                      <a:pt x="416" y="444"/>
                    </a:cubicBezTo>
                    <a:cubicBezTo>
                      <a:pt x="449" y="466"/>
                      <a:pt x="495" y="457"/>
                      <a:pt x="518" y="42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7" name="Google Shape;957;p32"/>
              <p:cNvSpPr/>
              <p:nvPr/>
            </p:nvSpPr>
            <p:spPr>
              <a:xfrm>
                <a:off x="5033962" y="3227387"/>
                <a:ext cx="257176" cy="304799"/>
              </a:xfrm>
              <a:custGeom>
                <a:rect b="b" l="l" r="r" t="t"/>
                <a:pathLst>
                  <a:path extrusionOk="0" h="847" w="714">
                    <a:moveTo>
                      <a:pt x="13" y="372"/>
                    </a:moveTo>
                    <a:lnTo>
                      <a:pt x="0" y="508"/>
                    </a:lnTo>
                    <a:cubicBezTo>
                      <a:pt x="5" y="516"/>
                      <a:pt x="10" y="524"/>
                      <a:pt x="13" y="532"/>
                    </a:cubicBezTo>
                    <a:cubicBezTo>
                      <a:pt x="40" y="592"/>
                      <a:pt x="35" y="649"/>
                      <a:pt x="35" y="649"/>
                    </a:cubicBezTo>
                    <a:lnTo>
                      <a:pt x="332" y="846"/>
                    </a:lnTo>
                    <a:lnTo>
                      <a:pt x="713" y="288"/>
                    </a:lnTo>
                    <a:lnTo>
                      <a:pt x="687" y="0"/>
                    </a:lnTo>
                    <a:lnTo>
                      <a:pt x="309" y="569"/>
                    </a:lnTo>
                    <a:lnTo>
                      <a:pt x="13" y="372"/>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8" name="Google Shape;958;p32"/>
              <p:cNvSpPr/>
              <p:nvPr/>
            </p:nvSpPr>
            <p:spPr>
              <a:xfrm>
                <a:off x="5019675" y="3178175"/>
                <a:ext cx="61912" cy="61912"/>
              </a:xfrm>
              <a:custGeom>
                <a:rect b="b" l="l" r="r" t="t"/>
                <a:pathLst>
                  <a:path extrusionOk="0" h="170" w="170">
                    <a:moveTo>
                      <a:pt x="23" y="44"/>
                    </a:moveTo>
                    <a:cubicBezTo>
                      <a:pt x="0" y="78"/>
                      <a:pt x="10" y="124"/>
                      <a:pt x="44" y="147"/>
                    </a:cubicBezTo>
                    <a:cubicBezTo>
                      <a:pt x="77" y="169"/>
                      <a:pt x="123" y="160"/>
                      <a:pt x="146" y="126"/>
                    </a:cubicBezTo>
                    <a:cubicBezTo>
                      <a:pt x="169" y="92"/>
                      <a:pt x="159" y="46"/>
                      <a:pt x="125" y="23"/>
                    </a:cubicBezTo>
                    <a:cubicBezTo>
                      <a:pt x="91" y="0"/>
                      <a:pt x="46" y="9"/>
                      <a:pt x="23" y="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9" name="Google Shape;959;p32"/>
              <p:cNvSpPr/>
              <p:nvPr/>
            </p:nvSpPr>
            <p:spPr>
              <a:xfrm>
                <a:off x="4810125" y="3206750"/>
                <a:ext cx="476251" cy="230187"/>
              </a:xfrm>
              <a:custGeom>
                <a:rect b="b" l="l" r="r" t="t"/>
                <a:pathLst>
                  <a:path extrusionOk="0" h="639" w="1325">
                    <a:moveTo>
                      <a:pt x="929" y="638"/>
                    </a:moveTo>
                    <a:cubicBezTo>
                      <a:pt x="926" y="638"/>
                      <a:pt x="923" y="637"/>
                      <a:pt x="921" y="635"/>
                    </a:cubicBezTo>
                    <a:lnTo>
                      <a:pt x="625" y="438"/>
                    </a:lnTo>
                    <a:cubicBezTo>
                      <a:pt x="621" y="435"/>
                      <a:pt x="618" y="431"/>
                      <a:pt x="618" y="425"/>
                    </a:cubicBezTo>
                    <a:cubicBezTo>
                      <a:pt x="618" y="424"/>
                      <a:pt x="618" y="314"/>
                      <a:pt x="536" y="244"/>
                    </a:cubicBezTo>
                    <a:cubicBezTo>
                      <a:pt x="474" y="190"/>
                      <a:pt x="381" y="172"/>
                      <a:pt x="259" y="190"/>
                    </a:cubicBezTo>
                    <a:cubicBezTo>
                      <a:pt x="255" y="191"/>
                      <a:pt x="252" y="190"/>
                      <a:pt x="248" y="188"/>
                    </a:cubicBezTo>
                    <a:lnTo>
                      <a:pt x="9" y="29"/>
                    </a:lnTo>
                    <a:cubicBezTo>
                      <a:pt x="2" y="24"/>
                      <a:pt x="0" y="15"/>
                      <a:pt x="5" y="8"/>
                    </a:cubicBezTo>
                    <a:cubicBezTo>
                      <a:pt x="9" y="1"/>
                      <a:pt x="19" y="0"/>
                      <a:pt x="25" y="4"/>
                    </a:cubicBezTo>
                    <a:lnTo>
                      <a:pt x="260" y="160"/>
                    </a:lnTo>
                    <a:cubicBezTo>
                      <a:pt x="388" y="142"/>
                      <a:pt x="488" y="162"/>
                      <a:pt x="556" y="221"/>
                    </a:cubicBezTo>
                    <a:cubicBezTo>
                      <a:pt x="635" y="290"/>
                      <a:pt x="645" y="388"/>
                      <a:pt x="647" y="418"/>
                    </a:cubicBezTo>
                    <a:lnTo>
                      <a:pt x="925" y="602"/>
                    </a:lnTo>
                    <a:lnTo>
                      <a:pt x="1294" y="46"/>
                    </a:lnTo>
                    <a:cubicBezTo>
                      <a:pt x="1299" y="39"/>
                      <a:pt x="1308" y="37"/>
                      <a:pt x="1315" y="42"/>
                    </a:cubicBezTo>
                    <a:cubicBezTo>
                      <a:pt x="1322" y="46"/>
                      <a:pt x="1324" y="55"/>
                      <a:pt x="1319" y="62"/>
                    </a:cubicBezTo>
                    <a:lnTo>
                      <a:pt x="941" y="631"/>
                    </a:lnTo>
                    <a:cubicBezTo>
                      <a:pt x="939" y="634"/>
                      <a:pt x="936" y="637"/>
                      <a:pt x="932" y="637"/>
                    </a:cubicBezTo>
                    <a:cubicBezTo>
                      <a:pt x="931" y="638"/>
                      <a:pt x="930" y="638"/>
                      <a:pt x="929" y="63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0" name="Google Shape;960;p32"/>
              <p:cNvSpPr/>
              <p:nvPr/>
            </p:nvSpPr>
            <p:spPr>
              <a:xfrm>
                <a:off x="5032375" y="3355975"/>
                <a:ext cx="19050" cy="115887"/>
              </a:xfrm>
              <a:custGeom>
                <a:rect b="b" l="l" r="r" t="t"/>
                <a:pathLst>
                  <a:path extrusionOk="0" h="324" w="54">
                    <a:moveTo>
                      <a:pt x="37" y="323"/>
                    </a:moveTo>
                    <a:cubicBezTo>
                      <a:pt x="30" y="323"/>
                      <a:pt x="23" y="317"/>
                      <a:pt x="22" y="309"/>
                    </a:cubicBezTo>
                    <a:lnTo>
                      <a:pt x="0" y="16"/>
                    </a:lnTo>
                    <a:cubicBezTo>
                      <a:pt x="0" y="8"/>
                      <a:pt x="6" y="0"/>
                      <a:pt x="14" y="0"/>
                    </a:cubicBezTo>
                    <a:cubicBezTo>
                      <a:pt x="21" y="0"/>
                      <a:pt x="28" y="5"/>
                      <a:pt x="29" y="13"/>
                    </a:cubicBezTo>
                    <a:lnTo>
                      <a:pt x="52" y="307"/>
                    </a:lnTo>
                    <a:cubicBezTo>
                      <a:pt x="53" y="315"/>
                      <a:pt x="47" y="322"/>
                      <a:pt x="38" y="323"/>
                    </a:cubicBezTo>
                    <a:cubicBezTo>
                      <a:pt x="38" y="323"/>
                      <a:pt x="38" y="323"/>
                      <a:pt x="37" y="32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1" name="Google Shape;961;p32"/>
              <p:cNvSpPr/>
              <p:nvPr/>
            </p:nvSpPr>
            <p:spPr>
              <a:xfrm>
                <a:off x="4897437" y="3265487"/>
                <a:ext cx="20637" cy="115887"/>
              </a:xfrm>
              <a:custGeom>
                <a:rect b="b" l="l" r="r" t="t"/>
                <a:pathLst>
                  <a:path extrusionOk="0" h="324" w="57">
                    <a:moveTo>
                      <a:pt x="41" y="323"/>
                    </a:moveTo>
                    <a:cubicBezTo>
                      <a:pt x="33" y="323"/>
                      <a:pt x="26" y="317"/>
                      <a:pt x="26" y="309"/>
                    </a:cubicBezTo>
                    <a:lnTo>
                      <a:pt x="1" y="17"/>
                    </a:lnTo>
                    <a:cubicBezTo>
                      <a:pt x="0" y="9"/>
                      <a:pt x="6" y="2"/>
                      <a:pt x="14" y="1"/>
                    </a:cubicBezTo>
                    <a:cubicBezTo>
                      <a:pt x="22" y="0"/>
                      <a:pt x="30" y="6"/>
                      <a:pt x="30" y="14"/>
                    </a:cubicBezTo>
                    <a:lnTo>
                      <a:pt x="55" y="307"/>
                    </a:lnTo>
                    <a:cubicBezTo>
                      <a:pt x="56" y="315"/>
                      <a:pt x="50" y="322"/>
                      <a:pt x="42" y="323"/>
                    </a:cubicBezTo>
                    <a:cubicBezTo>
                      <a:pt x="41" y="323"/>
                      <a:pt x="41" y="323"/>
                      <a:pt x="41" y="32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2" name="Google Shape;962;p32"/>
              <p:cNvSpPr/>
              <p:nvPr/>
            </p:nvSpPr>
            <p:spPr>
              <a:xfrm>
                <a:off x="4932362" y="3065462"/>
                <a:ext cx="301626" cy="203200"/>
              </a:xfrm>
              <a:custGeom>
                <a:rect b="b" l="l" r="r" t="t"/>
                <a:pathLst>
                  <a:path extrusionOk="0" h="566" w="837">
                    <a:moveTo>
                      <a:pt x="819" y="565"/>
                    </a:moveTo>
                    <a:cubicBezTo>
                      <a:pt x="816" y="565"/>
                      <a:pt x="813" y="564"/>
                      <a:pt x="811" y="562"/>
                    </a:cubicBezTo>
                    <a:lnTo>
                      <a:pt x="9" y="29"/>
                    </a:lnTo>
                    <a:cubicBezTo>
                      <a:pt x="2" y="25"/>
                      <a:pt x="0" y="16"/>
                      <a:pt x="5" y="9"/>
                    </a:cubicBezTo>
                    <a:cubicBezTo>
                      <a:pt x="9" y="2"/>
                      <a:pt x="19" y="0"/>
                      <a:pt x="25" y="5"/>
                    </a:cubicBezTo>
                    <a:lnTo>
                      <a:pt x="827" y="538"/>
                    </a:lnTo>
                    <a:cubicBezTo>
                      <a:pt x="834" y="542"/>
                      <a:pt x="836" y="551"/>
                      <a:pt x="831" y="558"/>
                    </a:cubicBezTo>
                    <a:cubicBezTo>
                      <a:pt x="829" y="563"/>
                      <a:pt x="824" y="565"/>
                      <a:pt x="819" y="5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3" name="Google Shape;963;p32"/>
              <p:cNvSpPr/>
              <p:nvPr/>
            </p:nvSpPr>
            <p:spPr>
              <a:xfrm>
                <a:off x="5184775" y="3322637"/>
                <a:ext cx="76200" cy="98425"/>
              </a:xfrm>
              <a:custGeom>
                <a:rect b="b" l="l" r="r" t="t"/>
                <a:pathLst>
                  <a:path extrusionOk="0" h="273" w="213">
                    <a:moveTo>
                      <a:pt x="183" y="19"/>
                    </a:moveTo>
                    <a:cubicBezTo>
                      <a:pt x="212" y="39"/>
                      <a:pt x="201" y="106"/>
                      <a:pt x="159" y="171"/>
                    </a:cubicBezTo>
                    <a:cubicBezTo>
                      <a:pt x="116" y="235"/>
                      <a:pt x="58" y="272"/>
                      <a:pt x="29" y="253"/>
                    </a:cubicBezTo>
                    <a:cubicBezTo>
                      <a:pt x="0" y="233"/>
                      <a:pt x="10" y="165"/>
                      <a:pt x="53" y="101"/>
                    </a:cubicBezTo>
                    <a:cubicBezTo>
                      <a:pt x="95" y="37"/>
                      <a:pt x="153" y="0"/>
                      <a:pt x="183" y="1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964" name="Google Shape;964;p32"/>
            <p:cNvGrpSpPr/>
            <p:nvPr/>
          </p:nvGrpSpPr>
          <p:grpSpPr>
            <a:xfrm rot="-2386221">
              <a:off x="5507130" y="3213140"/>
              <a:ext cx="996930" cy="1466822"/>
              <a:chOff x="5730875" y="4884737"/>
              <a:chExt cx="996949" cy="1466849"/>
            </a:xfrm>
          </p:grpSpPr>
          <p:sp>
            <p:nvSpPr>
              <p:cNvPr id="965" name="Google Shape;965;p32"/>
              <p:cNvSpPr/>
              <p:nvPr/>
            </p:nvSpPr>
            <p:spPr>
              <a:xfrm>
                <a:off x="5768975" y="5029200"/>
                <a:ext cx="220662" cy="163512"/>
              </a:xfrm>
              <a:custGeom>
                <a:rect b="b" l="l" r="r" t="t"/>
                <a:pathLst>
                  <a:path extrusionOk="0" h="455" w="615">
                    <a:moveTo>
                      <a:pt x="342" y="284"/>
                    </a:moveTo>
                    <a:lnTo>
                      <a:pt x="70" y="454"/>
                    </a:lnTo>
                    <a:lnTo>
                      <a:pt x="0" y="342"/>
                    </a:lnTo>
                    <a:lnTo>
                      <a:pt x="543" y="0"/>
                    </a:lnTo>
                    <a:lnTo>
                      <a:pt x="614" y="113"/>
                    </a:lnTo>
                    <a:lnTo>
                      <a:pt x="342" y="284"/>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6" name="Google Shape;966;p32"/>
              <p:cNvSpPr/>
              <p:nvPr/>
            </p:nvSpPr>
            <p:spPr>
              <a:xfrm>
                <a:off x="5730875" y="4884737"/>
                <a:ext cx="217487" cy="258763"/>
              </a:xfrm>
              <a:custGeom>
                <a:rect b="b" l="l" r="r" t="t"/>
                <a:pathLst>
                  <a:path extrusionOk="0" h="719" w="606">
                    <a:moveTo>
                      <a:pt x="605" y="432"/>
                    </a:moveTo>
                    <a:lnTo>
                      <a:pt x="150" y="718"/>
                    </a:lnTo>
                    <a:lnTo>
                      <a:pt x="14" y="117"/>
                    </a:lnTo>
                    <a:cubicBezTo>
                      <a:pt x="0" y="50"/>
                      <a:pt x="73" y="0"/>
                      <a:pt x="130" y="37"/>
                    </a:cubicBezTo>
                    <a:lnTo>
                      <a:pt x="605" y="432"/>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7" name="Google Shape;967;p32"/>
              <p:cNvSpPr/>
              <p:nvPr/>
            </p:nvSpPr>
            <p:spPr>
              <a:xfrm>
                <a:off x="6465887" y="6154737"/>
                <a:ext cx="261937" cy="196849"/>
              </a:xfrm>
              <a:custGeom>
                <a:rect b="b" l="l" r="r" t="t"/>
                <a:pathLst>
                  <a:path extrusionOk="0" h="546" w="726">
                    <a:moveTo>
                      <a:pt x="632" y="0"/>
                    </a:moveTo>
                    <a:lnTo>
                      <a:pt x="725" y="148"/>
                    </a:lnTo>
                    <a:cubicBezTo>
                      <a:pt x="725" y="148"/>
                      <a:pt x="671" y="221"/>
                      <a:pt x="432" y="372"/>
                    </a:cubicBezTo>
                    <a:lnTo>
                      <a:pt x="422" y="378"/>
                    </a:lnTo>
                    <a:cubicBezTo>
                      <a:pt x="182" y="528"/>
                      <a:pt x="93" y="545"/>
                      <a:pt x="93" y="545"/>
                    </a:cubicBezTo>
                    <a:lnTo>
                      <a:pt x="0" y="396"/>
                    </a:lnTo>
                    <a:cubicBezTo>
                      <a:pt x="0" y="396"/>
                      <a:pt x="89" y="379"/>
                      <a:pt x="329" y="230"/>
                    </a:cubicBezTo>
                    <a:lnTo>
                      <a:pt x="339" y="224"/>
                    </a:lnTo>
                    <a:cubicBezTo>
                      <a:pt x="578" y="73"/>
                      <a:pt x="632" y="0"/>
                      <a:pt x="632" y="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8" name="Google Shape;968;p32"/>
              <p:cNvSpPr/>
              <p:nvPr/>
            </p:nvSpPr>
            <p:spPr>
              <a:xfrm>
                <a:off x="5813425" y="5114925"/>
                <a:ext cx="881064" cy="1182683"/>
              </a:xfrm>
              <a:custGeom>
                <a:rect b="b" l="l" r="r" t="t"/>
                <a:pathLst>
                  <a:path extrusionOk="0" h="3284" w="2449">
                    <a:moveTo>
                      <a:pt x="630" y="0"/>
                    </a:moveTo>
                    <a:lnTo>
                      <a:pt x="2448" y="2887"/>
                    </a:lnTo>
                    <a:cubicBezTo>
                      <a:pt x="2448" y="2887"/>
                      <a:pt x="2394" y="2960"/>
                      <a:pt x="2155" y="3111"/>
                    </a:cubicBezTo>
                    <a:lnTo>
                      <a:pt x="2145" y="3117"/>
                    </a:lnTo>
                    <a:cubicBezTo>
                      <a:pt x="1905" y="3266"/>
                      <a:pt x="1816" y="3283"/>
                      <a:pt x="1816" y="3283"/>
                    </a:cubicBezTo>
                    <a:lnTo>
                      <a:pt x="0" y="398"/>
                    </a:lnTo>
                    <a:cubicBezTo>
                      <a:pt x="24" y="392"/>
                      <a:pt x="118" y="361"/>
                      <a:pt x="322" y="233"/>
                    </a:cubicBezTo>
                    <a:lnTo>
                      <a:pt x="333" y="227"/>
                    </a:lnTo>
                    <a:cubicBezTo>
                      <a:pt x="571" y="76"/>
                      <a:pt x="625" y="4"/>
                      <a:pt x="625" y="4"/>
                    </a:cubicBezTo>
                    <a:lnTo>
                      <a:pt x="63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9" name="Google Shape;969;p32"/>
              <p:cNvSpPr/>
              <p:nvPr/>
            </p:nvSpPr>
            <p:spPr>
              <a:xfrm>
                <a:off x="5778500" y="5060950"/>
                <a:ext cx="261936" cy="198437"/>
              </a:xfrm>
              <a:custGeom>
                <a:rect b="b" l="l" r="r" t="t"/>
                <a:pathLst>
                  <a:path extrusionOk="0" h="550" w="727">
                    <a:moveTo>
                      <a:pt x="631" y="0"/>
                    </a:moveTo>
                    <a:lnTo>
                      <a:pt x="726" y="151"/>
                    </a:lnTo>
                    <a:lnTo>
                      <a:pt x="721" y="155"/>
                    </a:lnTo>
                    <a:cubicBezTo>
                      <a:pt x="721" y="155"/>
                      <a:pt x="667" y="227"/>
                      <a:pt x="429" y="378"/>
                    </a:cubicBezTo>
                    <a:lnTo>
                      <a:pt x="418" y="384"/>
                    </a:lnTo>
                    <a:cubicBezTo>
                      <a:pt x="214" y="512"/>
                      <a:pt x="120" y="543"/>
                      <a:pt x="96" y="549"/>
                    </a:cubicBezTo>
                    <a:lnTo>
                      <a:pt x="0" y="396"/>
                    </a:lnTo>
                    <a:lnTo>
                      <a:pt x="631"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70" name="Google Shape;970;p32"/>
              <p:cNvSpPr/>
              <p:nvPr/>
            </p:nvSpPr>
            <p:spPr>
              <a:xfrm>
                <a:off x="5788025" y="5064125"/>
                <a:ext cx="207962" cy="133350"/>
              </a:xfrm>
              <a:custGeom>
                <a:rect b="b" l="l" r="r" t="t"/>
                <a:pathLst>
                  <a:path extrusionOk="0" h="372" w="576">
                    <a:moveTo>
                      <a:pt x="15" y="371"/>
                    </a:moveTo>
                    <a:cubicBezTo>
                      <a:pt x="11" y="371"/>
                      <a:pt x="6" y="369"/>
                      <a:pt x="4" y="365"/>
                    </a:cubicBezTo>
                    <a:cubicBezTo>
                      <a:pt x="0" y="358"/>
                      <a:pt x="2" y="350"/>
                      <a:pt x="8" y="346"/>
                    </a:cubicBezTo>
                    <a:lnTo>
                      <a:pt x="552" y="4"/>
                    </a:lnTo>
                    <a:cubicBezTo>
                      <a:pt x="559" y="0"/>
                      <a:pt x="567" y="2"/>
                      <a:pt x="571" y="9"/>
                    </a:cubicBezTo>
                    <a:cubicBezTo>
                      <a:pt x="575" y="15"/>
                      <a:pt x="573" y="24"/>
                      <a:pt x="567" y="28"/>
                    </a:cubicBezTo>
                    <a:lnTo>
                      <a:pt x="23" y="369"/>
                    </a:lnTo>
                    <a:cubicBezTo>
                      <a:pt x="20" y="371"/>
                      <a:pt x="18" y="371"/>
                      <a:pt x="15" y="3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71" name="Google Shape;971;p32"/>
              <p:cNvSpPr/>
              <p:nvPr/>
            </p:nvSpPr>
            <p:spPr>
              <a:xfrm>
                <a:off x="5778500" y="5033962"/>
                <a:ext cx="176212" cy="114300"/>
              </a:xfrm>
              <a:custGeom>
                <a:rect b="b" l="l" r="r" t="t"/>
                <a:pathLst>
                  <a:path extrusionOk="0" h="316" w="488">
                    <a:moveTo>
                      <a:pt x="16" y="315"/>
                    </a:moveTo>
                    <a:cubicBezTo>
                      <a:pt x="12" y="315"/>
                      <a:pt x="7" y="313"/>
                      <a:pt x="4" y="309"/>
                    </a:cubicBezTo>
                    <a:cubicBezTo>
                      <a:pt x="0" y="303"/>
                      <a:pt x="2" y="294"/>
                      <a:pt x="9" y="290"/>
                    </a:cubicBezTo>
                    <a:lnTo>
                      <a:pt x="464" y="4"/>
                    </a:lnTo>
                    <a:cubicBezTo>
                      <a:pt x="470" y="0"/>
                      <a:pt x="479" y="2"/>
                      <a:pt x="483" y="9"/>
                    </a:cubicBezTo>
                    <a:cubicBezTo>
                      <a:pt x="487" y="15"/>
                      <a:pt x="485" y="24"/>
                      <a:pt x="478" y="28"/>
                    </a:cubicBezTo>
                    <a:lnTo>
                      <a:pt x="23" y="313"/>
                    </a:lnTo>
                    <a:cubicBezTo>
                      <a:pt x="21" y="315"/>
                      <a:pt x="19" y="315"/>
                      <a:pt x="16" y="31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72" name="Google Shape;972;p32"/>
              <p:cNvSpPr/>
              <p:nvPr/>
            </p:nvSpPr>
            <p:spPr>
              <a:xfrm>
                <a:off x="5746750" y="4897437"/>
                <a:ext cx="30162" cy="61912"/>
              </a:xfrm>
              <a:custGeom>
                <a:rect b="b" l="l" r="r" t="t"/>
                <a:pathLst>
                  <a:path extrusionOk="0" h="171" w="85">
                    <a:moveTo>
                      <a:pt x="15" y="170"/>
                    </a:moveTo>
                    <a:cubicBezTo>
                      <a:pt x="12" y="170"/>
                      <a:pt x="9" y="169"/>
                      <a:pt x="6" y="167"/>
                    </a:cubicBezTo>
                    <a:cubicBezTo>
                      <a:pt x="1" y="161"/>
                      <a:pt x="0" y="153"/>
                      <a:pt x="5" y="147"/>
                    </a:cubicBezTo>
                    <a:cubicBezTo>
                      <a:pt x="38" y="111"/>
                      <a:pt x="56" y="62"/>
                      <a:pt x="56" y="13"/>
                    </a:cubicBezTo>
                    <a:cubicBezTo>
                      <a:pt x="56" y="6"/>
                      <a:pt x="62" y="0"/>
                      <a:pt x="69" y="0"/>
                    </a:cubicBezTo>
                    <a:cubicBezTo>
                      <a:pt x="69" y="0"/>
                      <a:pt x="69" y="0"/>
                      <a:pt x="70" y="0"/>
                    </a:cubicBezTo>
                    <a:cubicBezTo>
                      <a:pt x="77" y="0"/>
                      <a:pt x="83" y="6"/>
                      <a:pt x="83" y="13"/>
                    </a:cubicBezTo>
                    <a:cubicBezTo>
                      <a:pt x="84" y="69"/>
                      <a:pt x="63" y="124"/>
                      <a:pt x="26" y="165"/>
                    </a:cubicBezTo>
                    <a:cubicBezTo>
                      <a:pt x="23" y="168"/>
                      <a:pt x="19" y="170"/>
                      <a:pt x="15" y="1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73" name="Google Shape;973;p32"/>
              <p:cNvSpPr/>
              <p:nvPr/>
            </p:nvSpPr>
            <p:spPr>
              <a:xfrm>
                <a:off x="6442075" y="6116637"/>
                <a:ext cx="238125" cy="153987"/>
              </a:xfrm>
              <a:custGeom>
                <a:rect b="b" l="l" r="r" t="t"/>
                <a:pathLst>
                  <a:path extrusionOk="0" h="426" w="662">
                    <a:moveTo>
                      <a:pt x="15" y="425"/>
                    </a:moveTo>
                    <a:cubicBezTo>
                      <a:pt x="8" y="425"/>
                      <a:pt x="2" y="421"/>
                      <a:pt x="1" y="414"/>
                    </a:cubicBezTo>
                    <a:cubicBezTo>
                      <a:pt x="0" y="407"/>
                      <a:pt x="5" y="400"/>
                      <a:pt x="12" y="398"/>
                    </a:cubicBezTo>
                    <a:cubicBezTo>
                      <a:pt x="13" y="398"/>
                      <a:pt x="103" y="379"/>
                      <a:pt x="336" y="234"/>
                    </a:cubicBezTo>
                    <a:lnTo>
                      <a:pt x="346" y="227"/>
                    </a:lnTo>
                    <a:cubicBezTo>
                      <a:pt x="578" y="80"/>
                      <a:pt x="634" y="8"/>
                      <a:pt x="635" y="7"/>
                    </a:cubicBezTo>
                    <a:cubicBezTo>
                      <a:pt x="639" y="1"/>
                      <a:pt x="648" y="0"/>
                      <a:pt x="654" y="4"/>
                    </a:cubicBezTo>
                    <a:cubicBezTo>
                      <a:pt x="660" y="9"/>
                      <a:pt x="661" y="17"/>
                      <a:pt x="657" y="24"/>
                    </a:cubicBezTo>
                    <a:cubicBezTo>
                      <a:pt x="655" y="27"/>
                      <a:pt x="599" y="100"/>
                      <a:pt x="361" y="250"/>
                    </a:cubicBezTo>
                    <a:lnTo>
                      <a:pt x="350" y="257"/>
                    </a:lnTo>
                    <a:cubicBezTo>
                      <a:pt x="111" y="406"/>
                      <a:pt x="21" y="424"/>
                      <a:pt x="17" y="425"/>
                    </a:cubicBezTo>
                    <a:cubicBezTo>
                      <a:pt x="16" y="425"/>
                      <a:pt x="15" y="425"/>
                      <a:pt x="15" y="42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74" name="Google Shape;974;p32"/>
              <p:cNvSpPr/>
              <p:nvPr/>
            </p:nvSpPr>
            <p:spPr>
              <a:xfrm>
                <a:off x="6405562" y="6059487"/>
                <a:ext cx="238125" cy="153987"/>
              </a:xfrm>
              <a:custGeom>
                <a:rect b="b" l="l" r="r" t="t"/>
                <a:pathLst>
                  <a:path extrusionOk="0" h="427" w="663">
                    <a:moveTo>
                      <a:pt x="15" y="426"/>
                    </a:moveTo>
                    <a:cubicBezTo>
                      <a:pt x="9" y="426"/>
                      <a:pt x="3" y="421"/>
                      <a:pt x="2" y="415"/>
                    </a:cubicBezTo>
                    <a:cubicBezTo>
                      <a:pt x="0" y="407"/>
                      <a:pt x="5" y="400"/>
                      <a:pt x="13" y="399"/>
                    </a:cubicBezTo>
                    <a:cubicBezTo>
                      <a:pt x="14" y="398"/>
                      <a:pt x="103" y="379"/>
                      <a:pt x="337" y="234"/>
                    </a:cubicBezTo>
                    <a:lnTo>
                      <a:pt x="347" y="228"/>
                    </a:lnTo>
                    <a:cubicBezTo>
                      <a:pt x="579" y="81"/>
                      <a:pt x="635" y="8"/>
                      <a:pt x="636" y="8"/>
                    </a:cubicBezTo>
                    <a:cubicBezTo>
                      <a:pt x="640" y="1"/>
                      <a:pt x="649" y="0"/>
                      <a:pt x="655" y="5"/>
                    </a:cubicBezTo>
                    <a:cubicBezTo>
                      <a:pt x="661" y="9"/>
                      <a:pt x="662" y="18"/>
                      <a:pt x="658" y="24"/>
                    </a:cubicBezTo>
                    <a:cubicBezTo>
                      <a:pt x="655" y="27"/>
                      <a:pt x="600" y="100"/>
                      <a:pt x="361" y="251"/>
                    </a:cubicBezTo>
                    <a:lnTo>
                      <a:pt x="351" y="257"/>
                    </a:lnTo>
                    <a:cubicBezTo>
                      <a:pt x="112" y="406"/>
                      <a:pt x="22" y="425"/>
                      <a:pt x="18" y="426"/>
                    </a:cubicBezTo>
                    <a:cubicBezTo>
                      <a:pt x="17" y="426"/>
                      <a:pt x="16" y="426"/>
                      <a:pt x="15" y="42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75" name="Google Shape;975;p32"/>
              <p:cNvSpPr/>
              <p:nvPr/>
            </p:nvSpPr>
            <p:spPr>
              <a:xfrm>
                <a:off x="5891212" y="5245100"/>
                <a:ext cx="238125" cy="153987"/>
              </a:xfrm>
              <a:custGeom>
                <a:rect b="b" l="l" r="r" t="t"/>
                <a:pathLst>
                  <a:path extrusionOk="0" h="427" w="663">
                    <a:moveTo>
                      <a:pt x="15" y="426"/>
                    </a:moveTo>
                    <a:cubicBezTo>
                      <a:pt x="9" y="426"/>
                      <a:pt x="3" y="421"/>
                      <a:pt x="2" y="415"/>
                    </a:cubicBezTo>
                    <a:cubicBezTo>
                      <a:pt x="0" y="407"/>
                      <a:pt x="5" y="400"/>
                      <a:pt x="13" y="399"/>
                    </a:cubicBezTo>
                    <a:cubicBezTo>
                      <a:pt x="14" y="399"/>
                      <a:pt x="103" y="380"/>
                      <a:pt x="336" y="234"/>
                    </a:cubicBezTo>
                    <a:lnTo>
                      <a:pt x="347" y="228"/>
                    </a:lnTo>
                    <a:cubicBezTo>
                      <a:pt x="579" y="81"/>
                      <a:pt x="635" y="8"/>
                      <a:pt x="636" y="8"/>
                    </a:cubicBezTo>
                    <a:cubicBezTo>
                      <a:pt x="640" y="2"/>
                      <a:pt x="649" y="0"/>
                      <a:pt x="655" y="5"/>
                    </a:cubicBezTo>
                    <a:cubicBezTo>
                      <a:pt x="661" y="9"/>
                      <a:pt x="662" y="18"/>
                      <a:pt x="658" y="24"/>
                    </a:cubicBezTo>
                    <a:cubicBezTo>
                      <a:pt x="655" y="27"/>
                      <a:pt x="600" y="100"/>
                      <a:pt x="361" y="251"/>
                    </a:cubicBezTo>
                    <a:lnTo>
                      <a:pt x="351" y="257"/>
                    </a:lnTo>
                    <a:cubicBezTo>
                      <a:pt x="112" y="407"/>
                      <a:pt x="22" y="425"/>
                      <a:pt x="18" y="426"/>
                    </a:cubicBezTo>
                    <a:cubicBezTo>
                      <a:pt x="17" y="426"/>
                      <a:pt x="16" y="426"/>
                      <a:pt x="15" y="42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76" name="Google Shape;976;p32"/>
              <p:cNvSpPr/>
              <p:nvPr/>
            </p:nvSpPr>
            <p:spPr>
              <a:xfrm>
                <a:off x="5856287" y="5187950"/>
                <a:ext cx="238125" cy="153987"/>
              </a:xfrm>
              <a:custGeom>
                <a:rect b="b" l="l" r="r" t="t"/>
                <a:pathLst>
                  <a:path extrusionOk="0" h="426" w="663">
                    <a:moveTo>
                      <a:pt x="15" y="425"/>
                    </a:moveTo>
                    <a:cubicBezTo>
                      <a:pt x="9" y="425"/>
                      <a:pt x="3" y="421"/>
                      <a:pt x="2" y="414"/>
                    </a:cubicBezTo>
                    <a:cubicBezTo>
                      <a:pt x="0" y="407"/>
                      <a:pt x="5" y="400"/>
                      <a:pt x="13" y="398"/>
                    </a:cubicBezTo>
                    <a:cubicBezTo>
                      <a:pt x="13" y="398"/>
                      <a:pt x="103" y="379"/>
                      <a:pt x="336" y="234"/>
                    </a:cubicBezTo>
                    <a:lnTo>
                      <a:pt x="347" y="227"/>
                    </a:lnTo>
                    <a:cubicBezTo>
                      <a:pt x="579" y="80"/>
                      <a:pt x="635" y="8"/>
                      <a:pt x="635" y="7"/>
                    </a:cubicBezTo>
                    <a:cubicBezTo>
                      <a:pt x="640" y="1"/>
                      <a:pt x="649" y="0"/>
                      <a:pt x="655" y="4"/>
                    </a:cubicBezTo>
                    <a:cubicBezTo>
                      <a:pt x="661" y="9"/>
                      <a:pt x="662" y="17"/>
                      <a:pt x="657" y="24"/>
                    </a:cubicBezTo>
                    <a:cubicBezTo>
                      <a:pt x="655" y="27"/>
                      <a:pt x="599" y="100"/>
                      <a:pt x="361" y="250"/>
                    </a:cubicBezTo>
                    <a:lnTo>
                      <a:pt x="351" y="257"/>
                    </a:lnTo>
                    <a:cubicBezTo>
                      <a:pt x="112" y="406"/>
                      <a:pt x="21" y="424"/>
                      <a:pt x="18" y="425"/>
                    </a:cubicBezTo>
                    <a:cubicBezTo>
                      <a:pt x="17" y="425"/>
                      <a:pt x="16" y="425"/>
                      <a:pt x="15" y="42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77" name="Google Shape;977;p32"/>
              <p:cNvSpPr/>
              <p:nvPr/>
            </p:nvSpPr>
            <p:spPr>
              <a:xfrm>
                <a:off x="6005512" y="5357812"/>
                <a:ext cx="536575" cy="760411"/>
              </a:xfrm>
              <a:custGeom>
                <a:rect b="b" l="l" r="r" t="t"/>
                <a:pathLst>
                  <a:path extrusionOk="0" h="2114" w="1490">
                    <a:moveTo>
                      <a:pt x="342" y="85"/>
                    </a:moveTo>
                    <a:lnTo>
                      <a:pt x="1439" y="1826"/>
                    </a:lnTo>
                    <a:cubicBezTo>
                      <a:pt x="1489" y="1906"/>
                      <a:pt x="1465" y="2013"/>
                      <a:pt x="1385" y="2063"/>
                    </a:cubicBezTo>
                    <a:cubicBezTo>
                      <a:pt x="1305" y="2113"/>
                      <a:pt x="1198" y="2089"/>
                      <a:pt x="1148" y="2009"/>
                    </a:cubicBezTo>
                    <a:lnTo>
                      <a:pt x="50" y="268"/>
                    </a:lnTo>
                    <a:cubicBezTo>
                      <a:pt x="0" y="188"/>
                      <a:pt x="24" y="82"/>
                      <a:pt x="104" y="31"/>
                    </a:cubicBezTo>
                    <a:cubicBezTo>
                      <a:pt x="145" y="6"/>
                      <a:pt x="191" y="0"/>
                      <a:pt x="234" y="9"/>
                    </a:cubicBezTo>
                    <a:cubicBezTo>
                      <a:pt x="277" y="19"/>
                      <a:pt x="316" y="45"/>
                      <a:pt x="342"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978" name="Google Shape;978;p32"/>
            <p:cNvGrpSpPr/>
            <p:nvPr/>
          </p:nvGrpSpPr>
          <p:grpSpPr>
            <a:xfrm rot="1723265">
              <a:off x="6758569" y="1586793"/>
              <a:ext cx="616726" cy="294504"/>
              <a:chOff x="3406775" y="2479675"/>
              <a:chExt cx="847727" cy="404813"/>
            </a:xfrm>
          </p:grpSpPr>
          <p:sp>
            <p:nvSpPr>
              <p:cNvPr id="979" name="Google Shape;979;p32"/>
              <p:cNvSpPr/>
              <p:nvPr/>
            </p:nvSpPr>
            <p:spPr>
              <a:xfrm>
                <a:off x="3406775" y="2479675"/>
                <a:ext cx="847727" cy="295276"/>
              </a:xfrm>
              <a:custGeom>
                <a:rect b="b" l="l" r="r" t="t"/>
                <a:pathLst>
                  <a:path extrusionOk="0" h="820" w="2353">
                    <a:moveTo>
                      <a:pt x="2352" y="690"/>
                    </a:moveTo>
                    <a:cubicBezTo>
                      <a:pt x="2302" y="733"/>
                      <a:pt x="2253" y="776"/>
                      <a:pt x="2203" y="819"/>
                    </a:cubicBezTo>
                    <a:cubicBezTo>
                      <a:pt x="2109" y="752"/>
                      <a:pt x="2051" y="632"/>
                      <a:pt x="2068" y="516"/>
                    </a:cubicBezTo>
                    <a:cubicBezTo>
                      <a:pt x="1955" y="567"/>
                      <a:pt x="1805" y="502"/>
                      <a:pt x="1766" y="384"/>
                    </a:cubicBezTo>
                    <a:cubicBezTo>
                      <a:pt x="1711" y="450"/>
                      <a:pt x="1613" y="476"/>
                      <a:pt x="1533" y="446"/>
                    </a:cubicBezTo>
                    <a:cubicBezTo>
                      <a:pt x="1452" y="417"/>
                      <a:pt x="1395" y="334"/>
                      <a:pt x="1395" y="249"/>
                    </a:cubicBezTo>
                    <a:cubicBezTo>
                      <a:pt x="1258" y="326"/>
                      <a:pt x="1065" y="285"/>
                      <a:pt x="972" y="159"/>
                    </a:cubicBezTo>
                    <a:cubicBezTo>
                      <a:pt x="894" y="252"/>
                      <a:pt x="740" y="269"/>
                      <a:pt x="643" y="195"/>
                    </a:cubicBezTo>
                    <a:cubicBezTo>
                      <a:pt x="606" y="336"/>
                      <a:pt x="453" y="436"/>
                      <a:pt x="309" y="413"/>
                    </a:cubicBezTo>
                    <a:cubicBezTo>
                      <a:pt x="336" y="483"/>
                      <a:pt x="328" y="566"/>
                      <a:pt x="287" y="630"/>
                    </a:cubicBezTo>
                    <a:cubicBezTo>
                      <a:pt x="258" y="676"/>
                      <a:pt x="212" y="711"/>
                      <a:pt x="160" y="728"/>
                    </a:cubicBezTo>
                    <a:cubicBezTo>
                      <a:pt x="107" y="698"/>
                      <a:pt x="53" y="668"/>
                      <a:pt x="0" y="639"/>
                    </a:cubicBezTo>
                    <a:cubicBezTo>
                      <a:pt x="56" y="630"/>
                      <a:pt x="108" y="603"/>
                      <a:pt x="146" y="561"/>
                    </a:cubicBezTo>
                    <a:cubicBezTo>
                      <a:pt x="208" y="493"/>
                      <a:pt x="227" y="389"/>
                      <a:pt x="193" y="304"/>
                    </a:cubicBezTo>
                    <a:cubicBezTo>
                      <a:pt x="363" y="310"/>
                      <a:pt x="526" y="172"/>
                      <a:pt x="548" y="3"/>
                    </a:cubicBezTo>
                    <a:cubicBezTo>
                      <a:pt x="665" y="124"/>
                      <a:pt x="885" y="123"/>
                      <a:pt x="1001" y="0"/>
                    </a:cubicBezTo>
                    <a:cubicBezTo>
                      <a:pt x="1095" y="135"/>
                      <a:pt x="1303" y="172"/>
                      <a:pt x="1439" y="78"/>
                    </a:cubicBezTo>
                    <a:cubicBezTo>
                      <a:pt x="1455" y="156"/>
                      <a:pt x="1513" y="224"/>
                      <a:pt x="1587" y="251"/>
                    </a:cubicBezTo>
                    <a:cubicBezTo>
                      <a:pt x="1662" y="278"/>
                      <a:pt x="1750" y="263"/>
                      <a:pt x="1812" y="213"/>
                    </a:cubicBezTo>
                    <a:cubicBezTo>
                      <a:pt x="1869" y="353"/>
                      <a:pt x="2044" y="432"/>
                      <a:pt x="2187" y="382"/>
                    </a:cubicBezTo>
                    <a:cubicBezTo>
                      <a:pt x="2147" y="497"/>
                      <a:pt x="2230" y="639"/>
                      <a:pt x="2351" y="660"/>
                    </a:cubicBezTo>
                    <a:cubicBezTo>
                      <a:pt x="2350" y="670"/>
                      <a:pt x="2351" y="680"/>
                      <a:pt x="2352" y="69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80" name="Google Shape;980;p32"/>
              <p:cNvSpPr/>
              <p:nvPr/>
            </p:nvSpPr>
            <p:spPr>
              <a:xfrm>
                <a:off x="3463925" y="2536825"/>
                <a:ext cx="736601" cy="347663"/>
              </a:xfrm>
              <a:custGeom>
                <a:rect b="b" l="l" r="r" t="t"/>
                <a:pathLst>
                  <a:path extrusionOk="0" h="965" w="2044">
                    <a:moveTo>
                      <a:pt x="2043" y="660"/>
                    </a:moveTo>
                    <a:cubicBezTo>
                      <a:pt x="1927" y="762"/>
                      <a:pt x="1810" y="863"/>
                      <a:pt x="1694" y="964"/>
                    </a:cubicBezTo>
                    <a:cubicBezTo>
                      <a:pt x="1673" y="860"/>
                      <a:pt x="1604" y="767"/>
                      <a:pt x="1512" y="717"/>
                    </a:cubicBezTo>
                    <a:cubicBezTo>
                      <a:pt x="1416" y="665"/>
                      <a:pt x="1296" y="658"/>
                      <a:pt x="1195" y="701"/>
                    </a:cubicBezTo>
                    <a:cubicBezTo>
                      <a:pt x="1114" y="549"/>
                      <a:pt x="927" y="462"/>
                      <a:pt x="759" y="497"/>
                    </a:cubicBezTo>
                    <a:cubicBezTo>
                      <a:pt x="604" y="529"/>
                      <a:pt x="476" y="662"/>
                      <a:pt x="445" y="817"/>
                    </a:cubicBezTo>
                    <a:cubicBezTo>
                      <a:pt x="297" y="734"/>
                      <a:pt x="148" y="651"/>
                      <a:pt x="0" y="569"/>
                    </a:cubicBezTo>
                    <a:cubicBezTo>
                      <a:pt x="52" y="552"/>
                      <a:pt x="98" y="517"/>
                      <a:pt x="127" y="471"/>
                    </a:cubicBezTo>
                    <a:cubicBezTo>
                      <a:pt x="168" y="407"/>
                      <a:pt x="176" y="324"/>
                      <a:pt x="149" y="254"/>
                    </a:cubicBezTo>
                    <a:cubicBezTo>
                      <a:pt x="293" y="277"/>
                      <a:pt x="446" y="177"/>
                      <a:pt x="483" y="36"/>
                    </a:cubicBezTo>
                    <a:cubicBezTo>
                      <a:pt x="580" y="110"/>
                      <a:pt x="734" y="93"/>
                      <a:pt x="812" y="0"/>
                    </a:cubicBezTo>
                    <a:cubicBezTo>
                      <a:pt x="905" y="126"/>
                      <a:pt x="1098" y="167"/>
                      <a:pt x="1235" y="90"/>
                    </a:cubicBezTo>
                    <a:cubicBezTo>
                      <a:pt x="1235" y="175"/>
                      <a:pt x="1292" y="258"/>
                      <a:pt x="1373" y="287"/>
                    </a:cubicBezTo>
                    <a:cubicBezTo>
                      <a:pt x="1453" y="317"/>
                      <a:pt x="1551" y="291"/>
                      <a:pt x="1606" y="225"/>
                    </a:cubicBezTo>
                    <a:cubicBezTo>
                      <a:pt x="1645" y="343"/>
                      <a:pt x="1795" y="408"/>
                      <a:pt x="1908" y="357"/>
                    </a:cubicBezTo>
                    <a:cubicBezTo>
                      <a:pt x="1891" y="473"/>
                      <a:pt x="1949" y="593"/>
                      <a:pt x="2043" y="66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81" name="Google Shape;981;p32"/>
              <p:cNvSpPr/>
              <p:nvPr/>
            </p:nvSpPr>
            <p:spPr>
              <a:xfrm>
                <a:off x="3738562" y="2557462"/>
                <a:ext cx="23812" cy="130175"/>
              </a:xfrm>
              <a:custGeom>
                <a:rect b="b" l="l" r="r" t="t"/>
                <a:pathLst>
                  <a:path extrusionOk="0" h="362" w="64">
                    <a:moveTo>
                      <a:pt x="16" y="361"/>
                    </a:moveTo>
                    <a:cubicBezTo>
                      <a:pt x="15" y="361"/>
                      <a:pt x="15" y="361"/>
                      <a:pt x="14" y="360"/>
                    </a:cubicBezTo>
                    <a:cubicBezTo>
                      <a:pt x="6" y="360"/>
                      <a:pt x="0" y="352"/>
                      <a:pt x="1" y="344"/>
                    </a:cubicBezTo>
                    <a:lnTo>
                      <a:pt x="33" y="14"/>
                    </a:lnTo>
                    <a:cubicBezTo>
                      <a:pt x="33" y="6"/>
                      <a:pt x="41" y="0"/>
                      <a:pt x="49" y="1"/>
                    </a:cubicBezTo>
                    <a:cubicBezTo>
                      <a:pt x="57" y="1"/>
                      <a:pt x="63" y="9"/>
                      <a:pt x="62" y="17"/>
                    </a:cubicBezTo>
                    <a:lnTo>
                      <a:pt x="30" y="347"/>
                    </a:lnTo>
                    <a:cubicBezTo>
                      <a:pt x="30" y="355"/>
                      <a:pt x="23" y="361"/>
                      <a:pt x="16" y="36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82" name="Google Shape;982;p32"/>
              <p:cNvSpPr/>
              <p:nvPr/>
            </p:nvSpPr>
            <p:spPr>
              <a:xfrm>
                <a:off x="3760787" y="2632075"/>
                <a:ext cx="15875" cy="55562"/>
              </a:xfrm>
              <a:custGeom>
                <a:rect b="b" l="l" r="r" t="t"/>
                <a:pathLst>
                  <a:path extrusionOk="0" h="153" w="46">
                    <a:moveTo>
                      <a:pt x="16" y="152"/>
                    </a:moveTo>
                    <a:cubicBezTo>
                      <a:pt x="16" y="152"/>
                      <a:pt x="15" y="152"/>
                      <a:pt x="15" y="151"/>
                    </a:cubicBezTo>
                    <a:cubicBezTo>
                      <a:pt x="6" y="151"/>
                      <a:pt x="0" y="143"/>
                      <a:pt x="1" y="135"/>
                    </a:cubicBezTo>
                    <a:lnTo>
                      <a:pt x="14" y="14"/>
                    </a:lnTo>
                    <a:cubicBezTo>
                      <a:pt x="15" y="5"/>
                      <a:pt x="23" y="0"/>
                      <a:pt x="31" y="0"/>
                    </a:cubicBezTo>
                    <a:cubicBezTo>
                      <a:pt x="39" y="1"/>
                      <a:pt x="45" y="9"/>
                      <a:pt x="44" y="17"/>
                    </a:cubicBezTo>
                    <a:lnTo>
                      <a:pt x="31" y="138"/>
                    </a:lnTo>
                    <a:cubicBezTo>
                      <a:pt x="30" y="146"/>
                      <a:pt x="24" y="152"/>
                      <a:pt x="16" y="15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83" name="Google Shape;983;p32"/>
              <p:cNvSpPr/>
              <p:nvPr/>
            </p:nvSpPr>
            <p:spPr>
              <a:xfrm>
                <a:off x="3894137" y="2654300"/>
                <a:ext cx="53975" cy="112712"/>
              </a:xfrm>
              <a:custGeom>
                <a:rect b="b" l="l" r="r" t="t"/>
                <a:pathLst>
                  <a:path extrusionOk="0" h="311" w="152">
                    <a:moveTo>
                      <a:pt x="17" y="310"/>
                    </a:moveTo>
                    <a:cubicBezTo>
                      <a:pt x="15" y="310"/>
                      <a:pt x="13" y="310"/>
                      <a:pt x="12" y="309"/>
                    </a:cubicBezTo>
                    <a:cubicBezTo>
                      <a:pt x="4" y="306"/>
                      <a:pt x="0" y="297"/>
                      <a:pt x="4" y="290"/>
                    </a:cubicBezTo>
                    <a:lnTo>
                      <a:pt x="121" y="11"/>
                    </a:lnTo>
                    <a:cubicBezTo>
                      <a:pt x="124" y="3"/>
                      <a:pt x="133" y="0"/>
                      <a:pt x="140" y="3"/>
                    </a:cubicBezTo>
                    <a:cubicBezTo>
                      <a:pt x="148" y="6"/>
                      <a:pt x="151" y="15"/>
                      <a:pt x="148" y="22"/>
                    </a:cubicBezTo>
                    <a:lnTo>
                      <a:pt x="31" y="301"/>
                    </a:lnTo>
                    <a:cubicBezTo>
                      <a:pt x="29" y="307"/>
                      <a:pt x="23" y="310"/>
                      <a:pt x="17" y="31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984" name="Google Shape;984;p32"/>
            <p:cNvSpPr/>
            <p:nvPr/>
          </p:nvSpPr>
          <p:spPr>
            <a:xfrm>
              <a:off x="7063488" y="3527587"/>
              <a:ext cx="455611" cy="538163"/>
            </a:xfrm>
            <a:custGeom>
              <a:rect b="b" l="l" r="r" t="t"/>
              <a:pathLst>
                <a:path extrusionOk="0" h="1493" w="1266">
                  <a:moveTo>
                    <a:pt x="1265" y="180"/>
                  </a:moveTo>
                  <a:lnTo>
                    <a:pt x="1205" y="1492"/>
                  </a:lnTo>
                  <a:lnTo>
                    <a:pt x="796" y="1353"/>
                  </a:lnTo>
                  <a:lnTo>
                    <a:pt x="829" y="1108"/>
                  </a:lnTo>
                  <a:lnTo>
                    <a:pt x="520" y="1003"/>
                  </a:lnTo>
                  <a:lnTo>
                    <a:pt x="391" y="1216"/>
                  </a:lnTo>
                  <a:lnTo>
                    <a:pt x="0" y="1083"/>
                  </a:lnTo>
                  <a:lnTo>
                    <a:pt x="736" y="0"/>
                  </a:lnTo>
                  <a:lnTo>
                    <a:pt x="1265" y="180"/>
                  </a:lnTo>
                  <a:close/>
                  <a:moveTo>
                    <a:pt x="860" y="880"/>
                  </a:moveTo>
                  <a:lnTo>
                    <a:pt x="924" y="320"/>
                  </a:lnTo>
                  <a:lnTo>
                    <a:pt x="629" y="802"/>
                  </a:lnTo>
                  <a:lnTo>
                    <a:pt x="860" y="8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cxnSp>
          <p:nvCxnSpPr>
            <p:cNvPr id="985" name="Google Shape;985;p32"/>
            <p:cNvCxnSpPr/>
            <p:nvPr/>
          </p:nvCxnSpPr>
          <p:spPr>
            <a:xfrm flipH="1">
              <a:off x="7126467" y="3691063"/>
              <a:ext cx="152100" cy="211200"/>
            </a:xfrm>
            <a:prstGeom prst="straightConnector1">
              <a:avLst/>
            </a:prstGeom>
            <a:solidFill>
              <a:schemeClr val="lt2"/>
            </a:solidFill>
            <a:ln cap="flat" cmpd="sng" w="9525">
              <a:solidFill>
                <a:schemeClr val="dk1"/>
              </a:solidFill>
              <a:prstDash val="solid"/>
              <a:round/>
              <a:headEnd len="med" w="med" type="none"/>
              <a:tailEnd len="med" w="med" type="none"/>
            </a:ln>
          </p:spPr>
        </p:cxnSp>
        <p:sp>
          <p:nvSpPr>
            <p:cNvPr id="986" name="Google Shape;986;p32"/>
            <p:cNvSpPr/>
            <p:nvPr/>
          </p:nvSpPr>
          <p:spPr>
            <a:xfrm>
              <a:off x="7571650" y="3056537"/>
              <a:ext cx="293687" cy="392112"/>
            </a:xfrm>
            <a:custGeom>
              <a:rect b="b" l="l" r="r" t="t"/>
              <a:pathLst>
                <a:path extrusionOk="0" h="1088" w="816">
                  <a:moveTo>
                    <a:pt x="635" y="654"/>
                  </a:moveTo>
                  <a:lnTo>
                    <a:pt x="0" y="1087"/>
                  </a:lnTo>
                  <a:lnTo>
                    <a:pt x="238" y="627"/>
                  </a:lnTo>
                  <a:lnTo>
                    <a:pt x="104" y="565"/>
                  </a:lnTo>
                  <a:lnTo>
                    <a:pt x="388" y="0"/>
                  </a:lnTo>
                  <a:lnTo>
                    <a:pt x="815" y="201"/>
                  </a:lnTo>
                  <a:lnTo>
                    <a:pt x="428" y="556"/>
                  </a:lnTo>
                  <a:lnTo>
                    <a:pt x="635" y="654"/>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87" name="Google Shape;987;p32"/>
            <p:cNvSpPr/>
            <p:nvPr/>
          </p:nvSpPr>
          <p:spPr>
            <a:xfrm>
              <a:off x="7408137" y="3100987"/>
              <a:ext cx="147637" cy="317499"/>
            </a:xfrm>
            <a:custGeom>
              <a:rect b="b" l="l" r="r" t="t"/>
              <a:pathLst>
                <a:path extrusionOk="0" h="881" w="410">
                  <a:moveTo>
                    <a:pt x="409" y="355"/>
                  </a:moveTo>
                  <a:lnTo>
                    <a:pt x="178" y="880"/>
                  </a:lnTo>
                  <a:lnTo>
                    <a:pt x="148" y="496"/>
                  </a:lnTo>
                  <a:lnTo>
                    <a:pt x="41" y="509"/>
                  </a:lnTo>
                  <a:lnTo>
                    <a:pt x="0" y="42"/>
                  </a:lnTo>
                  <a:lnTo>
                    <a:pt x="345" y="0"/>
                  </a:lnTo>
                  <a:lnTo>
                    <a:pt x="241" y="376"/>
                  </a:lnTo>
                  <a:lnTo>
                    <a:pt x="409" y="355"/>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41"/>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Chart</a:t>
            </a:r>
            <a:endParaRPr/>
          </a:p>
        </p:txBody>
      </p:sp>
      <p:grpSp>
        <p:nvGrpSpPr>
          <p:cNvPr id="1435" name="Google Shape;1435;p41"/>
          <p:cNvGrpSpPr/>
          <p:nvPr/>
        </p:nvGrpSpPr>
        <p:grpSpPr>
          <a:xfrm>
            <a:off x="6074740" y="1380969"/>
            <a:ext cx="3069258" cy="3131427"/>
            <a:chOff x="5086215" y="1249919"/>
            <a:chExt cx="3069258" cy="3131427"/>
          </a:xfrm>
        </p:grpSpPr>
        <p:grpSp>
          <p:nvGrpSpPr>
            <p:cNvPr id="1436" name="Google Shape;1436;p41"/>
            <p:cNvGrpSpPr/>
            <p:nvPr/>
          </p:nvGrpSpPr>
          <p:grpSpPr>
            <a:xfrm>
              <a:off x="5086215" y="1416500"/>
              <a:ext cx="2808750" cy="2675121"/>
              <a:chOff x="5232715" y="1416500"/>
              <a:chExt cx="2808750" cy="2675121"/>
            </a:xfrm>
          </p:grpSpPr>
          <p:sp>
            <p:nvSpPr>
              <p:cNvPr id="1437" name="Google Shape;1437;p41"/>
              <p:cNvSpPr/>
              <p:nvPr/>
            </p:nvSpPr>
            <p:spPr>
              <a:xfrm>
                <a:off x="5666200" y="1665901"/>
                <a:ext cx="1359842" cy="2425720"/>
              </a:xfrm>
              <a:custGeom>
                <a:rect b="b" l="l" r="r" t="t"/>
                <a:pathLst>
                  <a:path extrusionOk="0" h="3603" w="2019">
                    <a:moveTo>
                      <a:pt x="1223" y="3602"/>
                    </a:moveTo>
                    <a:lnTo>
                      <a:pt x="2018" y="538"/>
                    </a:lnTo>
                    <a:lnTo>
                      <a:pt x="0" y="0"/>
                    </a:lnTo>
                    <a:lnTo>
                      <a:pt x="1768" y="508"/>
                    </a:lnTo>
                    <a:lnTo>
                      <a:pt x="1759" y="541"/>
                    </a:lnTo>
                    <a:lnTo>
                      <a:pt x="1759" y="541"/>
                    </a:lnTo>
                    <a:cubicBezTo>
                      <a:pt x="1825" y="616"/>
                      <a:pt x="1954" y="606"/>
                      <a:pt x="1954" y="606"/>
                    </a:cubicBezTo>
                    <a:lnTo>
                      <a:pt x="1199" y="3534"/>
                    </a:lnTo>
                    <a:cubicBezTo>
                      <a:pt x="1106" y="3463"/>
                      <a:pt x="1003" y="3539"/>
                      <a:pt x="1003" y="3539"/>
                    </a:cubicBezTo>
                    <a:lnTo>
                      <a:pt x="1223" y="3602"/>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38" name="Google Shape;1438;p41"/>
              <p:cNvSpPr/>
              <p:nvPr/>
            </p:nvSpPr>
            <p:spPr>
              <a:xfrm>
                <a:off x="6340182" y="2028126"/>
                <a:ext cx="641322" cy="2018957"/>
              </a:xfrm>
              <a:custGeom>
                <a:rect b="b" l="l" r="r" t="t"/>
                <a:pathLst>
                  <a:path extrusionOk="0" h="2999" w="952">
                    <a:moveTo>
                      <a:pt x="196" y="2993"/>
                    </a:moveTo>
                    <a:lnTo>
                      <a:pt x="951" y="65"/>
                    </a:lnTo>
                    <a:cubicBezTo>
                      <a:pt x="951" y="65"/>
                      <a:pt x="822" y="75"/>
                      <a:pt x="756" y="0"/>
                    </a:cubicBezTo>
                    <a:lnTo>
                      <a:pt x="0" y="2998"/>
                    </a:lnTo>
                    <a:cubicBezTo>
                      <a:pt x="0" y="2998"/>
                      <a:pt x="103" y="2922"/>
                      <a:pt x="196" y="2993"/>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39" name="Google Shape;1439;p41"/>
              <p:cNvSpPr/>
              <p:nvPr/>
            </p:nvSpPr>
            <p:spPr>
              <a:xfrm>
                <a:off x="5232715" y="1665901"/>
                <a:ext cx="1624092" cy="2407906"/>
              </a:xfrm>
              <a:custGeom>
                <a:rect b="b" l="l" r="r" t="t"/>
                <a:pathLst>
                  <a:path extrusionOk="0" h="3575" w="2411">
                    <a:moveTo>
                      <a:pt x="1636" y="3574"/>
                    </a:moveTo>
                    <a:lnTo>
                      <a:pt x="1645" y="3539"/>
                    </a:lnTo>
                    <a:lnTo>
                      <a:pt x="2401" y="541"/>
                    </a:lnTo>
                    <a:lnTo>
                      <a:pt x="2401" y="541"/>
                    </a:lnTo>
                    <a:lnTo>
                      <a:pt x="2410" y="508"/>
                    </a:lnTo>
                    <a:lnTo>
                      <a:pt x="642" y="0"/>
                    </a:lnTo>
                    <a:lnTo>
                      <a:pt x="0" y="2815"/>
                    </a:lnTo>
                    <a:lnTo>
                      <a:pt x="1636" y="3574"/>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0" name="Google Shape;1440;p41"/>
              <p:cNvSpPr/>
              <p:nvPr/>
            </p:nvSpPr>
            <p:spPr>
              <a:xfrm>
                <a:off x="5321787" y="1680745"/>
                <a:ext cx="1546894" cy="2381185"/>
              </a:xfrm>
              <a:custGeom>
                <a:rect b="b" l="l" r="r" t="t"/>
                <a:pathLst>
                  <a:path extrusionOk="0" h="3535" w="2299">
                    <a:moveTo>
                      <a:pt x="1512" y="3534"/>
                    </a:moveTo>
                    <a:cubicBezTo>
                      <a:pt x="1510" y="3534"/>
                      <a:pt x="1509" y="3534"/>
                      <a:pt x="1507" y="3534"/>
                    </a:cubicBezTo>
                    <a:cubicBezTo>
                      <a:pt x="1497" y="3531"/>
                      <a:pt x="1490" y="3521"/>
                      <a:pt x="1493" y="3510"/>
                    </a:cubicBezTo>
                    <a:lnTo>
                      <a:pt x="2253" y="498"/>
                    </a:lnTo>
                    <a:lnTo>
                      <a:pt x="677" y="45"/>
                    </a:lnTo>
                    <a:lnTo>
                      <a:pt x="40" y="2856"/>
                    </a:lnTo>
                    <a:cubicBezTo>
                      <a:pt x="38" y="2866"/>
                      <a:pt x="27" y="2873"/>
                      <a:pt x="17" y="2870"/>
                    </a:cubicBezTo>
                    <a:cubicBezTo>
                      <a:pt x="6" y="2868"/>
                      <a:pt x="0" y="2858"/>
                      <a:pt x="2" y="2847"/>
                    </a:cubicBezTo>
                    <a:lnTo>
                      <a:pt x="643" y="16"/>
                    </a:lnTo>
                    <a:cubicBezTo>
                      <a:pt x="645" y="11"/>
                      <a:pt x="648" y="7"/>
                      <a:pt x="652" y="4"/>
                    </a:cubicBezTo>
                    <a:cubicBezTo>
                      <a:pt x="657" y="1"/>
                      <a:pt x="663" y="0"/>
                      <a:pt x="668" y="2"/>
                    </a:cubicBezTo>
                    <a:lnTo>
                      <a:pt x="2282" y="466"/>
                    </a:lnTo>
                    <a:cubicBezTo>
                      <a:pt x="2292" y="468"/>
                      <a:pt x="2298" y="479"/>
                      <a:pt x="2295" y="489"/>
                    </a:cubicBezTo>
                    <a:lnTo>
                      <a:pt x="1531" y="3520"/>
                    </a:lnTo>
                    <a:cubicBezTo>
                      <a:pt x="1528" y="3529"/>
                      <a:pt x="1520" y="3534"/>
                      <a:pt x="1512" y="353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1" name="Google Shape;1441;p41"/>
              <p:cNvSpPr/>
              <p:nvPr/>
            </p:nvSpPr>
            <p:spPr>
              <a:xfrm>
                <a:off x="6360965" y="2042970"/>
                <a:ext cx="543341" cy="2001137"/>
              </a:xfrm>
              <a:custGeom>
                <a:rect b="b" l="l" r="r" t="t"/>
                <a:pathLst>
                  <a:path extrusionOk="0" h="2972" w="809">
                    <a:moveTo>
                      <a:pt x="22" y="2971"/>
                    </a:moveTo>
                    <a:cubicBezTo>
                      <a:pt x="20" y="2971"/>
                      <a:pt x="18" y="2971"/>
                      <a:pt x="17" y="2971"/>
                    </a:cubicBezTo>
                    <a:cubicBezTo>
                      <a:pt x="6" y="2968"/>
                      <a:pt x="0" y="2957"/>
                      <a:pt x="3" y="2947"/>
                    </a:cubicBezTo>
                    <a:lnTo>
                      <a:pt x="768" y="16"/>
                    </a:lnTo>
                    <a:cubicBezTo>
                      <a:pt x="770" y="6"/>
                      <a:pt x="781" y="0"/>
                      <a:pt x="791" y="2"/>
                    </a:cubicBezTo>
                    <a:cubicBezTo>
                      <a:pt x="802" y="5"/>
                      <a:pt x="808" y="16"/>
                      <a:pt x="805" y="26"/>
                    </a:cubicBezTo>
                    <a:lnTo>
                      <a:pt x="40" y="2957"/>
                    </a:lnTo>
                    <a:cubicBezTo>
                      <a:pt x="38" y="2965"/>
                      <a:pt x="30" y="2971"/>
                      <a:pt x="22" y="29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2" name="Google Shape;1442;p41"/>
              <p:cNvSpPr/>
              <p:nvPr/>
            </p:nvSpPr>
            <p:spPr>
              <a:xfrm>
                <a:off x="6429255" y="2057816"/>
                <a:ext cx="537403" cy="1983324"/>
              </a:xfrm>
              <a:custGeom>
                <a:rect b="b" l="l" r="r" t="t"/>
                <a:pathLst>
                  <a:path extrusionOk="0" h="2947" w="798">
                    <a:moveTo>
                      <a:pt x="21" y="2946"/>
                    </a:moveTo>
                    <a:cubicBezTo>
                      <a:pt x="19" y="2946"/>
                      <a:pt x="18" y="2946"/>
                      <a:pt x="16" y="2945"/>
                    </a:cubicBezTo>
                    <a:cubicBezTo>
                      <a:pt x="6" y="2942"/>
                      <a:pt x="0" y="2932"/>
                      <a:pt x="2" y="2922"/>
                    </a:cubicBezTo>
                    <a:lnTo>
                      <a:pt x="757" y="17"/>
                    </a:lnTo>
                    <a:cubicBezTo>
                      <a:pt x="760" y="6"/>
                      <a:pt x="770" y="0"/>
                      <a:pt x="781" y="3"/>
                    </a:cubicBezTo>
                    <a:cubicBezTo>
                      <a:pt x="791" y="5"/>
                      <a:pt x="797" y="16"/>
                      <a:pt x="794" y="26"/>
                    </a:cubicBezTo>
                    <a:lnTo>
                      <a:pt x="40" y="2931"/>
                    </a:lnTo>
                    <a:cubicBezTo>
                      <a:pt x="38" y="2940"/>
                      <a:pt x="30" y="2946"/>
                      <a:pt x="21" y="294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3" name="Google Shape;1443;p41"/>
              <p:cNvSpPr/>
              <p:nvPr/>
            </p:nvSpPr>
            <p:spPr>
              <a:xfrm>
                <a:off x="5781995" y="1885611"/>
                <a:ext cx="917447" cy="564121"/>
              </a:xfrm>
              <a:custGeom>
                <a:rect b="b" l="l" r="r" t="t"/>
                <a:pathLst>
                  <a:path extrusionOk="0" h="839" w="1361">
                    <a:moveTo>
                      <a:pt x="107" y="0"/>
                    </a:moveTo>
                    <a:lnTo>
                      <a:pt x="0" y="442"/>
                    </a:lnTo>
                    <a:lnTo>
                      <a:pt x="1228" y="838"/>
                    </a:lnTo>
                    <a:lnTo>
                      <a:pt x="1360" y="301"/>
                    </a:lnTo>
                    <a:lnTo>
                      <a:pt x="107"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4" name="Google Shape;1444;p41"/>
              <p:cNvSpPr/>
              <p:nvPr/>
            </p:nvSpPr>
            <p:spPr>
              <a:xfrm>
                <a:off x="5250529" y="3028697"/>
                <a:ext cx="154392" cy="157359"/>
              </a:xfrm>
              <a:custGeom>
                <a:rect b="b" l="l" r="r" t="t"/>
                <a:pathLst>
                  <a:path extrusionOk="0" h="235" w="231">
                    <a:moveTo>
                      <a:pt x="224" y="175"/>
                    </a:moveTo>
                    <a:cubicBezTo>
                      <a:pt x="218" y="159"/>
                      <a:pt x="204" y="145"/>
                      <a:pt x="187" y="143"/>
                    </a:cubicBezTo>
                    <a:cubicBezTo>
                      <a:pt x="168" y="140"/>
                      <a:pt x="150" y="148"/>
                      <a:pt x="139" y="164"/>
                    </a:cubicBezTo>
                    <a:cubicBezTo>
                      <a:pt x="138" y="165"/>
                      <a:pt x="138" y="167"/>
                      <a:pt x="138" y="168"/>
                    </a:cubicBezTo>
                    <a:cubicBezTo>
                      <a:pt x="98" y="158"/>
                      <a:pt x="58" y="139"/>
                      <a:pt x="48" y="97"/>
                    </a:cubicBezTo>
                    <a:cubicBezTo>
                      <a:pt x="44" y="78"/>
                      <a:pt x="48" y="54"/>
                      <a:pt x="65" y="42"/>
                    </a:cubicBezTo>
                    <a:cubicBezTo>
                      <a:pt x="80" y="31"/>
                      <a:pt x="102" y="33"/>
                      <a:pt x="114" y="46"/>
                    </a:cubicBezTo>
                    <a:cubicBezTo>
                      <a:pt x="120" y="53"/>
                      <a:pt x="131" y="52"/>
                      <a:pt x="137" y="46"/>
                    </a:cubicBezTo>
                    <a:cubicBezTo>
                      <a:pt x="143" y="40"/>
                      <a:pt x="143" y="30"/>
                      <a:pt x="137" y="23"/>
                    </a:cubicBezTo>
                    <a:cubicBezTo>
                      <a:pt x="121" y="5"/>
                      <a:pt x="96" y="0"/>
                      <a:pt x="73" y="4"/>
                    </a:cubicBezTo>
                    <a:cubicBezTo>
                      <a:pt x="49" y="9"/>
                      <a:pt x="30" y="26"/>
                      <a:pt x="21" y="49"/>
                    </a:cubicBezTo>
                    <a:cubicBezTo>
                      <a:pt x="0" y="99"/>
                      <a:pt x="30" y="151"/>
                      <a:pt x="73" y="177"/>
                    </a:cubicBezTo>
                    <a:cubicBezTo>
                      <a:pt x="92" y="189"/>
                      <a:pt x="113" y="195"/>
                      <a:pt x="134" y="200"/>
                    </a:cubicBezTo>
                    <a:cubicBezTo>
                      <a:pt x="135" y="205"/>
                      <a:pt x="137" y="210"/>
                      <a:pt x="140" y="214"/>
                    </a:cubicBezTo>
                    <a:cubicBezTo>
                      <a:pt x="145" y="221"/>
                      <a:pt x="152" y="227"/>
                      <a:pt x="160" y="231"/>
                    </a:cubicBezTo>
                    <a:cubicBezTo>
                      <a:pt x="167" y="234"/>
                      <a:pt x="175" y="234"/>
                      <a:pt x="182" y="233"/>
                    </a:cubicBezTo>
                    <a:cubicBezTo>
                      <a:pt x="183" y="233"/>
                      <a:pt x="184" y="233"/>
                      <a:pt x="185" y="233"/>
                    </a:cubicBezTo>
                    <a:cubicBezTo>
                      <a:pt x="185" y="233"/>
                      <a:pt x="186" y="233"/>
                      <a:pt x="187" y="233"/>
                    </a:cubicBezTo>
                    <a:lnTo>
                      <a:pt x="188" y="233"/>
                    </a:lnTo>
                    <a:cubicBezTo>
                      <a:pt x="196" y="232"/>
                      <a:pt x="204" y="229"/>
                      <a:pt x="211" y="224"/>
                    </a:cubicBezTo>
                    <a:cubicBezTo>
                      <a:pt x="224" y="213"/>
                      <a:pt x="230" y="191"/>
                      <a:pt x="224" y="17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5" name="Google Shape;1445;p41"/>
              <p:cNvSpPr/>
              <p:nvPr/>
            </p:nvSpPr>
            <p:spPr>
              <a:xfrm>
                <a:off x="5324757" y="2702101"/>
                <a:ext cx="154392" cy="160330"/>
              </a:xfrm>
              <a:custGeom>
                <a:rect b="b" l="l" r="r" t="t"/>
                <a:pathLst>
                  <a:path extrusionOk="0" h="236" w="231">
                    <a:moveTo>
                      <a:pt x="224" y="175"/>
                    </a:moveTo>
                    <a:cubicBezTo>
                      <a:pt x="219" y="159"/>
                      <a:pt x="205" y="146"/>
                      <a:pt x="187" y="143"/>
                    </a:cubicBezTo>
                    <a:cubicBezTo>
                      <a:pt x="168" y="141"/>
                      <a:pt x="150" y="149"/>
                      <a:pt x="140" y="165"/>
                    </a:cubicBezTo>
                    <a:cubicBezTo>
                      <a:pt x="139" y="166"/>
                      <a:pt x="139" y="167"/>
                      <a:pt x="138" y="168"/>
                    </a:cubicBezTo>
                    <a:cubicBezTo>
                      <a:pt x="99" y="158"/>
                      <a:pt x="59" y="139"/>
                      <a:pt x="49" y="97"/>
                    </a:cubicBezTo>
                    <a:cubicBezTo>
                      <a:pt x="44" y="78"/>
                      <a:pt x="49" y="54"/>
                      <a:pt x="66" y="43"/>
                    </a:cubicBezTo>
                    <a:cubicBezTo>
                      <a:pt x="81" y="32"/>
                      <a:pt x="102" y="33"/>
                      <a:pt x="114" y="47"/>
                    </a:cubicBezTo>
                    <a:cubicBezTo>
                      <a:pt x="120" y="53"/>
                      <a:pt x="132" y="53"/>
                      <a:pt x="137" y="47"/>
                    </a:cubicBezTo>
                    <a:cubicBezTo>
                      <a:pt x="144" y="40"/>
                      <a:pt x="143" y="30"/>
                      <a:pt x="137" y="24"/>
                    </a:cubicBezTo>
                    <a:cubicBezTo>
                      <a:pt x="121" y="6"/>
                      <a:pt x="96" y="0"/>
                      <a:pt x="73" y="5"/>
                    </a:cubicBezTo>
                    <a:cubicBezTo>
                      <a:pt x="49" y="9"/>
                      <a:pt x="31" y="27"/>
                      <a:pt x="21" y="49"/>
                    </a:cubicBezTo>
                    <a:cubicBezTo>
                      <a:pt x="0" y="99"/>
                      <a:pt x="31" y="151"/>
                      <a:pt x="74" y="178"/>
                    </a:cubicBezTo>
                    <a:cubicBezTo>
                      <a:pt x="93" y="189"/>
                      <a:pt x="113" y="196"/>
                      <a:pt x="135" y="201"/>
                    </a:cubicBezTo>
                    <a:cubicBezTo>
                      <a:pt x="136" y="206"/>
                      <a:pt x="138" y="210"/>
                      <a:pt x="140" y="214"/>
                    </a:cubicBezTo>
                    <a:cubicBezTo>
                      <a:pt x="146" y="222"/>
                      <a:pt x="152" y="228"/>
                      <a:pt x="161" y="231"/>
                    </a:cubicBezTo>
                    <a:cubicBezTo>
                      <a:pt x="168" y="234"/>
                      <a:pt x="176" y="235"/>
                      <a:pt x="183" y="234"/>
                    </a:cubicBezTo>
                    <a:cubicBezTo>
                      <a:pt x="184" y="234"/>
                      <a:pt x="185" y="234"/>
                      <a:pt x="185" y="234"/>
                    </a:cubicBezTo>
                    <a:cubicBezTo>
                      <a:pt x="186" y="234"/>
                      <a:pt x="187" y="234"/>
                      <a:pt x="187" y="234"/>
                    </a:cubicBezTo>
                    <a:cubicBezTo>
                      <a:pt x="188" y="234"/>
                      <a:pt x="188" y="233"/>
                      <a:pt x="189" y="233"/>
                    </a:cubicBezTo>
                    <a:cubicBezTo>
                      <a:pt x="197" y="232"/>
                      <a:pt x="205" y="229"/>
                      <a:pt x="211" y="224"/>
                    </a:cubicBezTo>
                    <a:cubicBezTo>
                      <a:pt x="225" y="213"/>
                      <a:pt x="230" y="192"/>
                      <a:pt x="224" y="17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6" name="Google Shape;1446;p41"/>
              <p:cNvSpPr/>
              <p:nvPr/>
            </p:nvSpPr>
            <p:spPr>
              <a:xfrm>
                <a:off x="5396015" y="2378475"/>
                <a:ext cx="154392" cy="157359"/>
              </a:xfrm>
              <a:custGeom>
                <a:rect b="b" l="l" r="r" t="t"/>
                <a:pathLst>
                  <a:path extrusionOk="0" h="235" w="231">
                    <a:moveTo>
                      <a:pt x="224" y="175"/>
                    </a:moveTo>
                    <a:cubicBezTo>
                      <a:pt x="218" y="159"/>
                      <a:pt x="204" y="145"/>
                      <a:pt x="187" y="143"/>
                    </a:cubicBezTo>
                    <a:cubicBezTo>
                      <a:pt x="168" y="140"/>
                      <a:pt x="150" y="148"/>
                      <a:pt x="139" y="164"/>
                    </a:cubicBezTo>
                    <a:cubicBezTo>
                      <a:pt x="139" y="165"/>
                      <a:pt x="138" y="167"/>
                      <a:pt x="138" y="168"/>
                    </a:cubicBezTo>
                    <a:cubicBezTo>
                      <a:pt x="98" y="158"/>
                      <a:pt x="58" y="139"/>
                      <a:pt x="48" y="97"/>
                    </a:cubicBezTo>
                    <a:cubicBezTo>
                      <a:pt x="44" y="78"/>
                      <a:pt x="49" y="54"/>
                      <a:pt x="65" y="42"/>
                    </a:cubicBezTo>
                    <a:cubicBezTo>
                      <a:pt x="81" y="31"/>
                      <a:pt x="102" y="33"/>
                      <a:pt x="114" y="46"/>
                    </a:cubicBezTo>
                    <a:cubicBezTo>
                      <a:pt x="120" y="53"/>
                      <a:pt x="131" y="52"/>
                      <a:pt x="137" y="46"/>
                    </a:cubicBezTo>
                    <a:cubicBezTo>
                      <a:pt x="144" y="40"/>
                      <a:pt x="143" y="30"/>
                      <a:pt x="137" y="23"/>
                    </a:cubicBezTo>
                    <a:cubicBezTo>
                      <a:pt x="121" y="5"/>
                      <a:pt x="96" y="0"/>
                      <a:pt x="73" y="4"/>
                    </a:cubicBezTo>
                    <a:cubicBezTo>
                      <a:pt x="49" y="9"/>
                      <a:pt x="30" y="26"/>
                      <a:pt x="21" y="49"/>
                    </a:cubicBezTo>
                    <a:cubicBezTo>
                      <a:pt x="0" y="99"/>
                      <a:pt x="30" y="151"/>
                      <a:pt x="74" y="177"/>
                    </a:cubicBezTo>
                    <a:cubicBezTo>
                      <a:pt x="92" y="189"/>
                      <a:pt x="113" y="195"/>
                      <a:pt x="134" y="200"/>
                    </a:cubicBezTo>
                    <a:cubicBezTo>
                      <a:pt x="136" y="205"/>
                      <a:pt x="137" y="210"/>
                      <a:pt x="140" y="214"/>
                    </a:cubicBezTo>
                    <a:cubicBezTo>
                      <a:pt x="145" y="221"/>
                      <a:pt x="152" y="227"/>
                      <a:pt x="160" y="231"/>
                    </a:cubicBezTo>
                    <a:cubicBezTo>
                      <a:pt x="168" y="234"/>
                      <a:pt x="175" y="234"/>
                      <a:pt x="183" y="233"/>
                    </a:cubicBezTo>
                    <a:cubicBezTo>
                      <a:pt x="184" y="233"/>
                      <a:pt x="184" y="233"/>
                      <a:pt x="185" y="233"/>
                    </a:cubicBezTo>
                    <a:cubicBezTo>
                      <a:pt x="186" y="233"/>
                      <a:pt x="186" y="233"/>
                      <a:pt x="187" y="233"/>
                    </a:cubicBezTo>
                    <a:lnTo>
                      <a:pt x="188" y="233"/>
                    </a:lnTo>
                    <a:cubicBezTo>
                      <a:pt x="196" y="232"/>
                      <a:pt x="204" y="229"/>
                      <a:pt x="211" y="224"/>
                    </a:cubicBezTo>
                    <a:cubicBezTo>
                      <a:pt x="225" y="213"/>
                      <a:pt x="230" y="191"/>
                      <a:pt x="224" y="17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7" name="Google Shape;1447;p41"/>
              <p:cNvSpPr/>
              <p:nvPr/>
            </p:nvSpPr>
            <p:spPr>
              <a:xfrm>
                <a:off x="5470241" y="2054846"/>
                <a:ext cx="154392" cy="160330"/>
              </a:xfrm>
              <a:custGeom>
                <a:rect b="b" l="l" r="r" t="t"/>
                <a:pathLst>
                  <a:path extrusionOk="0" h="236" w="231">
                    <a:moveTo>
                      <a:pt x="224" y="175"/>
                    </a:moveTo>
                    <a:cubicBezTo>
                      <a:pt x="218" y="159"/>
                      <a:pt x="204" y="146"/>
                      <a:pt x="187" y="143"/>
                    </a:cubicBezTo>
                    <a:cubicBezTo>
                      <a:pt x="168" y="141"/>
                      <a:pt x="149" y="149"/>
                      <a:pt x="139" y="165"/>
                    </a:cubicBezTo>
                    <a:cubicBezTo>
                      <a:pt x="138" y="166"/>
                      <a:pt x="138" y="167"/>
                      <a:pt x="138" y="168"/>
                    </a:cubicBezTo>
                    <a:cubicBezTo>
                      <a:pt x="98" y="158"/>
                      <a:pt x="58" y="139"/>
                      <a:pt x="48" y="97"/>
                    </a:cubicBezTo>
                    <a:cubicBezTo>
                      <a:pt x="44" y="78"/>
                      <a:pt x="48" y="55"/>
                      <a:pt x="65" y="43"/>
                    </a:cubicBezTo>
                    <a:cubicBezTo>
                      <a:pt x="80" y="32"/>
                      <a:pt x="102" y="33"/>
                      <a:pt x="114" y="47"/>
                    </a:cubicBezTo>
                    <a:cubicBezTo>
                      <a:pt x="120" y="53"/>
                      <a:pt x="131" y="53"/>
                      <a:pt x="137" y="47"/>
                    </a:cubicBezTo>
                    <a:cubicBezTo>
                      <a:pt x="143" y="40"/>
                      <a:pt x="143" y="30"/>
                      <a:pt x="137" y="24"/>
                    </a:cubicBezTo>
                    <a:cubicBezTo>
                      <a:pt x="121" y="6"/>
                      <a:pt x="96" y="0"/>
                      <a:pt x="73" y="5"/>
                    </a:cubicBezTo>
                    <a:cubicBezTo>
                      <a:pt x="49" y="9"/>
                      <a:pt x="30" y="27"/>
                      <a:pt x="21" y="49"/>
                    </a:cubicBezTo>
                    <a:cubicBezTo>
                      <a:pt x="0" y="99"/>
                      <a:pt x="30" y="151"/>
                      <a:pt x="73" y="178"/>
                    </a:cubicBezTo>
                    <a:cubicBezTo>
                      <a:pt x="92" y="189"/>
                      <a:pt x="113" y="196"/>
                      <a:pt x="134" y="201"/>
                    </a:cubicBezTo>
                    <a:cubicBezTo>
                      <a:pt x="135" y="206"/>
                      <a:pt x="137" y="210"/>
                      <a:pt x="140" y="214"/>
                    </a:cubicBezTo>
                    <a:cubicBezTo>
                      <a:pt x="145" y="222"/>
                      <a:pt x="152" y="228"/>
                      <a:pt x="160" y="231"/>
                    </a:cubicBezTo>
                    <a:cubicBezTo>
                      <a:pt x="167" y="234"/>
                      <a:pt x="175" y="235"/>
                      <a:pt x="182" y="234"/>
                    </a:cubicBezTo>
                    <a:cubicBezTo>
                      <a:pt x="183" y="234"/>
                      <a:pt x="184" y="234"/>
                      <a:pt x="185" y="234"/>
                    </a:cubicBezTo>
                    <a:cubicBezTo>
                      <a:pt x="185" y="234"/>
                      <a:pt x="186" y="234"/>
                      <a:pt x="187" y="234"/>
                    </a:cubicBezTo>
                    <a:lnTo>
                      <a:pt x="188" y="233"/>
                    </a:lnTo>
                    <a:cubicBezTo>
                      <a:pt x="196" y="232"/>
                      <a:pt x="204" y="229"/>
                      <a:pt x="211" y="224"/>
                    </a:cubicBezTo>
                    <a:cubicBezTo>
                      <a:pt x="224" y="213"/>
                      <a:pt x="230" y="192"/>
                      <a:pt x="224" y="17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8" name="Google Shape;1448;p41"/>
              <p:cNvSpPr/>
              <p:nvPr/>
            </p:nvSpPr>
            <p:spPr>
              <a:xfrm>
                <a:off x="5544469" y="1728250"/>
                <a:ext cx="154392" cy="157359"/>
              </a:xfrm>
              <a:custGeom>
                <a:rect b="b" l="l" r="r" t="t"/>
                <a:pathLst>
                  <a:path extrusionOk="0" h="235" w="231">
                    <a:moveTo>
                      <a:pt x="224" y="175"/>
                    </a:moveTo>
                    <a:cubicBezTo>
                      <a:pt x="219" y="159"/>
                      <a:pt x="204" y="145"/>
                      <a:pt x="187" y="143"/>
                    </a:cubicBezTo>
                    <a:cubicBezTo>
                      <a:pt x="168" y="140"/>
                      <a:pt x="150" y="148"/>
                      <a:pt x="140" y="164"/>
                    </a:cubicBezTo>
                    <a:cubicBezTo>
                      <a:pt x="139" y="165"/>
                      <a:pt x="139" y="167"/>
                      <a:pt x="138" y="168"/>
                    </a:cubicBezTo>
                    <a:cubicBezTo>
                      <a:pt x="99" y="158"/>
                      <a:pt x="59" y="139"/>
                      <a:pt x="49" y="97"/>
                    </a:cubicBezTo>
                    <a:cubicBezTo>
                      <a:pt x="44" y="78"/>
                      <a:pt x="49" y="54"/>
                      <a:pt x="66" y="42"/>
                    </a:cubicBezTo>
                    <a:cubicBezTo>
                      <a:pt x="81" y="31"/>
                      <a:pt x="102" y="33"/>
                      <a:pt x="114" y="46"/>
                    </a:cubicBezTo>
                    <a:cubicBezTo>
                      <a:pt x="120" y="53"/>
                      <a:pt x="132" y="52"/>
                      <a:pt x="137" y="46"/>
                    </a:cubicBezTo>
                    <a:cubicBezTo>
                      <a:pt x="144" y="40"/>
                      <a:pt x="143" y="30"/>
                      <a:pt x="137" y="23"/>
                    </a:cubicBezTo>
                    <a:cubicBezTo>
                      <a:pt x="121" y="5"/>
                      <a:pt x="96" y="0"/>
                      <a:pt x="73" y="4"/>
                    </a:cubicBezTo>
                    <a:cubicBezTo>
                      <a:pt x="49" y="9"/>
                      <a:pt x="31" y="26"/>
                      <a:pt x="21" y="49"/>
                    </a:cubicBezTo>
                    <a:cubicBezTo>
                      <a:pt x="0" y="99"/>
                      <a:pt x="31" y="151"/>
                      <a:pt x="74" y="177"/>
                    </a:cubicBezTo>
                    <a:cubicBezTo>
                      <a:pt x="93" y="189"/>
                      <a:pt x="113" y="195"/>
                      <a:pt x="135" y="200"/>
                    </a:cubicBezTo>
                    <a:cubicBezTo>
                      <a:pt x="136" y="205"/>
                      <a:pt x="138" y="210"/>
                      <a:pt x="140" y="214"/>
                    </a:cubicBezTo>
                    <a:cubicBezTo>
                      <a:pt x="146" y="221"/>
                      <a:pt x="152" y="227"/>
                      <a:pt x="161" y="231"/>
                    </a:cubicBezTo>
                    <a:cubicBezTo>
                      <a:pt x="168" y="234"/>
                      <a:pt x="175" y="234"/>
                      <a:pt x="183" y="233"/>
                    </a:cubicBezTo>
                    <a:cubicBezTo>
                      <a:pt x="184" y="233"/>
                      <a:pt x="185" y="233"/>
                      <a:pt x="185" y="233"/>
                    </a:cubicBezTo>
                    <a:cubicBezTo>
                      <a:pt x="186" y="233"/>
                      <a:pt x="187" y="233"/>
                      <a:pt x="187" y="233"/>
                    </a:cubicBezTo>
                    <a:cubicBezTo>
                      <a:pt x="188" y="233"/>
                      <a:pt x="188" y="233"/>
                      <a:pt x="189" y="233"/>
                    </a:cubicBezTo>
                    <a:cubicBezTo>
                      <a:pt x="197" y="232"/>
                      <a:pt x="205" y="229"/>
                      <a:pt x="211" y="224"/>
                    </a:cubicBezTo>
                    <a:cubicBezTo>
                      <a:pt x="225" y="213"/>
                      <a:pt x="230" y="191"/>
                      <a:pt x="224" y="17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9" name="Google Shape;1449;p41"/>
              <p:cNvSpPr/>
              <p:nvPr/>
            </p:nvSpPr>
            <p:spPr>
              <a:xfrm>
                <a:off x="6865708" y="1416500"/>
                <a:ext cx="855095" cy="768985"/>
              </a:xfrm>
              <a:custGeom>
                <a:rect b="b" l="l" r="r" t="t"/>
                <a:pathLst>
                  <a:path extrusionOk="0" h="1144" w="1268">
                    <a:moveTo>
                      <a:pt x="1267" y="303"/>
                    </a:moveTo>
                    <a:lnTo>
                      <a:pt x="818" y="1047"/>
                    </a:lnTo>
                    <a:cubicBezTo>
                      <a:pt x="776" y="1117"/>
                      <a:pt x="689" y="1143"/>
                      <a:pt x="615" y="1110"/>
                    </a:cubicBezTo>
                    <a:cubicBezTo>
                      <a:pt x="523" y="1067"/>
                      <a:pt x="428" y="996"/>
                      <a:pt x="488" y="897"/>
                    </a:cubicBezTo>
                    <a:cubicBezTo>
                      <a:pt x="593" y="723"/>
                      <a:pt x="745" y="959"/>
                      <a:pt x="745" y="959"/>
                    </a:cubicBezTo>
                    <a:lnTo>
                      <a:pt x="1019" y="504"/>
                    </a:lnTo>
                    <a:lnTo>
                      <a:pt x="616" y="260"/>
                    </a:lnTo>
                    <a:lnTo>
                      <a:pt x="390" y="634"/>
                    </a:lnTo>
                    <a:cubicBezTo>
                      <a:pt x="348" y="704"/>
                      <a:pt x="261" y="730"/>
                      <a:pt x="187" y="697"/>
                    </a:cubicBezTo>
                    <a:cubicBezTo>
                      <a:pt x="95" y="654"/>
                      <a:pt x="0" y="583"/>
                      <a:pt x="60" y="484"/>
                    </a:cubicBezTo>
                    <a:cubicBezTo>
                      <a:pt x="165" y="310"/>
                      <a:pt x="317" y="546"/>
                      <a:pt x="317" y="546"/>
                    </a:cubicBezTo>
                    <a:lnTo>
                      <a:pt x="645" y="3"/>
                    </a:lnTo>
                    <a:lnTo>
                      <a:pt x="646" y="0"/>
                    </a:lnTo>
                    <a:lnTo>
                      <a:pt x="1267" y="303"/>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0" name="Google Shape;1450;p41"/>
              <p:cNvSpPr/>
              <p:nvPr/>
            </p:nvSpPr>
            <p:spPr>
              <a:xfrm>
                <a:off x="6898369" y="1701529"/>
                <a:ext cx="83134" cy="89072"/>
              </a:xfrm>
              <a:custGeom>
                <a:rect b="b" l="l" r="r" t="t"/>
                <a:pathLst>
                  <a:path extrusionOk="0" h="131" w="125">
                    <a:moveTo>
                      <a:pt x="21" y="130"/>
                    </a:moveTo>
                    <a:cubicBezTo>
                      <a:pt x="20" y="130"/>
                      <a:pt x="19" y="130"/>
                      <a:pt x="19" y="130"/>
                    </a:cubicBezTo>
                    <a:cubicBezTo>
                      <a:pt x="8" y="129"/>
                      <a:pt x="0" y="119"/>
                      <a:pt x="2" y="109"/>
                    </a:cubicBezTo>
                    <a:cubicBezTo>
                      <a:pt x="7" y="56"/>
                      <a:pt x="48" y="12"/>
                      <a:pt x="100" y="2"/>
                    </a:cubicBezTo>
                    <a:cubicBezTo>
                      <a:pt x="110" y="0"/>
                      <a:pt x="120" y="7"/>
                      <a:pt x="122" y="18"/>
                    </a:cubicBezTo>
                    <a:cubicBezTo>
                      <a:pt x="124" y="28"/>
                      <a:pt x="117" y="38"/>
                      <a:pt x="107" y="40"/>
                    </a:cubicBezTo>
                    <a:cubicBezTo>
                      <a:pt x="72" y="46"/>
                      <a:pt x="44" y="78"/>
                      <a:pt x="40" y="113"/>
                    </a:cubicBezTo>
                    <a:cubicBezTo>
                      <a:pt x="39" y="122"/>
                      <a:pt x="31" y="130"/>
                      <a:pt x="21" y="13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1" name="Google Shape;1451;p41"/>
              <p:cNvSpPr/>
              <p:nvPr/>
            </p:nvSpPr>
            <p:spPr>
              <a:xfrm>
                <a:off x="7192307" y="2271588"/>
                <a:ext cx="388948" cy="671005"/>
              </a:xfrm>
              <a:custGeom>
                <a:rect b="b" l="l" r="r" t="t"/>
                <a:pathLst>
                  <a:path extrusionOk="0" h="996" w="577">
                    <a:moveTo>
                      <a:pt x="202" y="277"/>
                    </a:moveTo>
                    <a:lnTo>
                      <a:pt x="394" y="703"/>
                    </a:lnTo>
                    <a:cubicBezTo>
                      <a:pt x="428" y="777"/>
                      <a:pt x="400" y="864"/>
                      <a:pt x="331" y="905"/>
                    </a:cubicBezTo>
                    <a:cubicBezTo>
                      <a:pt x="243" y="957"/>
                      <a:pt x="131" y="995"/>
                      <a:pt x="83" y="889"/>
                    </a:cubicBezTo>
                    <a:cubicBezTo>
                      <a:pt x="0" y="704"/>
                      <a:pt x="280" y="713"/>
                      <a:pt x="280" y="713"/>
                    </a:cubicBezTo>
                    <a:lnTo>
                      <a:pt x="4" y="104"/>
                    </a:lnTo>
                    <a:cubicBezTo>
                      <a:pt x="76" y="47"/>
                      <a:pt x="177" y="0"/>
                      <a:pt x="257" y="61"/>
                    </a:cubicBezTo>
                    <a:cubicBezTo>
                      <a:pt x="292" y="89"/>
                      <a:pt x="313" y="142"/>
                      <a:pt x="361" y="151"/>
                    </a:cubicBezTo>
                    <a:cubicBezTo>
                      <a:pt x="442" y="139"/>
                      <a:pt x="539" y="129"/>
                      <a:pt x="576" y="224"/>
                    </a:cubicBezTo>
                    <a:cubicBezTo>
                      <a:pt x="483" y="199"/>
                      <a:pt x="433" y="317"/>
                      <a:pt x="346" y="323"/>
                    </a:cubicBezTo>
                    <a:cubicBezTo>
                      <a:pt x="297" y="326"/>
                      <a:pt x="250" y="288"/>
                      <a:pt x="202" y="277"/>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2" name="Google Shape;1452;p41"/>
              <p:cNvSpPr/>
              <p:nvPr/>
            </p:nvSpPr>
            <p:spPr>
              <a:xfrm>
                <a:off x="7251689" y="2782266"/>
                <a:ext cx="53443" cy="109854"/>
              </a:xfrm>
              <a:custGeom>
                <a:rect b="b" l="l" r="r" t="t"/>
                <a:pathLst>
                  <a:path extrusionOk="0" h="164" w="80">
                    <a:moveTo>
                      <a:pt x="39" y="163"/>
                    </a:moveTo>
                    <a:cubicBezTo>
                      <a:pt x="33" y="163"/>
                      <a:pt x="27" y="160"/>
                      <a:pt x="23" y="155"/>
                    </a:cubicBezTo>
                    <a:cubicBezTo>
                      <a:pt x="7" y="133"/>
                      <a:pt x="0" y="104"/>
                      <a:pt x="4" y="77"/>
                    </a:cubicBezTo>
                    <a:cubicBezTo>
                      <a:pt x="8" y="49"/>
                      <a:pt x="23" y="24"/>
                      <a:pt x="45" y="7"/>
                    </a:cubicBezTo>
                    <a:cubicBezTo>
                      <a:pt x="54" y="0"/>
                      <a:pt x="66" y="2"/>
                      <a:pt x="73" y="11"/>
                    </a:cubicBezTo>
                    <a:cubicBezTo>
                      <a:pt x="79" y="19"/>
                      <a:pt x="77" y="31"/>
                      <a:pt x="69" y="38"/>
                    </a:cubicBezTo>
                    <a:cubicBezTo>
                      <a:pt x="55" y="48"/>
                      <a:pt x="45" y="65"/>
                      <a:pt x="42" y="82"/>
                    </a:cubicBezTo>
                    <a:cubicBezTo>
                      <a:pt x="40" y="100"/>
                      <a:pt x="44" y="118"/>
                      <a:pt x="54" y="133"/>
                    </a:cubicBezTo>
                    <a:cubicBezTo>
                      <a:pt x="61" y="141"/>
                      <a:pt x="59" y="153"/>
                      <a:pt x="50" y="160"/>
                    </a:cubicBezTo>
                    <a:cubicBezTo>
                      <a:pt x="47" y="162"/>
                      <a:pt x="43" y="163"/>
                      <a:pt x="39" y="16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3" name="Google Shape;1453;p41"/>
              <p:cNvSpPr/>
              <p:nvPr/>
            </p:nvSpPr>
            <p:spPr>
              <a:xfrm>
                <a:off x="7765340" y="1582767"/>
                <a:ext cx="276124" cy="620533"/>
              </a:xfrm>
              <a:custGeom>
                <a:rect b="b" l="l" r="r" t="t"/>
                <a:pathLst>
                  <a:path extrusionOk="0" h="921" w="411">
                    <a:moveTo>
                      <a:pt x="410" y="23"/>
                    </a:moveTo>
                    <a:lnTo>
                      <a:pt x="384" y="739"/>
                    </a:lnTo>
                    <a:cubicBezTo>
                      <a:pt x="384" y="826"/>
                      <a:pt x="319" y="898"/>
                      <a:pt x="233" y="908"/>
                    </a:cubicBezTo>
                    <a:cubicBezTo>
                      <a:pt x="125" y="920"/>
                      <a:pt x="0" y="908"/>
                      <a:pt x="0" y="784"/>
                    </a:cubicBezTo>
                    <a:cubicBezTo>
                      <a:pt x="0" y="567"/>
                      <a:pt x="268" y="699"/>
                      <a:pt x="268" y="699"/>
                    </a:cubicBezTo>
                    <a:lnTo>
                      <a:pt x="216" y="0"/>
                    </a:lnTo>
                    <a:lnTo>
                      <a:pt x="410" y="23"/>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4" name="Google Shape;1454;p41"/>
              <p:cNvSpPr/>
              <p:nvPr/>
            </p:nvSpPr>
            <p:spPr>
              <a:xfrm>
                <a:off x="7922701" y="1612458"/>
                <a:ext cx="50474" cy="400820"/>
              </a:xfrm>
              <a:custGeom>
                <a:rect b="b" l="l" r="r" t="t"/>
                <a:pathLst>
                  <a:path extrusionOk="0" h="595" w="75">
                    <a:moveTo>
                      <a:pt x="54" y="594"/>
                    </a:moveTo>
                    <a:cubicBezTo>
                      <a:pt x="44" y="594"/>
                      <a:pt x="35" y="586"/>
                      <a:pt x="35" y="576"/>
                    </a:cubicBezTo>
                    <a:lnTo>
                      <a:pt x="0" y="20"/>
                    </a:lnTo>
                    <a:cubicBezTo>
                      <a:pt x="0" y="10"/>
                      <a:pt x="8" y="1"/>
                      <a:pt x="19" y="0"/>
                    </a:cubicBezTo>
                    <a:cubicBezTo>
                      <a:pt x="31" y="0"/>
                      <a:pt x="38" y="7"/>
                      <a:pt x="39" y="18"/>
                    </a:cubicBezTo>
                    <a:lnTo>
                      <a:pt x="73" y="573"/>
                    </a:lnTo>
                    <a:cubicBezTo>
                      <a:pt x="74" y="584"/>
                      <a:pt x="66" y="593"/>
                      <a:pt x="55" y="594"/>
                    </a:cubicBezTo>
                    <a:lnTo>
                      <a:pt x="54" y="594"/>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455" name="Google Shape;1455;p41"/>
            <p:cNvGrpSpPr/>
            <p:nvPr/>
          </p:nvGrpSpPr>
          <p:grpSpPr>
            <a:xfrm flipH="1">
              <a:off x="6216575" y="2669670"/>
              <a:ext cx="641325" cy="1711676"/>
              <a:chOff x="8182625" y="2862420"/>
              <a:chExt cx="641325" cy="1711676"/>
            </a:xfrm>
          </p:grpSpPr>
          <p:sp>
            <p:nvSpPr>
              <p:cNvPr id="1456" name="Google Shape;1456;p41"/>
              <p:cNvSpPr/>
              <p:nvPr/>
            </p:nvSpPr>
            <p:spPr>
              <a:xfrm>
                <a:off x="8697402" y="3068336"/>
                <a:ext cx="126549" cy="126551"/>
              </a:xfrm>
              <a:custGeom>
                <a:rect b="b" l="l" r="r" t="t"/>
                <a:pathLst>
                  <a:path extrusionOk="0" h="260" w="260">
                    <a:moveTo>
                      <a:pt x="150" y="11"/>
                    </a:moveTo>
                    <a:cubicBezTo>
                      <a:pt x="215" y="22"/>
                      <a:pt x="259" y="84"/>
                      <a:pt x="248" y="149"/>
                    </a:cubicBezTo>
                    <a:cubicBezTo>
                      <a:pt x="237" y="215"/>
                      <a:pt x="175" y="259"/>
                      <a:pt x="109" y="247"/>
                    </a:cubicBezTo>
                    <a:cubicBezTo>
                      <a:pt x="44" y="236"/>
                      <a:pt x="0" y="174"/>
                      <a:pt x="11" y="109"/>
                    </a:cubicBezTo>
                    <a:cubicBezTo>
                      <a:pt x="22" y="44"/>
                      <a:pt x="84" y="0"/>
                      <a:pt x="150" y="1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7" name="Google Shape;1457;p41"/>
              <p:cNvSpPr/>
              <p:nvPr/>
            </p:nvSpPr>
            <p:spPr>
              <a:xfrm>
                <a:off x="8304884" y="3265672"/>
                <a:ext cx="465442" cy="173740"/>
              </a:xfrm>
              <a:custGeom>
                <a:rect b="b" l="l" r="r" t="t"/>
                <a:pathLst>
                  <a:path extrusionOk="0" h="357" w="957">
                    <a:moveTo>
                      <a:pt x="853" y="126"/>
                    </a:moveTo>
                    <a:cubicBezTo>
                      <a:pt x="914" y="137"/>
                      <a:pt x="956" y="196"/>
                      <a:pt x="945" y="257"/>
                    </a:cubicBezTo>
                    <a:cubicBezTo>
                      <a:pt x="940" y="288"/>
                      <a:pt x="923" y="314"/>
                      <a:pt x="899" y="331"/>
                    </a:cubicBezTo>
                    <a:cubicBezTo>
                      <a:pt x="875" y="348"/>
                      <a:pt x="845" y="356"/>
                      <a:pt x="815" y="350"/>
                    </a:cubicBezTo>
                    <a:lnTo>
                      <a:pt x="793" y="347"/>
                    </a:lnTo>
                    <a:lnTo>
                      <a:pt x="125" y="233"/>
                    </a:lnTo>
                    <a:lnTo>
                      <a:pt x="103" y="229"/>
                    </a:lnTo>
                    <a:cubicBezTo>
                      <a:pt x="42" y="219"/>
                      <a:pt x="0" y="160"/>
                      <a:pt x="10" y="98"/>
                    </a:cubicBezTo>
                    <a:cubicBezTo>
                      <a:pt x="16" y="67"/>
                      <a:pt x="33" y="41"/>
                      <a:pt x="57" y="25"/>
                    </a:cubicBezTo>
                    <a:cubicBezTo>
                      <a:pt x="80" y="8"/>
                      <a:pt x="110" y="0"/>
                      <a:pt x="142" y="5"/>
                    </a:cubicBezTo>
                    <a:lnTo>
                      <a:pt x="853" y="126"/>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8" name="Google Shape;1458;p41"/>
              <p:cNvSpPr/>
              <p:nvPr/>
            </p:nvSpPr>
            <p:spPr>
              <a:xfrm>
                <a:off x="8182625" y="3379355"/>
                <a:ext cx="508342" cy="1194741"/>
              </a:xfrm>
              <a:custGeom>
                <a:rect b="b" l="l" r="r" t="t"/>
                <a:pathLst>
                  <a:path extrusionOk="0" h="2457" w="1047">
                    <a:moveTo>
                      <a:pt x="1046" y="114"/>
                    </a:moveTo>
                    <a:lnTo>
                      <a:pt x="699" y="2148"/>
                    </a:lnTo>
                    <a:cubicBezTo>
                      <a:pt x="667" y="2332"/>
                      <a:pt x="492" y="2456"/>
                      <a:pt x="308" y="2425"/>
                    </a:cubicBezTo>
                    <a:cubicBezTo>
                      <a:pt x="124" y="2394"/>
                      <a:pt x="0" y="2218"/>
                      <a:pt x="31" y="2034"/>
                    </a:cubicBezTo>
                    <a:lnTo>
                      <a:pt x="378" y="0"/>
                    </a:lnTo>
                    <a:lnTo>
                      <a:pt x="1046" y="114"/>
                    </a:lnTo>
                    <a:close/>
                    <a:moveTo>
                      <a:pt x="584" y="2134"/>
                    </a:moveTo>
                    <a:lnTo>
                      <a:pt x="811" y="802"/>
                    </a:lnTo>
                    <a:cubicBezTo>
                      <a:pt x="799" y="793"/>
                      <a:pt x="787" y="785"/>
                      <a:pt x="775" y="776"/>
                    </a:cubicBezTo>
                    <a:cubicBezTo>
                      <a:pt x="705" y="721"/>
                      <a:pt x="643" y="653"/>
                      <a:pt x="568" y="603"/>
                    </a:cubicBezTo>
                    <a:cubicBezTo>
                      <a:pt x="518" y="569"/>
                      <a:pt x="461" y="549"/>
                      <a:pt x="402" y="543"/>
                    </a:cubicBezTo>
                    <a:lnTo>
                      <a:pt x="144" y="2059"/>
                    </a:lnTo>
                    <a:cubicBezTo>
                      <a:pt x="123" y="2180"/>
                      <a:pt x="206" y="2296"/>
                      <a:pt x="326" y="2316"/>
                    </a:cubicBezTo>
                    <a:cubicBezTo>
                      <a:pt x="447" y="2337"/>
                      <a:pt x="563" y="2255"/>
                      <a:pt x="584" y="21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9" name="Google Shape;1459;p41"/>
              <p:cNvSpPr/>
              <p:nvPr/>
            </p:nvSpPr>
            <p:spPr>
              <a:xfrm>
                <a:off x="8603026" y="2862420"/>
                <a:ext cx="163013" cy="163017"/>
              </a:xfrm>
              <a:custGeom>
                <a:rect b="b" l="l" r="r" t="t"/>
                <a:pathLst>
                  <a:path extrusionOk="0" h="335" w="336">
                    <a:moveTo>
                      <a:pt x="193" y="14"/>
                    </a:moveTo>
                    <a:cubicBezTo>
                      <a:pt x="278" y="28"/>
                      <a:pt x="335" y="108"/>
                      <a:pt x="320" y="193"/>
                    </a:cubicBezTo>
                    <a:cubicBezTo>
                      <a:pt x="306" y="278"/>
                      <a:pt x="226" y="334"/>
                      <a:pt x="141" y="320"/>
                    </a:cubicBezTo>
                    <a:cubicBezTo>
                      <a:pt x="57" y="306"/>
                      <a:pt x="0" y="226"/>
                      <a:pt x="14" y="141"/>
                    </a:cubicBezTo>
                    <a:cubicBezTo>
                      <a:pt x="29" y="56"/>
                      <a:pt x="109" y="0"/>
                      <a:pt x="193" y="14"/>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0" name="Google Shape;1460;p41"/>
              <p:cNvSpPr/>
              <p:nvPr/>
            </p:nvSpPr>
            <p:spPr>
              <a:xfrm>
                <a:off x="8242682" y="3643184"/>
                <a:ext cx="334606" cy="872994"/>
              </a:xfrm>
              <a:custGeom>
                <a:rect b="b" l="l" r="r" t="t"/>
                <a:pathLst>
                  <a:path extrusionOk="0" h="1795" w="689">
                    <a:moveTo>
                      <a:pt x="688" y="259"/>
                    </a:moveTo>
                    <a:lnTo>
                      <a:pt x="461" y="1591"/>
                    </a:lnTo>
                    <a:cubicBezTo>
                      <a:pt x="440" y="1712"/>
                      <a:pt x="324" y="1794"/>
                      <a:pt x="203" y="1773"/>
                    </a:cubicBezTo>
                    <a:cubicBezTo>
                      <a:pt x="83" y="1753"/>
                      <a:pt x="0" y="1637"/>
                      <a:pt x="21" y="1516"/>
                    </a:cubicBezTo>
                    <a:lnTo>
                      <a:pt x="279" y="0"/>
                    </a:lnTo>
                    <a:cubicBezTo>
                      <a:pt x="338" y="6"/>
                      <a:pt x="395" y="26"/>
                      <a:pt x="445" y="60"/>
                    </a:cubicBezTo>
                    <a:cubicBezTo>
                      <a:pt x="520" y="110"/>
                      <a:pt x="582" y="178"/>
                      <a:pt x="652" y="233"/>
                    </a:cubicBezTo>
                    <a:cubicBezTo>
                      <a:pt x="664" y="242"/>
                      <a:pt x="676" y="250"/>
                      <a:pt x="688" y="25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1" name="Google Shape;1461;p41"/>
              <p:cNvSpPr/>
              <p:nvPr/>
            </p:nvSpPr>
            <p:spPr>
              <a:xfrm>
                <a:off x="8401405" y="3023292"/>
                <a:ext cx="223070" cy="223075"/>
              </a:xfrm>
              <a:custGeom>
                <a:rect b="b" l="l" r="r" t="t"/>
                <a:pathLst>
                  <a:path extrusionOk="0" h="458" w="458">
                    <a:moveTo>
                      <a:pt x="264" y="19"/>
                    </a:moveTo>
                    <a:cubicBezTo>
                      <a:pt x="380" y="39"/>
                      <a:pt x="457" y="148"/>
                      <a:pt x="438" y="264"/>
                    </a:cubicBezTo>
                    <a:cubicBezTo>
                      <a:pt x="418" y="379"/>
                      <a:pt x="309" y="457"/>
                      <a:pt x="193" y="437"/>
                    </a:cubicBezTo>
                    <a:cubicBezTo>
                      <a:pt x="77" y="418"/>
                      <a:pt x="0" y="308"/>
                      <a:pt x="20" y="192"/>
                    </a:cubicBezTo>
                    <a:cubicBezTo>
                      <a:pt x="39" y="77"/>
                      <a:pt x="149" y="0"/>
                      <a:pt x="264" y="1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2" name="Google Shape;1462;p41"/>
              <p:cNvSpPr/>
              <p:nvPr/>
            </p:nvSpPr>
            <p:spPr>
              <a:xfrm>
                <a:off x="8354217" y="3368630"/>
                <a:ext cx="336749" cy="68638"/>
              </a:xfrm>
              <a:custGeom>
                <a:rect b="b" l="l" r="r" t="t"/>
                <a:pathLst>
                  <a:path extrusionOk="0" h="141" w="693">
                    <a:moveTo>
                      <a:pt x="678" y="140"/>
                    </a:moveTo>
                    <a:cubicBezTo>
                      <a:pt x="677" y="140"/>
                      <a:pt x="676" y="140"/>
                      <a:pt x="676" y="140"/>
                    </a:cubicBezTo>
                    <a:lnTo>
                      <a:pt x="12" y="27"/>
                    </a:lnTo>
                    <a:cubicBezTo>
                      <a:pt x="5" y="26"/>
                      <a:pt x="0" y="19"/>
                      <a:pt x="1" y="12"/>
                    </a:cubicBezTo>
                    <a:cubicBezTo>
                      <a:pt x="2" y="5"/>
                      <a:pt x="9" y="0"/>
                      <a:pt x="16" y="1"/>
                    </a:cubicBezTo>
                    <a:lnTo>
                      <a:pt x="680" y="114"/>
                    </a:lnTo>
                    <a:cubicBezTo>
                      <a:pt x="687" y="115"/>
                      <a:pt x="692" y="122"/>
                      <a:pt x="691" y="130"/>
                    </a:cubicBezTo>
                    <a:cubicBezTo>
                      <a:pt x="690" y="136"/>
                      <a:pt x="684" y="140"/>
                      <a:pt x="678" y="140"/>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3" name="Google Shape;1463;p41"/>
              <p:cNvSpPr/>
              <p:nvPr/>
            </p:nvSpPr>
            <p:spPr>
              <a:xfrm>
                <a:off x="8435724" y="3061902"/>
                <a:ext cx="83650" cy="102958"/>
              </a:xfrm>
              <a:custGeom>
                <a:rect b="b" l="l" r="r" t="t"/>
                <a:pathLst>
                  <a:path extrusionOk="0" h="212" w="172">
                    <a:moveTo>
                      <a:pt x="20" y="211"/>
                    </a:moveTo>
                    <a:cubicBezTo>
                      <a:pt x="14" y="211"/>
                      <a:pt x="8" y="206"/>
                      <a:pt x="7" y="199"/>
                    </a:cubicBezTo>
                    <a:cubicBezTo>
                      <a:pt x="0" y="154"/>
                      <a:pt x="12" y="106"/>
                      <a:pt x="40" y="69"/>
                    </a:cubicBezTo>
                    <a:cubicBezTo>
                      <a:pt x="68" y="32"/>
                      <a:pt x="110" y="7"/>
                      <a:pt x="156" y="1"/>
                    </a:cubicBezTo>
                    <a:cubicBezTo>
                      <a:pt x="163" y="0"/>
                      <a:pt x="169" y="5"/>
                      <a:pt x="170" y="12"/>
                    </a:cubicBezTo>
                    <a:cubicBezTo>
                      <a:pt x="171" y="19"/>
                      <a:pt x="166" y="26"/>
                      <a:pt x="159" y="27"/>
                    </a:cubicBezTo>
                    <a:cubicBezTo>
                      <a:pt x="121" y="32"/>
                      <a:pt x="84" y="54"/>
                      <a:pt x="61" y="85"/>
                    </a:cubicBezTo>
                    <a:cubicBezTo>
                      <a:pt x="38" y="116"/>
                      <a:pt x="28" y="157"/>
                      <a:pt x="33" y="195"/>
                    </a:cubicBezTo>
                    <a:cubicBezTo>
                      <a:pt x="35" y="203"/>
                      <a:pt x="30" y="209"/>
                      <a:pt x="22" y="210"/>
                    </a:cubicBezTo>
                    <a:cubicBezTo>
                      <a:pt x="22" y="210"/>
                      <a:pt x="21" y="211"/>
                      <a:pt x="20" y="211"/>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4" name="Google Shape;1464;p41"/>
              <p:cNvSpPr/>
              <p:nvPr/>
            </p:nvSpPr>
            <p:spPr>
              <a:xfrm>
                <a:off x="8630909" y="2892449"/>
                <a:ext cx="62201" cy="70783"/>
              </a:xfrm>
              <a:custGeom>
                <a:rect b="b" l="l" r="r" t="t"/>
                <a:pathLst>
                  <a:path extrusionOk="0" h="146" w="130">
                    <a:moveTo>
                      <a:pt x="14" y="145"/>
                    </a:moveTo>
                    <a:cubicBezTo>
                      <a:pt x="14" y="145"/>
                      <a:pt x="13" y="145"/>
                      <a:pt x="12" y="145"/>
                    </a:cubicBezTo>
                    <a:cubicBezTo>
                      <a:pt x="5" y="143"/>
                      <a:pt x="0" y="136"/>
                      <a:pt x="2" y="129"/>
                    </a:cubicBezTo>
                    <a:cubicBezTo>
                      <a:pt x="14" y="72"/>
                      <a:pt x="55" y="24"/>
                      <a:pt x="110" y="3"/>
                    </a:cubicBezTo>
                    <a:cubicBezTo>
                      <a:pt x="116" y="0"/>
                      <a:pt x="124" y="3"/>
                      <a:pt x="127" y="10"/>
                    </a:cubicBezTo>
                    <a:cubicBezTo>
                      <a:pt x="129" y="17"/>
                      <a:pt x="126" y="25"/>
                      <a:pt x="119" y="27"/>
                    </a:cubicBezTo>
                    <a:cubicBezTo>
                      <a:pt x="74" y="45"/>
                      <a:pt x="38" y="87"/>
                      <a:pt x="27" y="135"/>
                    </a:cubicBezTo>
                    <a:cubicBezTo>
                      <a:pt x="26" y="141"/>
                      <a:pt x="21" y="145"/>
                      <a:pt x="14" y="14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5" name="Google Shape;1465;p41"/>
              <p:cNvSpPr/>
              <p:nvPr/>
            </p:nvSpPr>
            <p:spPr>
              <a:xfrm>
                <a:off x="8270565" y="3690373"/>
                <a:ext cx="135128" cy="720708"/>
              </a:xfrm>
              <a:custGeom>
                <a:rect b="b" l="l" r="r" t="t"/>
                <a:pathLst>
                  <a:path extrusionOk="0" h="1482" w="278">
                    <a:moveTo>
                      <a:pt x="14" y="1481"/>
                    </a:moveTo>
                    <a:cubicBezTo>
                      <a:pt x="14" y="1481"/>
                      <a:pt x="13" y="1481"/>
                      <a:pt x="12" y="1481"/>
                    </a:cubicBezTo>
                    <a:cubicBezTo>
                      <a:pt x="5" y="1480"/>
                      <a:pt x="0" y="1473"/>
                      <a:pt x="1" y="1466"/>
                    </a:cubicBezTo>
                    <a:lnTo>
                      <a:pt x="249" y="12"/>
                    </a:lnTo>
                    <a:cubicBezTo>
                      <a:pt x="250" y="5"/>
                      <a:pt x="257" y="0"/>
                      <a:pt x="264" y="1"/>
                    </a:cubicBezTo>
                    <a:cubicBezTo>
                      <a:pt x="272" y="3"/>
                      <a:pt x="277" y="10"/>
                      <a:pt x="275" y="17"/>
                    </a:cubicBezTo>
                    <a:lnTo>
                      <a:pt x="27" y="1470"/>
                    </a:lnTo>
                    <a:cubicBezTo>
                      <a:pt x="26" y="1477"/>
                      <a:pt x="21" y="1481"/>
                      <a:pt x="14" y="1481"/>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6" name="Google Shape;1466;p41"/>
              <p:cNvSpPr/>
              <p:nvPr/>
            </p:nvSpPr>
            <p:spPr>
              <a:xfrm>
                <a:off x="8283435" y="4346729"/>
                <a:ext cx="79361" cy="21449"/>
              </a:xfrm>
              <a:custGeom>
                <a:rect b="b" l="l" r="r" t="t"/>
                <a:pathLst>
                  <a:path extrusionOk="0" h="46" w="164">
                    <a:moveTo>
                      <a:pt x="149" y="45"/>
                    </a:moveTo>
                    <a:cubicBezTo>
                      <a:pt x="148" y="45"/>
                      <a:pt x="148" y="45"/>
                      <a:pt x="147" y="45"/>
                    </a:cubicBezTo>
                    <a:lnTo>
                      <a:pt x="13" y="27"/>
                    </a:lnTo>
                    <a:cubicBezTo>
                      <a:pt x="5" y="26"/>
                      <a:pt x="0" y="19"/>
                      <a:pt x="1" y="12"/>
                    </a:cubicBezTo>
                    <a:cubicBezTo>
                      <a:pt x="2" y="5"/>
                      <a:pt x="9" y="0"/>
                      <a:pt x="16" y="1"/>
                    </a:cubicBezTo>
                    <a:lnTo>
                      <a:pt x="151" y="19"/>
                    </a:lnTo>
                    <a:cubicBezTo>
                      <a:pt x="158" y="20"/>
                      <a:pt x="163" y="26"/>
                      <a:pt x="162" y="34"/>
                    </a:cubicBezTo>
                    <a:cubicBezTo>
                      <a:pt x="161" y="40"/>
                      <a:pt x="155" y="45"/>
                      <a:pt x="149" y="4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7" name="Google Shape;1467;p41"/>
              <p:cNvSpPr/>
              <p:nvPr/>
            </p:nvSpPr>
            <p:spPr>
              <a:xfrm>
                <a:off x="8317753" y="4230902"/>
                <a:ext cx="72927" cy="30029"/>
              </a:xfrm>
              <a:custGeom>
                <a:rect b="b" l="l" r="r" t="t"/>
                <a:pathLst>
                  <a:path extrusionOk="0" h="61" w="149">
                    <a:moveTo>
                      <a:pt x="133" y="60"/>
                    </a:moveTo>
                    <a:cubicBezTo>
                      <a:pt x="132" y="60"/>
                      <a:pt x="131" y="60"/>
                      <a:pt x="130" y="59"/>
                    </a:cubicBezTo>
                    <a:lnTo>
                      <a:pt x="11" y="27"/>
                    </a:lnTo>
                    <a:cubicBezTo>
                      <a:pt x="4" y="26"/>
                      <a:pt x="0" y="18"/>
                      <a:pt x="2" y="11"/>
                    </a:cubicBezTo>
                    <a:cubicBezTo>
                      <a:pt x="4" y="4"/>
                      <a:pt x="11" y="0"/>
                      <a:pt x="18" y="2"/>
                    </a:cubicBezTo>
                    <a:lnTo>
                      <a:pt x="137" y="34"/>
                    </a:lnTo>
                    <a:cubicBezTo>
                      <a:pt x="144" y="36"/>
                      <a:pt x="148" y="43"/>
                      <a:pt x="146" y="50"/>
                    </a:cubicBezTo>
                    <a:cubicBezTo>
                      <a:pt x="145" y="56"/>
                      <a:pt x="139" y="60"/>
                      <a:pt x="133" y="60"/>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8" name="Google Shape;1468;p41"/>
              <p:cNvSpPr/>
              <p:nvPr/>
            </p:nvSpPr>
            <p:spPr>
              <a:xfrm>
                <a:off x="8328478" y="4074321"/>
                <a:ext cx="72927" cy="23594"/>
              </a:xfrm>
              <a:custGeom>
                <a:rect b="b" l="l" r="r" t="t"/>
                <a:pathLst>
                  <a:path extrusionOk="0" h="49" w="150">
                    <a:moveTo>
                      <a:pt x="135" y="48"/>
                    </a:moveTo>
                    <a:cubicBezTo>
                      <a:pt x="134" y="48"/>
                      <a:pt x="134" y="48"/>
                      <a:pt x="133" y="48"/>
                    </a:cubicBezTo>
                    <a:lnTo>
                      <a:pt x="12" y="28"/>
                    </a:lnTo>
                    <a:cubicBezTo>
                      <a:pt x="5" y="26"/>
                      <a:pt x="0" y="19"/>
                      <a:pt x="1" y="12"/>
                    </a:cubicBezTo>
                    <a:cubicBezTo>
                      <a:pt x="3" y="5"/>
                      <a:pt x="10" y="0"/>
                      <a:pt x="17" y="2"/>
                    </a:cubicBezTo>
                    <a:lnTo>
                      <a:pt x="137" y="22"/>
                    </a:lnTo>
                    <a:cubicBezTo>
                      <a:pt x="145" y="23"/>
                      <a:pt x="149" y="30"/>
                      <a:pt x="148" y="37"/>
                    </a:cubicBezTo>
                    <a:cubicBezTo>
                      <a:pt x="147" y="44"/>
                      <a:pt x="142" y="48"/>
                      <a:pt x="135" y="48"/>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9" name="Google Shape;1469;p41"/>
              <p:cNvSpPr/>
              <p:nvPr/>
            </p:nvSpPr>
            <p:spPr>
              <a:xfrm>
                <a:off x="8358507" y="3932754"/>
                <a:ext cx="70781" cy="27884"/>
              </a:xfrm>
              <a:custGeom>
                <a:rect b="b" l="l" r="r" t="t"/>
                <a:pathLst>
                  <a:path extrusionOk="0" h="56" w="145">
                    <a:moveTo>
                      <a:pt x="129" y="55"/>
                    </a:moveTo>
                    <a:cubicBezTo>
                      <a:pt x="128" y="55"/>
                      <a:pt x="127" y="55"/>
                      <a:pt x="126" y="55"/>
                    </a:cubicBezTo>
                    <a:lnTo>
                      <a:pt x="11" y="28"/>
                    </a:lnTo>
                    <a:cubicBezTo>
                      <a:pt x="4" y="26"/>
                      <a:pt x="0" y="19"/>
                      <a:pt x="2" y="12"/>
                    </a:cubicBezTo>
                    <a:cubicBezTo>
                      <a:pt x="3" y="5"/>
                      <a:pt x="10" y="0"/>
                      <a:pt x="17" y="2"/>
                    </a:cubicBezTo>
                    <a:lnTo>
                      <a:pt x="133" y="29"/>
                    </a:lnTo>
                    <a:cubicBezTo>
                      <a:pt x="140" y="31"/>
                      <a:pt x="144" y="38"/>
                      <a:pt x="142" y="45"/>
                    </a:cubicBezTo>
                    <a:cubicBezTo>
                      <a:pt x="141" y="51"/>
                      <a:pt x="135" y="55"/>
                      <a:pt x="129" y="5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70" name="Google Shape;1470;p41"/>
              <p:cNvSpPr/>
              <p:nvPr/>
            </p:nvSpPr>
            <p:spPr>
              <a:xfrm>
                <a:off x="8379956" y="3806200"/>
                <a:ext cx="68637" cy="27884"/>
              </a:xfrm>
              <a:custGeom>
                <a:rect b="b" l="l" r="r" t="t"/>
                <a:pathLst>
                  <a:path extrusionOk="0" h="57" w="141">
                    <a:moveTo>
                      <a:pt x="125" y="56"/>
                    </a:moveTo>
                    <a:cubicBezTo>
                      <a:pt x="124" y="56"/>
                      <a:pt x="123" y="56"/>
                      <a:pt x="122" y="56"/>
                    </a:cubicBezTo>
                    <a:lnTo>
                      <a:pt x="11" y="28"/>
                    </a:lnTo>
                    <a:cubicBezTo>
                      <a:pt x="4" y="26"/>
                      <a:pt x="0" y="19"/>
                      <a:pt x="2" y="12"/>
                    </a:cubicBezTo>
                    <a:cubicBezTo>
                      <a:pt x="4" y="5"/>
                      <a:pt x="11" y="0"/>
                      <a:pt x="18" y="2"/>
                    </a:cubicBezTo>
                    <a:lnTo>
                      <a:pt x="128" y="30"/>
                    </a:lnTo>
                    <a:cubicBezTo>
                      <a:pt x="136" y="32"/>
                      <a:pt x="140" y="39"/>
                      <a:pt x="138" y="46"/>
                    </a:cubicBezTo>
                    <a:cubicBezTo>
                      <a:pt x="137" y="52"/>
                      <a:pt x="131" y="56"/>
                      <a:pt x="125" y="56"/>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471" name="Google Shape;1471;p41"/>
            <p:cNvSpPr/>
            <p:nvPr/>
          </p:nvSpPr>
          <p:spPr>
            <a:xfrm>
              <a:off x="7466150" y="3364025"/>
              <a:ext cx="274636" cy="430211"/>
            </a:xfrm>
            <a:custGeom>
              <a:rect b="b" l="l" r="r" t="t"/>
              <a:pathLst>
                <a:path extrusionOk="0" h="1197" w="762">
                  <a:moveTo>
                    <a:pt x="612" y="45"/>
                  </a:moveTo>
                  <a:cubicBezTo>
                    <a:pt x="714" y="90"/>
                    <a:pt x="761" y="210"/>
                    <a:pt x="716" y="312"/>
                  </a:cubicBezTo>
                  <a:lnTo>
                    <a:pt x="465" y="882"/>
                  </a:lnTo>
                  <a:cubicBezTo>
                    <a:pt x="433" y="955"/>
                    <a:pt x="347" y="988"/>
                    <a:pt x="274" y="956"/>
                  </a:cubicBezTo>
                  <a:cubicBezTo>
                    <a:pt x="201" y="924"/>
                    <a:pt x="168" y="838"/>
                    <a:pt x="200" y="765"/>
                  </a:cubicBezTo>
                  <a:lnTo>
                    <a:pt x="418" y="269"/>
                  </a:lnTo>
                  <a:cubicBezTo>
                    <a:pt x="424" y="257"/>
                    <a:pt x="439" y="251"/>
                    <a:pt x="451" y="257"/>
                  </a:cubicBezTo>
                  <a:cubicBezTo>
                    <a:pt x="464" y="262"/>
                    <a:pt x="470" y="277"/>
                    <a:pt x="464" y="290"/>
                  </a:cubicBezTo>
                  <a:lnTo>
                    <a:pt x="246" y="785"/>
                  </a:lnTo>
                  <a:cubicBezTo>
                    <a:pt x="225" y="833"/>
                    <a:pt x="247" y="889"/>
                    <a:pt x="295" y="910"/>
                  </a:cubicBezTo>
                  <a:cubicBezTo>
                    <a:pt x="342" y="931"/>
                    <a:pt x="398" y="909"/>
                    <a:pt x="419" y="861"/>
                  </a:cubicBezTo>
                  <a:lnTo>
                    <a:pt x="670" y="292"/>
                  </a:lnTo>
                  <a:cubicBezTo>
                    <a:pt x="704" y="215"/>
                    <a:pt x="669" y="125"/>
                    <a:pt x="592" y="91"/>
                  </a:cubicBezTo>
                  <a:cubicBezTo>
                    <a:pt x="515" y="58"/>
                    <a:pt x="425" y="93"/>
                    <a:pt x="391" y="169"/>
                  </a:cubicBezTo>
                  <a:lnTo>
                    <a:pt x="102" y="827"/>
                  </a:lnTo>
                  <a:cubicBezTo>
                    <a:pt x="57" y="929"/>
                    <a:pt x="103" y="1049"/>
                    <a:pt x="205" y="1093"/>
                  </a:cubicBezTo>
                  <a:cubicBezTo>
                    <a:pt x="307" y="1138"/>
                    <a:pt x="427" y="1092"/>
                    <a:pt x="472" y="990"/>
                  </a:cubicBezTo>
                  <a:lnTo>
                    <a:pt x="510" y="902"/>
                  </a:lnTo>
                  <a:lnTo>
                    <a:pt x="676" y="526"/>
                  </a:lnTo>
                  <a:cubicBezTo>
                    <a:pt x="681" y="513"/>
                    <a:pt x="696" y="507"/>
                    <a:pt x="709" y="513"/>
                  </a:cubicBezTo>
                  <a:cubicBezTo>
                    <a:pt x="722" y="518"/>
                    <a:pt x="727" y="533"/>
                    <a:pt x="722" y="546"/>
                  </a:cubicBezTo>
                  <a:lnTo>
                    <a:pt x="518" y="1010"/>
                  </a:lnTo>
                  <a:cubicBezTo>
                    <a:pt x="462" y="1138"/>
                    <a:pt x="312" y="1196"/>
                    <a:pt x="185" y="1139"/>
                  </a:cubicBezTo>
                  <a:cubicBezTo>
                    <a:pt x="58" y="1083"/>
                    <a:pt x="0" y="934"/>
                    <a:pt x="56" y="807"/>
                  </a:cubicBezTo>
                  <a:lnTo>
                    <a:pt x="345" y="149"/>
                  </a:lnTo>
                  <a:cubicBezTo>
                    <a:pt x="390" y="47"/>
                    <a:pt x="510" y="0"/>
                    <a:pt x="612" y="4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1472" name="Google Shape;1472;p41"/>
            <p:cNvGrpSpPr/>
            <p:nvPr/>
          </p:nvGrpSpPr>
          <p:grpSpPr>
            <a:xfrm rot="10800000">
              <a:off x="7666920" y="2560318"/>
              <a:ext cx="311529" cy="578250"/>
              <a:chOff x="1196975" y="5856287"/>
              <a:chExt cx="231775" cy="430213"/>
            </a:xfrm>
          </p:grpSpPr>
          <p:sp>
            <p:nvSpPr>
              <p:cNvPr id="1473" name="Google Shape;1473;p4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74" name="Google Shape;1474;p4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75" name="Google Shape;1475;p4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76" name="Google Shape;1476;p4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77" name="Google Shape;1477;p4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78" name="Google Shape;1478;p4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79" name="Google Shape;1479;p4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480" name="Google Shape;1480;p41"/>
            <p:cNvGrpSpPr/>
            <p:nvPr/>
          </p:nvGrpSpPr>
          <p:grpSpPr>
            <a:xfrm rot="-5400000">
              <a:off x="5296295" y="3865243"/>
              <a:ext cx="311529" cy="578250"/>
              <a:chOff x="1196975" y="5856287"/>
              <a:chExt cx="231775" cy="430213"/>
            </a:xfrm>
          </p:grpSpPr>
          <p:sp>
            <p:nvSpPr>
              <p:cNvPr id="1481" name="Google Shape;1481;p4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82" name="Google Shape;1482;p4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83" name="Google Shape;1483;p4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84" name="Google Shape;1484;p4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85" name="Google Shape;1485;p4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86" name="Google Shape;1486;p4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87" name="Google Shape;1487;p4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488" name="Google Shape;1488;p41"/>
            <p:cNvGrpSpPr/>
            <p:nvPr/>
          </p:nvGrpSpPr>
          <p:grpSpPr>
            <a:xfrm>
              <a:off x="5871694" y="1249919"/>
              <a:ext cx="2283778" cy="3087513"/>
              <a:chOff x="5871694" y="1249919"/>
              <a:chExt cx="2283778" cy="3087513"/>
            </a:xfrm>
          </p:grpSpPr>
          <p:sp>
            <p:nvSpPr>
              <p:cNvPr id="1489" name="Google Shape;1489;p41"/>
              <p:cNvSpPr/>
              <p:nvPr/>
            </p:nvSpPr>
            <p:spPr>
              <a:xfrm>
                <a:off x="6968132" y="328855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90" name="Google Shape;1490;p41"/>
              <p:cNvSpPr/>
              <p:nvPr/>
            </p:nvSpPr>
            <p:spPr>
              <a:xfrm>
                <a:off x="5871694" y="1249919"/>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91" name="Google Shape;1491;p41"/>
              <p:cNvSpPr/>
              <p:nvPr/>
            </p:nvSpPr>
            <p:spPr>
              <a:xfrm>
                <a:off x="7926821" y="40916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aphicFrame>
        <p:nvGraphicFramePr>
          <p:cNvPr id="1492" name="Google Shape;1492;p41"/>
          <p:cNvGraphicFramePr/>
          <p:nvPr/>
        </p:nvGraphicFramePr>
        <p:xfrm>
          <a:off x="761275" y="1197475"/>
          <a:ext cx="3000000" cy="3000000"/>
        </p:xfrm>
        <a:graphic>
          <a:graphicData uri="http://schemas.openxmlformats.org/drawingml/2006/table">
            <a:tbl>
              <a:tblPr>
                <a:noFill/>
                <a:tableStyleId>{1A4B1D8C-5F09-4604-8C6A-52670279ABEA}</a:tableStyleId>
              </a:tblPr>
              <a:tblGrid>
                <a:gridCol w="1828800"/>
                <a:gridCol w="3314700"/>
              </a:tblGrid>
              <a:tr h="279400">
                <a:tc gridSpan="2">
                  <a:txBody>
                    <a:bodyPr/>
                    <a:lstStyle/>
                    <a:p>
                      <a:pPr indent="0" lvl="0" marL="0" rtl="0" algn="ctr">
                        <a:spcBef>
                          <a:spcPts val="0"/>
                        </a:spcBef>
                        <a:spcAft>
                          <a:spcPts val="0"/>
                        </a:spcAft>
                        <a:buNone/>
                      </a:pPr>
                      <a:r>
                        <a:rPr b="1" lang="en" sz="1200">
                          <a:solidFill>
                            <a:schemeClr val="dk1"/>
                          </a:solidFill>
                          <a:latin typeface="Albert Sans"/>
                          <a:ea typeface="Albert Sans"/>
                          <a:cs typeface="Albert Sans"/>
                          <a:sym typeface="Albert Sans"/>
                        </a:rPr>
                        <a:t>ProfFinder - View Professor Summary and Top-Ranked Professors</a:t>
                      </a:r>
                      <a:endParaRPr b="1" sz="1200">
                        <a:solidFill>
                          <a:schemeClr val="dk1"/>
                        </a:solidFill>
                        <a:latin typeface="Albert Sans"/>
                        <a:ea typeface="Albert Sans"/>
                        <a:cs typeface="Albert Sans"/>
                        <a:sym typeface="Albert Sans"/>
                      </a:endParaRPr>
                    </a:p>
                  </a:txBody>
                  <a:tcPr marT="63500" marB="63500" marR="63500" marL="63500"/>
                </a:tc>
                <a:tc hMerge="1"/>
              </a:tr>
              <a:tr h="12700">
                <a:tc>
                  <a:txBody>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Actors</a:t>
                      </a:r>
                      <a:endParaRPr b="1" sz="1200">
                        <a:solidFill>
                          <a:schemeClr val="dk1"/>
                        </a:solidFill>
                        <a:latin typeface="Albert Sans"/>
                        <a:ea typeface="Albert Sans"/>
                        <a:cs typeface="Albert Sans"/>
                        <a:sym typeface="Albert Sans"/>
                      </a:endParaRPr>
                    </a:p>
                  </a:txBody>
                  <a:tcPr marT="63500" marB="63500" marR="63500" marL="63500"/>
                </a:tc>
                <a:tc>
                  <a:txBody>
                    <a:bodyPr/>
                    <a:lstStyle/>
                    <a:p>
                      <a:pPr indent="0" lvl="0" marL="0" rtl="0" algn="l">
                        <a:spcBef>
                          <a:spcPts val="0"/>
                        </a:spcBef>
                        <a:spcAft>
                          <a:spcPts val="0"/>
                        </a:spcAft>
                        <a:buNone/>
                      </a:pPr>
                      <a:r>
                        <a:rPr lang="en" sz="1200">
                          <a:solidFill>
                            <a:schemeClr val="dk1"/>
                          </a:solidFill>
                          <a:latin typeface="Albert Sans"/>
                          <a:ea typeface="Albert Sans"/>
                          <a:cs typeface="Albert Sans"/>
                          <a:sym typeface="Albert Sans"/>
                        </a:rPr>
                        <a:t>Student (primary actor), Chatbot System</a:t>
                      </a:r>
                      <a:endParaRPr sz="1200">
                        <a:solidFill>
                          <a:schemeClr val="dk1"/>
                        </a:solidFill>
                        <a:latin typeface="Albert Sans"/>
                        <a:ea typeface="Albert Sans"/>
                        <a:cs typeface="Albert Sans"/>
                        <a:sym typeface="Albert Sans"/>
                      </a:endParaRPr>
                    </a:p>
                  </a:txBody>
                  <a:tcPr marT="63500" marB="63500" marR="63500" marL="63500"/>
                </a:tc>
              </a:tr>
              <a:tr h="12700">
                <a:tc>
                  <a:txBody>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Description</a:t>
                      </a:r>
                      <a:endParaRPr b="1" sz="1200">
                        <a:solidFill>
                          <a:schemeClr val="dk1"/>
                        </a:solidFill>
                        <a:latin typeface="Albert Sans"/>
                        <a:ea typeface="Albert Sans"/>
                        <a:cs typeface="Albert Sans"/>
                        <a:sym typeface="Albert Sans"/>
                      </a:endParaRPr>
                    </a:p>
                  </a:txBody>
                  <a:tcPr marT="63500" marB="63500" marR="63500" marL="63500"/>
                </a:tc>
                <a:tc>
                  <a:txBody>
                    <a:bodyPr/>
                    <a:lstStyle/>
                    <a:p>
                      <a:pPr indent="0" lvl="0" marL="0" rtl="0" algn="l">
                        <a:spcBef>
                          <a:spcPts val="0"/>
                        </a:spcBef>
                        <a:spcAft>
                          <a:spcPts val="0"/>
                        </a:spcAft>
                        <a:buNone/>
                      </a:pPr>
                      <a:r>
                        <a:rPr lang="en" sz="1200">
                          <a:solidFill>
                            <a:schemeClr val="dk1"/>
                          </a:solidFill>
                          <a:latin typeface="Albert Sans"/>
                          <a:ea typeface="Albert Sans"/>
                          <a:cs typeface="Albert Sans"/>
                          <a:sym typeface="Albert Sans"/>
                        </a:rPr>
                        <a:t>A student inputs a Rate My Professor (RMP) link or specifies a course and university to receive professor evaluations. The system scrapes RMP data to provide summaries of pros and cons or ranks top professors</a:t>
                      </a:r>
                      <a:endParaRPr sz="1200">
                        <a:solidFill>
                          <a:schemeClr val="dk1"/>
                        </a:solidFill>
                        <a:latin typeface="Albert Sans"/>
                        <a:ea typeface="Albert Sans"/>
                        <a:cs typeface="Albert Sans"/>
                        <a:sym typeface="Albert Sans"/>
                      </a:endParaRPr>
                    </a:p>
                  </a:txBody>
                  <a:tcPr marT="63500" marB="63500" marR="63500" marL="63500"/>
                </a:tc>
              </a:tr>
              <a:tr h="12700">
                <a:tc>
                  <a:txBody>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Data</a:t>
                      </a:r>
                      <a:endParaRPr b="1" sz="1200">
                        <a:solidFill>
                          <a:schemeClr val="dk1"/>
                        </a:solidFill>
                        <a:latin typeface="Albert Sans"/>
                        <a:ea typeface="Albert Sans"/>
                        <a:cs typeface="Albert Sans"/>
                        <a:sym typeface="Albert Sans"/>
                      </a:endParaRPr>
                    </a:p>
                  </a:txBody>
                  <a:tcPr marT="63500" marB="63500" marR="63500" marL="63500"/>
                </a:tc>
                <a:tc>
                  <a:txBody>
                    <a:bodyPr/>
                    <a:lstStyle/>
                    <a:p>
                      <a:pPr indent="0" lvl="0" marL="0" rtl="0" algn="l">
                        <a:spcBef>
                          <a:spcPts val="0"/>
                        </a:spcBef>
                        <a:spcAft>
                          <a:spcPts val="0"/>
                        </a:spcAft>
                        <a:buNone/>
                      </a:pPr>
                      <a:r>
                        <a:rPr lang="en" sz="1200">
                          <a:solidFill>
                            <a:schemeClr val="dk1"/>
                          </a:solidFill>
                          <a:latin typeface="Albert Sans"/>
                          <a:ea typeface="Albert Sans"/>
                          <a:cs typeface="Albert Sans"/>
                          <a:sym typeface="Albert Sans"/>
                        </a:rPr>
                        <a:t>RMP links, course information</a:t>
                      </a:r>
                      <a:endParaRPr sz="1200">
                        <a:solidFill>
                          <a:schemeClr val="dk1"/>
                        </a:solidFill>
                        <a:latin typeface="Albert Sans"/>
                        <a:ea typeface="Albert Sans"/>
                        <a:cs typeface="Albert Sans"/>
                        <a:sym typeface="Albert Sans"/>
                      </a:endParaRPr>
                    </a:p>
                  </a:txBody>
                  <a:tcPr marT="63500" marB="63500" marR="63500" marL="63500"/>
                </a:tc>
              </a:tr>
              <a:tr h="12700">
                <a:tc>
                  <a:txBody>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Stimulus</a:t>
                      </a:r>
                      <a:endParaRPr b="1" sz="1200">
                        <a:solidFill>
                          <a:schemeClr val="dk1"/>
                        </a:solidFill>
                        <a:latin typeface="Albert Sans"/>
                        <a:ea typeface="Albert Sans"/>
                        <a:cs typeface="Albert Sans"/>
                        <a:sym typeface="Albert Sans"/>
                      </a:endParaRPr>
                    </a:p>
                  </a:txBody>
                  <a:tcPr marT="63500" marB="63500" marR="63500" marL="63500"/>
                </a:tc>
                <a:tc>
                  <a:txBody>
                    <a:bodyPr/>
                    <a:lstStyle/>
                    <a:p>
                      <a:pPr indent="0" lvl="0" marL="0" rtl="0" algn="l">
                        <a:spcBef>
                          <a:spcPts val="0"/>
                        </a:spcBef>
                        <a:spcAft>
                          <a:spcPts val="0"/>
                        </a:spcAft>
                        <a:buNone/>
                      </a:pPr>
                      <a:r>
                        <a:rPr lang="en" sz="1200">
                          <a:solidFill>
                            <a:schemeClr val="dk1"/>
                          </a:solidFill>
                          <a:latin typeface="Albert Sans"/>
                          <a:ea typeface="Albert Sans"/>
                          <a:cs typeface="Albert Sans"/>
                          <a:sym typeface="Albert Sans"/>
                        </a:rPr>
                        <a:t>User command issued by the student</a:t>
                      </a:r>
                      <a:endParaRPr sz="1200">
                        <a:solidFill>
                          <a:schemeClr val="dk1"/>
                        </a:solidFill>
                        <a:latin typeface="Albert Sans"/>
                        <a:ea typeface="Albert Sans"/>
                        <a:cs typeface="Albert Sans"/>
                        <a:sym typeface="Albert Sans"/>
                      </a:endParaRPr>
                    </a:p>
                  </a:txBody>
                  <a:tcPr marT="63500" marB="63500" marR="63500" marL="63500"/>
                </a:tc>
              </a:tr>
              <a:tr h="12700">
                <a:tc>
                  <a:txBody>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Response</a:t>
                      </a:r>
                      <a:endParaRPr b="1" sz="1200">
                        <a:solidFill>
                          <a:schemeClr val="dk1"/>
                        </a:solidFill>
                        <a:latin typeface="Albert Sans"/>
                        <a:ea typeface="Albert Sans"/>
                        <a:cs typeface="Albert Sans"/>
                        <a:sym typeface="Albert Sans"/>
                      </a:endParaRPr>
                    </a:p>
                  </a:txBody>
                  <a:tcPr marT="63500" marB="63500" marR="63500" marL="63500"/>
                </a:tc>
                <a:tc>
                  <a:txBody>
                    <a:bodyPr/>
                    <a:lstStyle/>
                    <a:p>
                      <a:pPr indent="0" lvl="0" marL="0" rtl="0" algn="l">
                        <a:spcBef>
                          <a:spcPts val="0"/>
                        </a:spcBef>
                        <a:spcAft>
                          <a:spcPts val="0"/>
                        </a:spcAft>
                        <a:buNone/>
                      </a:pPr>
                      <a:r>
                        <a:rPr lang="en" sz="1200">
                          <a:solidFill>
                            <a:schemeClr val="dk1"/>
                          </a:solidFill>
                          <a:latin typeface="Albert Sans"/>
                          <a:ea typeface="Albert Sans"/>
                          <a:cs typeface="Albert Sans"/>
                          <a:sym typeface="Albert Sans"/>
                        </a:rPr>
                        <a:t>Summary of professor’s pros and cons or list of top-ranked professors</a:t>
                      </a:r>
                      <a:endParaRPr sz="1200">
                        <a:solidFill>
                          <a:schemeClr val="dk1"/>
                        </a:solidFill>
                        <a:latin typeface="Albert Sans"/>
                        <a:ea typeface="Albert Sans"/>
                        <a:cs typeface="Albert Sans"/>
                        <a:sym typeface="Albert Sans"/>
                      </a:endParaRPr>
                    </a:p>
                  </a:txBody>
                  <a:tcPr marT="63500" marB="63500" marR="63500" marL="63500"/>
                </a:tc>
              </a:tr>
              <a:tr h="12700">
                <a:tc>
                  <a:txBody>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Comments</a:t>
                      </a:r>
                      <a:endParaRPr b="1" sz="1200">
                        <a:solidFill>
                          <a:schemeClr val="dk1"/>
                        </a:solidFill>
                        <a:latin typeface="Albert Sans"/>
                        <a:ea typeface="Albert Sans"/>
                        <a:cs typeface="Albert Sans"/>
                        <a:sym typeface="Albert Sans"/>
                      </a:endParaRPr>
                    </a:p>
                  </a:txBody>
                  <a:tcPr marT="63500" marB="63500" marR="63500" marL="63500"/>
                </a:tc>
                <a:tc>
                  <a:txBody>
                    <a:bodyPr/>
                    <a:lstStyle/>
                    <a:p>
                      <a:pPr indent="0" lvl="0" marL="0" rtl="0" algn="l">
                        <a:spcBef>
                          <a:spcPts val="0"/>
                        </a:spcBef>
                        <a:spcAft>
                          <a:spcPts val="0"/>
                        </a:spcAft>
                        <a:buNone/>
                      </a:pPr>
                      <a:r>
                        <a:rPr lang="en" sz="1200">
                          <a:solidFill>
                            <a:schemeClr val="dk1"/>
                          </a:solidFill>
                          <a:latin typeface="Albert Sans"/>
                          <a:ea typeface="Albert Sans"/>
                          <a:cs typeface="Albert Sans"/>
                          <a:sym typeface="Albert Sans"/>
                        </a:rPr>
                        <a:t>The system must handle multiple requests and ensure data accuracy from RMP.</a:t>
                      </a:r>
                      <a:endParaRPr sz="1200">
                        <a:solidFill>
                          <a:schemeClr val="dk1"/>
                        </a:solidFill>
                        <a:latin typeface="Albert Sans"/>
                        <a:ea typeface="Albert Sans"/>
                        <a:cs typeface="Albert Sans"/>
                        <a:sym typeface="Albert Sans"/>
                      </a:endParaRPr>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a:t>
            </a:r>
            <a:endParaRPr/>
          </a:p>
        </p:txBody>
      </p:sp>
      <p:pic>
        <p:nvPicPr>
          <p:cNvPr id="1498" name="Google Shape;1498;p42"/>
          <p:cNvPicPr preferRelativeResize="0"/>
          <p:nvPr/>
        </p:nvPicPr>
        <p:blipFill>
          <a:blip r:embed="rId3">
            <a:alphaModFix/>
          </a:blip>
          <a:stretch>
            <a:fillRect/>
          </a:stretch>
        </p:blipFill>
        <p:spPr>
          <a:xfrm>
            <a:off x="2436250" y="1124750"/>
            <a:ext cx="5943600" cy="3962400"/>
          </a:xfrm>
          <a:prstGeom prst="rect">
            <a:avLst/>
          </a:prstGeom>
          <a:noFill/>
          <a:ln>
            <a:noFill/>
          </a:ln>
        </p:spPr>
      </p:pic>
      <p:sp>
        <p:nvSpPr>
          <p:cNvPr id="1499" name="Google Shape;1499;p42"/>
          <p:cNvSpPr txBox="1"/>
          <p:nvPr>
            <p:ph idx="4294967295" type="subTitle"/>
          </p:nvPr>
        </p:nvSpPr>
        <p:spPr>
          <a:xfrm>
            <a:off x="720000" y="1468750"/>
            <a:ext cx="1716300" cy="11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visual representation of how users interact with a system!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43"/>
          <p:cNvSpPr txBox="1"/>
          <p:nvPr>
            <p:ph type="ctrTitle"/>
          </p:nvPr>
        </p:nvSpPr>
        <p:spPr>
          <a:xfrm>
            <a:off x="713225" y="741100"/>
            <a:ext cx="6727800" cy="231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Diagrams for Our Use Cases</a:t>
            </a:r>
            <a:endParaRPr/>
          </a:p>
        </p:txBody>
      </p:sp>
      <p:sp>
        <p:nvSpPr>
          <p:cNvPr id="1505" name="Google Shape;1505;p43"/>
          <p:cNvSpPr txBox="1"/>
          <p:nvPr>
            <p:ph idx="1" type="subTitle"/>
          </p:nvPr>
        </p:nvSpPr>
        <p:spPr>
          <a:xfrm>
            <a:off x="713225" y="3056000"/>
            <a:ext cx="45288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Depicts the interactions between different objects in a system!</a:t>
            </a:r>
            <a:endParaRPr sz="1400"/>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44"/>
          <p:cNvSpPr txBox="1"/>
          <p:nvPr>
            <p:ph type="title"/>
          </p:nvPr>
        </p:nvSpPr>
        <p:spPr>
          <a:xfrm>
            <a:off x="720000" y="445025"/>
            <a:ext cx="829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 case of Searching </a:t>
            </a:r>
            <a:endParaRPr sz="2000"/>
          </a:p>
          <a:p>
            <a:pPr indent="0" lvl="0" marL="0" rtl="0" algn="l">
              <a:spcBef>
                <a:spcPts val="0"/>
              </a:spcBef>
              <a:spcAft>
                <a:spcPts val="0"/>
              </a:spcAft>
              <a:buNone/>
            </a:pPr>
            <a:r>
              <a:rPr lang="en" sz="2000"/>
              <a:t>Professor by University </a:t>
            </a:r>
            <a:endParaRPr sz="2000"/>
          </a:p>
          <a:p>
            <a:pPr indent="0" lvl="0" marL="0" rtl="0" algn="l">
              <a:spcBef>
                <a:spcPts val="0"/>
              </a:spcBef>
              <a:spcAft>
                <a:spcPts val="0"/>
              </a:spcAft>
              <a:buNone/>
            </a:pPr>
            <a:r>
              <a:rPr lang="en" sz="2000"/>
              <a:t>and Course </a:t>
            </a:r>
            <a:endParaRPr sz="2000"/>
          </a:p>
          <a:p>
            <a:pPr indent="0" lvl="0" marL="0" rtl="0" algn="l">
              <a:spcBef>
                <a:spcPts val="0"/>
              </a:spcBef>
              <a:spcAft>
                <a:spcPts val="0"/>
              </a:spcAft>
              <a:buNone/>
            </a:pPr>
            <a:r>
              <a:t/>
            </a:r>
            <a:endParaRPr sz="3300"/>
          </a:p>
        </p:txBody>
      </p:sp>
      <p:pic>
        <p:nvPicPr>
          <p:cNvPr id="1511" name="Google Shape;1511;p44"/>
          <p:cNvPicPr preferRelativeResize="0"/>
          <p:nvPr/>
        </p:nvPicPr>
        <p:blipFill>
          <a:blip r:embed="rId3">
            <a:alphaModFix/>
          </a:blip>
          <a:stretch>
            <a:fillRect/>
          </a:stretch>
        </p:blipFill>
        <p:spPr>
          <a:xfrm>
            <a:off x="3919650" y="188288"/>
            <a:ext cx="5026100" cy="4766926"/>
          </a:xfrm>
          <a:prstGeom prst="rect">
            <a:avLst/>
          </a:prstGeom>
          <a:noFill/>
          <a:ln cap="flat" cmpd="sng" w="28575">
            <a:solidFill>
              <a:schemeClr val="dk2"/>
            </a:solidFill>
            <a:prstDash val="solid"/>
            <a:round/>
            <a:headEnd len="sm" w="sm" type="none"/>
            <a:tailEnd len="sm" w="sm" type="none"/>
          </a:ln>
        </p:spPr>
      </p:pic>
      <p:sp>
        <p:nvSpPr>
          <p:cNvPr id="1512" name="Google Shape;1512;p44"/>
          <p:cNvSpPr txBox="1"/>
          <p:nvPr/>
        </p:nvSpPr>
        <p:spPr>
          <a:xfrm>
            <a:off x="1481225" y="4688625"/>
            <a:ext cx="30909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Albert Sans"/>
                <a:ea typeface="Albert Sans"/>
                <a:cs typeface="Albert Sans"/>
                <a:sym typeface="Albert Sans"/>
              </a:rPr>
              <a:t>Diagram Software: LucidChart</a:t>
            </a:r>
            <a:endParaRPr sz="1100">
              <a:solidFill>
                <a:schemeClr val="dk1"/>
              </a:solidFill>
              <a:latin typeface="Albert Sans"/>
              <a:ea typeface="Albert Sans"/>
              <a:cs typeface="Albert Sans"/>
              <a:sym typeface="Albert Sans"/>
            </a:endParaRPr>
          </a:p>
        </p:txBody>
      </p:sp>
      <p:sp>
        <p:nvSpPr>
          <p:cNvPr id="1513" name="Google Shape;1513;p44"/>
          <p:cNvSpPr/>
          <p:nvPr/>
        </p:nvSpPr>
        <p:spPr>
          <a:xfrm>
            <a:off x="349900" y="1854450"/>
            <a:ext cx="3471000" cy="2060100"/>
          </a:xfrm>
          <a:prstGeom prst="rect">
            <a:avLst/>
          </a:prstGeom>
          <a:solidFill>
            <a:srgbClr val="1919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pic>
        <p:nvPicPr>
          <p:cNvPr id="1514" name="Google Shape;1514;p44"/>
          <p:cNvPicPr preferRelativeResize="0"/>
          <p:nvPr/>
        </p:nvPicPr>
        <p:blipFill>
          <a:blip r:embed="rId4">
            <a:alphaModFix/>
          </a:blip>
          <a:stretch>
            <a:fillRect/>
          </a:stretch>
        </p:blipFill>
        <p:spPr>
          <a:xfrm>
            <a:off x="116600" y="1581875"/>
            <a:ext cx="3704376" cy="2332649"/>
          </a:xfrm>
          <a:prstGeom prst="rect">
            <a:avLst/>
          </a:prstGeom>
          <a:noFill/>
          <a:ln>
            <a:noFill/>
          </a:ln>
        </p:spPr>
      </p:pic>
      <p:sp>
        <p:nvSpPr>
          <p:cNvPr id="1515" name="Google Shape;1515;p44"/>
          <p:cNvSpPr txBox="1"/>
          <p:nvPr/>
        </p:nvSpPr>
        <p:spPr>
          <a:xfrm>
            <a:off x="720000" y="3966275"/>
            <a:ext cx="30909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Albert Sans"/>
                <a:ea typeface="Albert Sans"/>
                <a:cs typeface="Albert Sans"/>
                <a:sym typeface="Albert Sans"/>
              </a:rPr>
              <a:t>Searching for CS Professors for CS Courses in RMP</a:t>
            </a:r>
            <a:endParaRPr sz="900">
              <a:solidFill>
                <a:schemeClr val="dk1"/>
              </a:solidFill>
              <a:latin typeface="Albert Sans"/>
              <a:ea typeface="Albert Sans"/>
              <a:cs typeface="Albert Sans"/>
              <a:sym typeface="Albert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45"/>
          <p:cNvSpPr txBox="1"/>
          <p:nvPr>
            <p:ph type="title"/>
          </p:nvPr>
        </p:nvSpPr>
        <p:spPr>
          <a:xfrm>
            <a:off x="720000" y="445025"/>
            <a:ext cx="829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 case of Entering</a:t>
            </a:r>
            <a:endParaRPr sz="2000"/>
          </a:p>
          <a:p>
            <a:pPr indent="0" lvl="0" marL="0" rtl="0" algn="l">
              <a:spcBef>
                <a:spcPts val="0"/>
              </a:spcBef>
              <a:spcAft>
                <a:spcPts val="0"/>
              </a:spcAft>
              <a:buNone/>
            </a:pPr>
            <a:r>
              <a:rPr lang="en" sz="2000"/>
              <a:t>Rate My Professor </a:t>
            </a:r>
            <a:endParaRPr sz="2000"/>
          </a:p>
          <a:p>
            <a:pPr indent="0" lvl="0" marL="0" rtl="0" algn="l">
              <a:spcBef>
                <a:spcPts val="0"/>
              </a:spcBef>
              <a:spcAft>
                <a:spcPts val="0"/>
              </a:spcAft>
              <a:buNone/>
            </a:pPr>
            <a:r>
              <a:rPr lang="en" sz="2000"/>
              <a:t>Link to view </a:t>
            </a:r>
            <a:endParaRPr sz="2000"/>
          </a:p>
          <a:p>
            <a:pPr indent="0" lvl="0" marL="0" rtl="0" algn="l">
              <a:spcBef>
                <a:spcPts val="0"/>
              </a:spcBef>
              <a:spcAft>
                <a:spcPts val="0"/>
              </a:spcAft>
              <a:buNone/>
            </a:pPr>
            <a:r>
              <a:rPr lang="en" sz="2000"/>
              <a:t>Professor Summary </a:t>
            </a:r>
            <a:endParaRPr sz="2000"/>
          </a:p>
          <a:p>
            <a:pPr indent="0" lvl="0" marL="0" rtl="0" algn="l">
              <a:spcBef>
                <a:spcPts val="0"/>
              </a:spcBef>
              <a:spcAft>
                <a:spcPts val="0"/>
              </a:spcAft>
              <a:buNone/>
            </a:pPr>
            <a:r>
              <a:t/>
            </a:r>
            <a:endParaRPr sz="3300"/>
          </a:p>
        </p:txBody>
      </p:sp>
      <p:sp>
        <p:nvSpPr>
          <p:cNvPr id="1521" name="Google Shape;1521;p45"/>
          <p:cNvSpPr txBox="1"/>
          <p:nvPr/>
        </p:nvSpPr>
        <p:spPr>
          <a:xfrm>
            <a:off x="1481225" y="4688625"/>
            <a:ext cx="30909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Albert Sans"/>
                <a:ea typeface="Albert Sans"/>
                <a:cs typeface="Albert Sans"/>
                <a:sym typeface="Albert Sans"/>
              </a:rPr>
              <a:t>Diagram Software: LucidChart</a:t>
            </a:r>
            <a:endParaRPr sz="1100">
              <a:solidFill>
                <a:schemeClr val="dk1"/>
              </a:solidFill>
              <a:latin typeface="Albert Sans"/>
              <a:ea typeface="Albert Sans"/>
              <a:cs typeface="Albert Sans"/>
              <a:sym typeface="Albert Sans"/>
            </a:endParaRPr>
          </a:p>
        </p:txBody>
      </p:sp>
      <p:sp>
        <p:nvSpPr>
          <p:cNvPr id="1522" name="Google Shape;1522;p45"/>
          <p:cNvSpPr txBox="1"/>
          <p:nvPr/>
        </p:nvSpPr>
        <p:spPr>
          <a:xfrm>
            <a:off x="720000" y="3966275"/>
            <a:ext cx="30909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Albert Sans"/>
                <a:ea typeface="Albert Sans"/>
                <a:cs typeface="Albert Sans"/>
                <a:sym typeface="Albert Sans"/>
              </a:rPr>
              <a:t>Rate My Professor Summary</a:t>
            </a:r>
            <a:endParaRPr sz="900">
              <a:solidFill>
                <a:schemeClr val="dk1"/>
              </a:solidFill>
              <a:latin typeface="Albert Sans"/>
              <a:ea typeface="Albert Sans"/>
              <a:cs typeface="Albert Sans"/>
              <a:sym typeface="Albert Sans"/>
            </a:endParaRPr>
          </a:p>
        </p:txBody>
      </p:sp>
      <p:pic>
        <p:nvPicPr>
          <p:cNvPr id="1523" name="Google Shape;1523;p45"/>
          <p:cNvPicPr preferRelativeResize="0"/>
          <p:nvPr/>
        </p:nvPicPr>
        <p:blipFill>
          <a:blip r:embed="rId3">
            <a:alphaModFix/>
          </a:blip>
          <a:stretch>
            <a:fillRect/>
          </a:stretch>
        </p:blipFill>
        <p:spPr>
          <a:xfrm>
            <a:off x="4486650" y="154325"/>
            <a:ext cx="4412401" cy="4834850"/>
          </a:xfrm>
          <a:prstGeom prst="rect">
            <a:avLst/>
          </a:prstGeom>
          <a:noFill/>
          <a:ln cap="flat" cmpd="sng" w="28575">
            <a:solidFill>
              <a:schemeClr val="dk2"/>
            </a:solidFill>
            <a:prstDash val="solid"/>
            <a:round/>
            <a:headEnd len="sm" w="sm" type="none"/>
            <a:tailEnd len="sm" w="sm" type="none"/>
          </a:ln>
        </p:spPr>
      </p:pic>
      <p:sp>
        <p:nvSpPr>
          <p:cNvPr id="1524" name="Google Shape;1524;p45"/>
          <p:cNvSpPr/>
          <p:nvPr/>
        </p:nvSpPr>
        <p:spPr>
          <a:xfrm>
            <a:off x="244925" y="1901100"/>
            <a:ext cx="4111500" cy="1961700"/>
          </a:xfrm>
          <a:prstGeom prst="rect">
            <a:avLst/>
          </a:prstGeom>
          <a:solidFill>
            <a:srgbClr val="1919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pic>
        <p:nvPicPr>
          <p:cNvPr id="1525" name="Google Shape;1525;p45"/>
          <p:cNvPicPr preferRelativeResize="0"/>
          <p:nvPr/>
        </p:nvPicPr>
        <p:blipFill>
          <a:blip r:embed="rId4">
            <a:alphaModFix/>
          </a:blip>
          <a:stretch>
            <a:fillRect/>
          </a:stretch>
        </p:blipFill>
        <p:spPr>
          <a:xfrm>
            <a:off x="174525" y="1843450"/>
            <a:ext cx="4181852" cy="20194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46"/>
          <p:cNvSpPr txBox="1"/>
          <p:nvPr>
            <p:ph type="title"/>
          </p:nvPr>
        </p:nvSpPr>
        <p:spPr>
          <a:xfrm>
            <a:off x="720000" y="445025"/>
            <a:ext cx="829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 case of viewing </a:t>
            </a:r>
            <a:endParaRPr sz="2000"/>
          </a:p>
          <a:p>
            <a:pPr indent="0" lvl="0" marL="0" rtl="0" algn="l">
              <a:spcBef>
                <a:spcPts val="0"/>
              </a:spcBef>
              <a:spcAft>
                <a:spcPts val="0"/>
              </a:spcAft>
              <a:buNone/>
            </a:pPr>
            <a:r>
              <a:rPr lang="en" sz="2000"/>
              <a:t>Professor Summary </a:t>
            </a:r>
            <a:endParaRPr sz="2000"/>
          </a:p>
          <a:p>
            <a:pPr indent="0" lvl="0" marL="0" rtl="0" algn="l">
              <a:spcBef>
                <a:spcPts val="0"/>
              </a:spcBef>
              <a:spcAft>
                <a:spcPts val="0"/>
              </a:spcAft>
              <a:buNone/>
            </a:pPr>
            <a:r>
              <a:t/>
            </a:r>
            <a:endParaRPr sz="3300"/>
          </a:p>
        </p:txBody>
      </p:sp>
      <p:sp>
        <p:nvSpPr>
          <p:cNvPr id="1531" name="Google Shape;1531;p46"/>
          <p:cNvSpPr txBox="1"/>
          <p:nvPr/>
        </p:nvSpPr>
        <p:spPr>
          <a:xfrm>
            <a:off x="1481225" y="4688625"/>
            <a:ext cx="30909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Albert Sans"/>
                <a:ea typeface="Albert Sans"/>
                <a:cs typeface="Albert Sans"/>
                <a:sym typeface="Albert Sans"/>
              </a:rPr>
              <a:t>Diagram Software: LucidChart</a:t>
            </a:r>
            <a:endParaRPr sz="1100">
              <a:solidFill>
                <a:schemeClr val="dk1"/>
              </a:solidFill>
              <a:latin typeface="Albert Sans"/>
              <a:ea typeface="Albert Sans"/>
              <a:cs typeface="Albert Sans"/>
              <a:sym typeface="Albert Sans"/>
            </a:endParaRPr>
          </a:p>
        </p:txBody>
      </p:sp>
      <p:pic>
        <p:nvPicPr>
          <p:cNvPr id="1532" name="Google Shape;1532;p46"/>
          <p:cNvPicPr preferRelativeResize="0"/>
          <p:nvPr/>
        </p:nvPicPr>
        <p:blipFill>
          <a:blip r:embed="rId3">
            <a:alphaModFix/>
          </a:blip>
          <a:stretch>
            <a:fillRect/>
          </a:stretch>
        </p:blipFill>
        <p:spPr>
          <a:xfrm>
            <a:off x="2057850" y="1407175"/>
            <a:ext cx="5028300" cy="28919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47"/>
          <p:cNvSpPr txBox="1"/>
          <p:nvPr>
            <p:ph type="title"/>
          </p:nvPr>
        </p:nvSpPr>
        <p:spPr>
          <a:xfrm>
            <a:off x="720000" y="445025"/>
            <a:ext cx="829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 case of viewing </a:t>
            </a:r>
            <a:endParaRPr sz="2000"/>
          </a:p>
          <a:p>
            <a:pPr indent="0" lvl="0" marL="0" rtl="0" algn="l">
              <a:spcBef>
                <a:spcPts val="0"/>
              </a:spcBef>
              <a:spcAft>
                <a:spcPts val="0"/>
              </a:spcAft>
              <a:buNone/>
            </a:pPr>
            <a:r>
              <a:rPr lang="en" sz="2000"/>
              <a:t>Top-Ranked</a:t>
            </a:r>
            <a:endParaRPr sz="2000"/>
          </a:p>
          <a:p>
            <a:pPr indent="0" lvl="0" marL="0" rtl="0" algn="l">
              <a:spcBef>
                <a:spcPts val="0"/>
              </a:spcBef>
              <a:spcAft>
                <a:spcPts val="0"/>
              </a:spcAft>
              <a:buNone/>
            </a:pPr>
            <a:r>
              <a:rPr lang="en" sz="2000"/>
              <a:t>Professors </a:t>
            </a:r>
            <a:endParaRPr sz="2000"/>
          </a:p>
          <a:p>
            <a:pPr indent="0" lvl="0" marL="0" rtl="0" algn="l">
              <a:spcBef>
                <a:spcPts val="0"/>
              </a:spcBef>
              <a:spcAft>
                <a:spcPts val="0"/>
              </a:spcAft>
              <a:buNone/>
            </a:pPr>
            <a:r>
              <a:t/>
            </a:r>
            <a:endParaRPr sz="3300"/>
          </a:p>
        </p:txBody>
      </p:sp>
      <p:sp>
        <p:nvSpPr>
          <p:cNvPr id="1538" name="Google Shape;1538;p47"/>
          <p:cNvSpPr txBox="1"/>
          <p:nvPr/>
        </p:nvSpPr>
        <p:spPr>
          <a:xfrm>
            <a:off x="1481225" y="4688625"/>
            <a:ext cx="30909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Albert Sans"/>
                <a:ea typeface="Albert Sans"/>
                <a:cs typeface="Albert Sans"/>
                <a:sym typeface="Albert Sans"/>
              </a:rPr>
              <a:t>Diagram Software: LucidChart</a:t>
            </a:r>
            <a:endParaRPr sz="1100">
              <a:solidFill>
                <a:schemeClr val="dk1"/>
              </a:solidFill>
              <a:latin typeface="Albert Sans"/>
              <a:ea typeface="Albert Sans"/>
              <a:cs typeface="Albert Sans"/>
              <a:sym typeface="Albert Sans"/>
            </a:endParaRPr>
          </a:p>
        </p:txBody>
      </p:sp>
      <p:pic>
        <p:nvPicPr>
          <p:cNvPr id="1539" name="Google Shape;1539;p47"/>
          <p:cNvPicPr preferRelativeResize="0"/>
          <p:nvPr/>
        </p:nvPicPr>
        <p:blipFill>
          <a:blip r:embed="rId3">
            <a:alphaModFix/>
          </a:blip>
          <a:stretch>
            <a:fillRect/>
          </a:stretch>
        </p:blipFill>
        <p:spPr>
          <a:xfrm>
            <a:off x="2057850" y="1480750"/>
            <a:ext cx="5028300" cy="28919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a:t>
            </a:r>
            <a:endParaRPr/>
          </a:p>
          <a:p>
            <a:pPr indent="0" lvl="0" marL="0" rtl="0" algn="l">
              <a:spcBef>
                <a:spcPts val="0"/>
              </a:spcBef>
              <a:spcAft>
                <a:spcPts val="0"/>
              </a:spcAft>
              <a:buNone/>
            </a:pPr>
            <a:r>
              <a:rPr lang="en"/>
              <a:t>Diagram</a:t>
            </a:r>
            <a:endParaRPr/>
          </a:p>
        </p:txBody>
      </p:sp>
      <p:sp>
        <p:nvSpPr>
          <p:cNvPr id="1545" name="Google Shape;1545;p48"/>
          <p:cNvSpPr txBox="1"/>
          <p:nvPr>
            <p:ph idx="4294967295" type="subTitle"/>
          </p:nvPr>
        </p:nvSpPr>
        <p:spPr>
          <a:xfrm>
            <a:off x="720000" y="1814075"/>
            <a:ext cx="2526300" cy="16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epicts the structure of a system by showing its classes, their attributes (data), methods (functions), and the relationships between those classes!</a:t>
            </a:r>
            <a:endParaRPr/>
          </a:p>
        </p:txBody>
      </p:sp>
      <p:pic>
        <p:nvPicPr>
          <p:cNvPr id="1546" name="Google Shape;1546;p48"/>
          <p:cNvPicPr preferRelativeResize="0"/>
          <p:nvPr/>
        </p:nvPicPr>
        <p:blipFill rotWithShape="1">
          <a:blip r:embed="rId3">
            <a:alphaModFix/>
          </a:blip>
          <a:srcRect b="0" l="4584" r="1084" t="10185"/>
          <a:stretch/>
        </p:blipFill>
        <p:spPr>
          <a:xfrm>
            <a:off x="3507750" y="81787"/>
            <a:ext cx="4106086" cy="4979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0" name="Shape 1550"/>
        <p:cNvGrpSpPr/>
        <p:nvPr/>
      </p:nvGrpSpPr>
      <p:grpSpPr>
        <a:xfrm>
          <a:off x="0" y="0"/>
          <a:ext cx="0" cy="0"/>
          <a:chOff x="0" y="0"/>
          <a:chExt cx="0" cy="0"/>
        </a:xfrm>
      </p:grpSpPr>
      <p:sp>
        <p:nvSpPr>
          <p:cNvPr id="1551" name="Google Shape;1551;p49"/>
          <p:cNvSpPr/>
          <p:nvPr/>
        </p:nvSpPr>
        <p:spPr>
          <a:xfrm>
            <a:off x="629247" y="339727"/>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52" name="Google Shape;1552;p49"/>
          <p:cNvSpPr txBox="1"/>
          <p:nvPr>
            <p:ph type="title"/>
          </p:nvPr>
        </p:nvSpPr>
        <p:spPr>
          <a:xfrm>
            <a:off x="888550" y="2206750"/>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Architectural Design</a:t>
            </a:r>
            <a:endParaRPr/>
          </a:p>
        </p:txBody>
      </p:sp>
      <p:sp>
        <p:nvSpPr>
          <p:cNvPr id="1553" name="Google Shape;1553;p49"/>
          <p:cNvSpPr txBox="1"/>
          <p:nvPr>
            <p:ph idx="2" type="title"/>
          </p:nvPr>
        </p:nvSpPr>
        <p:spPr>
          <a:xfrm>
            <a:off x="888550" y="524725"/>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554" name="Google Shape;1554;p49"/>
          <p:cNvSpPr txBox="1"/>
          <p:nvPr>
            <p:ph idx="1" type="subTitle"/>
          </p:nvPr>
        </p:nvSpPr>
        <p:spPr>
          <a:xfrm>
            <a:off x="888550" y="3122650"/>
            <a:ext cx="35916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a:t>
            </a:r>
            <a:r>
              <a:rPr lang="en"/>
              <a:t>arly stage of the system design process!</a:t>
            </a:r>
            <a:endParaRPr/>
          </a:p>
        </p:txBody>
      </p:sp>
      <p:grpSp>
        <p:nvGrpSpPr>
          <p:cNvPr id="1555" name="Google Shape;1555;p49"/>
          <p:cNvGrpSpPr/>
          <p:nvPr/>
        </p:nvGrpSpPr>
        <p:grpSpPr>
          <a:xfrm>
            <a:off x="5237059" y="450501"/>
            <a:ext cx="3686080" cy="4109021"/>
            <a:chOff x="5237059" y="450501"/>
            <a:chExt cx="3686080" cy="4109021"/>
          </a:xfrm>
        </p:grpSpPr>
        <p:grpSp>
          <p:nvGrpSpPr>
            <p:cNvPr id="1556" name="Google Shape;1556;p49"/>
            <p:cNvGrpSpPr/>
            <p:nvPr/>
          </p:nvGrpSpPr>
          <p:grpSpPr>
            <a:xfrm>
              <a:off x="5237059" y="450501"/>
              <a:ext cx="3686080" cy="4109021"/>
              <a:chOff x="5237059" y="450501"/>
              <a:chExt cx="3686080" cy="4109021"/>
            </a:xfrm>
          </p:grpSpPr>
          <p:grpSp>
            <p:nvGrpSpPr>
              <p:cNvPr id="1557" name="Google Shape;1557;p49"/>
              <p:cNvGrpSpPr/>
              <p:nvPr/>
            </p:nvGrpSpPr>
            <p:grpSpPr>
              <a:xfrm>
                <a:off x="5237059" y="1581600"/>
                <a:ext cx="3081925" cy="2977923"/>
                <a:chOff x="5237059" y="1581600"/>
                <a:chExt cx="3081925" cy="2977923"/>
              </a:xfrm>
            </p:grpSpPr>
            <p:grpSp>
              <p:nvGrpSpPr>
                <p:cNvPr id="1558" name="Google Shape;1558;p49"/>
                <p:cNvGrpSpPr/>
                <p:nvPr/>
              </p:nvGrpSpPr>
              <p:grpSpPr>
                <a:xfrm>
                  <a:off x="5864177" y="1581600"/>
                  <a:ext cx="2454801" cy="2977923"/>
                  <a:chOff x="5685977" y="1581600"/>
                  <a:chExt cx="2454801" cy="2977923"/>
                </a:xfrm>
              </p:grpSpPr>
              <p:sp>
                <p:nvSpPr>
                  <p:cNvPr id="1559" name="Google Shape;1559;p49"/>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0" name="Google Shape;1560;p49"/>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1" name="Google Shape;1561;p49"/>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2" name="Google Shape;1562;p49"/>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3" name="Google Shape;1563;p49"/>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4" name="Google Shape;1564;p49"/>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5" name="Google Shape;1565;p49"/>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6" name="Google Shape;1566;p49"/>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7" name="Google Shape;1567;p49"/>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8" name="Google Shape;1568;p49"/>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9" name="Google Shape;1569;p49"/>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0" name="Google Shape;1570;p49"/>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1" name="Google Shape;1571;p49"/>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2" name="Google Shape;1572;p49"/>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3" name="Google Shape;1573;p49"/>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4" name="Google Shape;1574;p49"/>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5" name="Google Shape;1575;p49"/>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6" name="Google Shape;1576;p49"/>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7" name="Google Shape;1577;p49"/>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8" name="Google Shape;1578;p49"/>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9" name="Google Shape;1579;p49"/>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0" name="Google Shape;1580;p49"/>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1" name="Google Shape;1581;p49"/>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2" name="Google Shape;1582;p49"/>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3" name="Google Shape;1583;p49"/>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4" name="Google Shape;1584;p49"/>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5" name="Google Shape;1585;p49"/>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6" name="Google Shape;1586;p49"/>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7" name="Google Shape;1587;p49"/>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8" name="Google Shape;1588;p49"/>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9" name="Google Shape;1589;p49"/>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0" name="Google Shape;1590;p49"/>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1" name="Google Shape;1591;p49"/>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2" name="Google Shape;1592;p49"/>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3" name="Google Shape;1593;p49"/>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4" name="Google Shape;1594;p49"/>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5" name="Google Shape;1595;p49"/>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6" name="Google Shape;1596;p49"/>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7" name="Google Shape;1597;p49"/>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8" name="Google Shape;1598;p49"/>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9" name="Google Shape;1599;p49"/>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600" name="Google Shape;1600;p49"/>
                <p:cNvGrpSpPr/>
                <p:nvPr/>
              </p:nvGrpSpPr>
              <p:grpSpPr>
                <a:xfrm rot="5400000">
                  <a:off x="7874095" y="2168731"/>
                  <a:ext cx="311529" cy="578250"/>
                  <a:chOff x="1196975" y="5856287"/>
                  <a:chExt cx="231775" cy="430213"/>
                </a:xfrm>
              </p:grpSpPr>
              <p:sp>
                <p:nvSpPr>
                  <p:cNvPr id="1601" name="Google Shape;1601;p49"/>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02" name="Google Shape;1602;p49"/>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03" name="Google Shape;1603;p49"/>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04" name="Google Shape;1604;p49"/>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05" name="Google Shape;1605;p49"/>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06" name="Google Shape;1606;p49"/>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07" name="Google Shape;1607;p49"/>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608" name="Google Shape;1608;p49"/>
                <p:cNvGrpSpPr/>
                <p:nvPr/>
              </p:nvGrpSpPr>
              <p:grpSpPr>
                <a:xfrm rot="-5400000">
                  <a:off x="5370420" y="4032831"/>
                  <a:ext cx="311529" cy="578250"/>
                  <a:chOff x="1196975" y="5856287"/>
                  <a:chExt cx="231775" cy="430213"/>
                </a:xfrm>
              </p:grpSpPr>
              <p:sp>
                <p:nvSpPr>
                  <p:cNvPr id="1609" name="Google Shape;1609;p49"/>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10" name="Google Shape;1610;p49"/>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11" name="Google Shape;1611;p49"/>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12" name="Google Shape;1612;p49"/>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13" name="Google Shape;1613;p49"/>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14" name="Google Shape;1614;p49"/>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15" name="Google Shape;1615;p49"/>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1616" name="Google Shape;1616;p49"/>
              <p:cNvGrpSpPr/>
              <p:nvPr/>
            </p:nvGrpSpPr>
            <p:grpSpPr>
              <a:xfrm>
                <a:off x="7608101" y="450501"/>
                <a:ext cx="1315038" cy="1395049"/>
                <a:chOff x="7608101" y="450501"/>
                <a:chExt cx="1315038" cy="1395049"/>
              </a:xfrm>
            </p:grpSpPr>
            <p:sp>
              <p:nvSpPr>
                <p:cNvPr id="1617" name="Google Shape;1617;p49"/>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18" name="Google Shape;1618;p49"/>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19" name="Google Shape;1619;p49"/>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20" name="Google Shape;1620;p49"/>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21" name="Google Shape;1621;p49"/>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22" name="Google Shape;1622;p49"/>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23" name="Google Shape;1623;p49"/>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24" name="Google Shape;1624;p49"/>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25" name="Google Shape;1625;p49"/>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1626" name="Google Shape;1626;p49"/>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27" name="Google Shape;1627;p49"/>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28" name="Google Shape;1628;p49"/>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29" name="Google Shape;1629;p49"/>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630" name="Google Shape;1630;p49"/>
          <p:cNvGrpSpPr/>
          <p:nvPr/>
        </p:nvGrpSpPr>
        <p:grpSpPr>
          <a:xfrm>
            <a:off x="3269418" y="-171172"/>
            <a:ext cx="1609954" cy="1182121"/>
            <a:chOff x="4164268" y="-134147"/>
            <a:chExt cx="1609954" cy="1182121"/>
          </a:xfrm>
        </p:grpSpPr>
        <p:grpSp>
          <p:nvGrpSpPr>
            <p:cNvPr id="1631" name="Google Shape;1631;p49"/>
            <p:cNvGrpSpPr/>
            <p:nvPr/>
          </p:nvGrpSpPr>
          <p:grpSpPr>
            <a:xfrm flipH="1" rot="5400000">
              <a:off x="5329332" y="462259"/>
              <a:ext cx="311529" cy="578250"/>
              <a:chOff x="1196975" y="5856287"/>
              <a:chExt cx="231775" cy="430213"/>
            </a:xfrm>
          </p:grpSpPr>
          <p:sp>
            <p:nvSpPr>
              <p:cNvPr id="1632" name="Google Shape;1632;p49"/>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33" name="Google Shape;1633;p49"/>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34" name="Google Shape;1634;p49"/>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35" name="Google Shape;1635;p49"/>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36" name="Google Shape;1636;p49"/>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37" name="Google Shape;1637;p49"/>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38" name="Google Shape;1638;p49"/>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639" name="Google Shape;1639;p49"/>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640" name="Google Shape;1640;p49"/>
          <p:cNvGrpSpPr/>
          <p:nvPr/>
        </p:nvGrpSpPr>
        <p:grpSpPr>
          <a:xfrm>
            <a:off x="-568239" y="3824354"/>
            <a:ext cx="3918127" cy="2268301"/>
            <a:chOff x="-568239" y="3824354"/>
            <a:chExt cx="3918127" cy="2268301"/>
          </a:xfrm>
        </p:grpSpPr>
        <p:grpSp>
          <p:nvGrpSpPr>
            <p:cNvPr id="1641" name="Google Shape;1641;p49"/>
            <p:cNvGrpSpPr/>
            <p:nvPr/>
          </p:nvGrpSpPr>
          <p:grpSpPr>
            <a:xfrm>
              <a:off x="-568239" y="3824354"/>
              <a:ext cx="2352287" cy="2268301"/>
              <a:chOff x="1449950" y="3813402"/>
              <a:chExt cx="2054220" cy="1980876"/>
            </a:xfrm>
          </p:grpSpPr>
          <p:sp>
            <p:nvSpPr>
              <p:cNvPr id="1642" name="Google Shape;1642;p49"/>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43" name="Google Shape;1643;p49"/>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44" name="Google Shape;1644;p49"/>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45" name="Google Shape;1645;p49"/>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46" name="Google Shape;1646;p49"/>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47" name="Google Shape;1647;p49"/>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48" name="Google Shape;1648;p49"/>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49" name="Google Shape;1649;p49"/>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50" name="Google Shape;1650;p49"/>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51" name="Google Shape;1651;p49"/>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52" name="Google Shape;1652;p49"/>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653" name="Google Shape;1653;p49"/>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sp>
        <p:nvSpPr>
          <p:cNvPr id="1658" name="Google Shape;1658;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High-Level System Architecture Design</a:t>
            </a:r>
            <a:endParaRPr sz="3100"/>
          </a:p>
        </p:txBody>
      </p:sp>
      <p:grpSp>
        <p:nvGrpSpPr>
          <p:cNvPr id="1659" name="Google Shape;1659;p50"/>
          <p:cNvGrpSpPr/>
          <p:nvPr/>
        </p:nvGrpSpPr>
        <p:grpSpPr>
          <a:xfrm>
            <a:off x="124898" y="3430333"/>
            <a:ext cx="3494022" cy="1898228"/>
            <a:chOff x="124898" y="3430333"/>
            <a:chExt cx="3494022" cy="1898228"/>
          </a:xfrm>
        </p:grpSpPr>
        <p:grpSp>
          <p:nvGrpSpPr>
            <p:cNvPr id="1660" name="Google Shape;1660;p50"/>
            <p:cNvGrpSpPr/>
            <p:nvPr/>
          </p:nvGrpSpPr>
          <p:grpSpPr>
            <a:xfrm>
              <a:off x="124898" y="3430333"/>
              <a:ext cx="3494022" cy="1898228"/>
              <a:chOff x="93523" y="3376358"/>
              <a:chExt cx="3494022" cy="1898228"/>
            </a:xfrm>
          </p:grpSpPr>
          <p:grpSp>
            <p:nvGrpSpPr>
              <p:cNvPr id="1661" name="Google Shape;1661;p50"/>
              <p:cNvGrpSpPr/>
              <p:nvPr/>
            </p:nvGrpSpPr>
            <p:grpSpPr>
              <a:xfrm rot="981574">
                <a:off x="277949" y="3560781"/>
                <a:ext cx="1529363" cy="1529381"/>
                <a:chOff x="623148" y="2489416"/>
                <a:chExt cx="2286450" cy="2286477"/>
              </a:xfrm>
            </p:grpSpPr>
            <p:sp>
              <p:nvSpPr>
                <p:cNvPr id="1662" name="Google Shape;1662;p50"/>
                <p:cNvSpPr/>
                <p:nvPr/>
              </p:nvSpPr>
              <p:spPr>
                <a:xfrm>
                  <a:off x="623148" y="2489416"/>
                  <a:ext cx="2286450" cy="2286477"/>
                </a:xfrm>
                <a:custGeom>
                  <a:rect b="b" l="l" r="r" t="t"/>
                  <a:pathLst>
                    <a:path extrusionOk="0" h="2637" w="2637">
                      <a:moveTo>
                        <a:pt x="1687" y="204"/>
                      </a:moveTo>
                      <a:cubicBezTo>
                        <a:pt x="2302" y="408"/>
                        <a:pt x="2636" y="1072"/>
                        <a:pt x="2432" y="1687"/>
                      </a:cubicBezTo>
                      <a:cubicBezTo>
                        <a:pt x="2228" y="2303"/>
                        <a:pt x="1564" y="2636"/>
                        <a:pt x="948" y="2433"/>
                      </a:cubicBezTo>
                      <a:cubicBezTo>
                        <a:pt x="333" y="2229"/>
                        <a:pt x="0" y="1565"/>
                        <a:pt x="203" y="949"/>
                      </a:cubicBezTo>
                      <a:cubicBezTo>
                        <a:pt x="407" y="334"/>
                        <a:pt x="1071" y="0"/>
                        <a:pt x="1687" y="20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63" name="Google Shape;1663;p50"/>
                <p:cNvSpPr/>
                <p:nvPr/>
              </p:nvSpPr>
              <p:spPr>
                <a:xfrm>
                  <a:off x="1013144" y="2646182"/>
                  <a:ext cx="990284" cy="1686180"/>
                </a:xfrm>
                <a:custGeom>
                  <a:rect b="b" l="l" r="r" t="t"/>
                  <a:pathLst>
                    <a:path extrusionOk="0" h="1946" w="1144">
                      <a:moveTo>
                        <a:pt x="11" y="1945"/>
                      </a:moveTo>
                      <a:lnTo>
                        <a:pt x="11" y="1945"/>
                      </a:lnTo>
                      <a:cubicBezTo>
                        <a:pt x="5" y="1945"/>
                        <a:pt x="0" y="1940"/>
                        <a:pt x="0" y="1934"/>
                      </a:cubicBezTo>
                      <a:cubicBezTo>
                        <a:pt x="10" y="1544"/>
                        <a:pt x="118" y="1160"/>
                        <a:pt x="314" y="824"/>
                      </a:cubicBezTo>
                      <a:cubicBezTo>
                        <a:pt x="510" y="487"/>
                        <a:pt x="791" y="203"/>
                        <a:pt x="1125" y="3"/>
                      </a:cubicBezTo>
                      <a:cubicBezTo>
                        <a:pt x="1130" y="0"/>
                        <a:pt x="1137" y="1"/>
                        <a:pt x="1140" y="6"/>
                      </a:cubicBezTo>
                      <a:cubicBezTo>
                        <a:pt x="1143" y="12"/>
                        <a:pt x="1141" y="18"/>
                        <a:pt x="1136" y="21"/>
                      </a:cubicBezTo>
                      <a:cubicBezTo>
                        <a:pt x="805" y="220"/>
                        <a:pt x="527" y="501"/>
                        <a:pt x="333" y="835"/>
                      </a:cubicBezTo>
                      <a:cubicBezTo>
                        <a:pt x="139" y="1168"/>
                        <a:pt x="31" y="1549"/>
                        <a:pt x="22" y="1934"/>
                      </a:cubicBezTo>
                      <a:cubicBezTo>
                        <a:pt x="22" y="1940"/>
                        <a:pt x="17" y="1945"/>
                        <a:pt x="11" y="194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64" name="Google Shape;1664;p50"/>
                <p:cNvSpPr/>
                <p:nvPr/>
              </p:nvSpPr>
              <p:spPr>
                <a:xfrm>
                  <a:off x="1143142" y="2776182"/>
                  <a:ext cx="1525568" cy="539116"/>
                </a:xfrm>
                <a:custGeom>
                  <a:rect b="b" l="l" r="r" t="t"/>
                  <a:pathLst>
                    <a:path extrusionOk="0" h="620" w="1760">
                      <a:moveTo>
                        <a:pt x="456" y="619"/>
                      </a:moveTo>
                      <a:cubicBezTo>
                        <a:pt x="352" y="619"/>
                        <a:pt x="267" y="600"/>
                        <a:pt x="198" y="560"/>
                      </a:cubicBezTo>
                      <a:cubicBezTo>
                        <a:pt x="105" y="506"/>
                        <a:pt x="38" y="411"/>
                        <a:pt x="19" y="306"/>
                      </a:cubicBezTo>
                      <a:cubicBezTo>
                        <a:pt x="0" y="200"/>
                        <a:pt x="30" y="88"/>
                        <a:pt x="98" y="6"/>
                      </a:cubicBezTo>
                      <a:cubicBezTo>
                        <a:pt x="102" y="1"/>
                        <a:pt x="109" y="0"/>
                        <a:pt x="114" y="4"/>
                      </a:cubicBezTo>
                      <a:cubicBezTo>
                        <a:pt x="118" y="8"/>
                        <a:pt x="119" y="15"/>
                        <a:pt x="115" y="20"/>
                      </a:cubicBezTo>
                      <a:cubicBezTo>
                        <a:pt x="51" y="97"/>
                        <a:pt x="23" y="203"/>
                        <a:pt x="41" y="302"/>
                      </a:cubicBezTo>
                      <a:cubicBezTo>
                        <a:pt x="59" y="401"/>
                        <a:pt x="122" y="491"/>
                        <a:pt x="209" y="541"/>
                      </a:cubicBezTo>
                      <a:cubicBezTo>
                        <a:pt x="288" y="587"/>
                        <a:pt x="390" y="604"/>
                        <a:pt x="522" y="595"/>
                      </a:cubicBezTo>
                      <a:cubicBezTo>
                        <a:pt x="675" y="584"/>
                        <a:pt x="826" y="543"/>
                        <a:pt x="972" y="504"/>
                      </a:cubicBezTo>
                      <a:cubicBezTo>
                        <a:pt x="1023" y="490"/>
                        <a:pt x="1076" y="476"/>
                        <a:pt x="1128" y="463"/>
                      </a:cubicBezTo>
                      <a:cubicBezTo>
                        <a:pt x="1305" y="420"/>
                        <a:pt x="1535" y="379"/>
                        <a:pt x="1750" y="442"/>
                      </a:cubicBezTo>
                      <a:cubicBezTo>
                        <a:pt x="1755" y="444"/>
                        <a:pt x="1759" y="450"/>
                        <a:pt x="1757" y="456"/>
                      </a:cubicBezTo>
                      <a:cubicBezTo>
                        <a:pt x="1755" y="461"/>
                        <a:pt x="1749" y="465"/>
                        <a:pt x="1743" y="463"/>
                      </a:cubicBezTo>
                      <a:cubicBezTo>
                        <a:pt x="1534" y="401"/>
                        <a:pt x="1307" y="442"/>
                        <a:pt x="1133" y="484"/>
                      </a:cubicBezTo>
                      <a:cubicBezTo>
                        <a:pt x="1081" y="497"/>
                        <a:pt x="1029" y="511"/>
                        <a:pt x="978" y="525"/>
                      </a:cubicBezTo>
                      <a:cubicBezTo>
                        <a:pt x="830" y="565"/>
                        <a:pt x="678" y="605"/>
                        <a:pt x="523" y="617"/>
                      </a:cubicBezTo>
                      <a:cubicBezTo>
                        <a:pt x="500" y="618"/>
                        <a:pt x="477" y="619"/>
                        <a:pt x="456" y="619"/>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65" name="Google Shape;1665;p50"/>
                <p:cNvSpPr/>
                <p:nvPr/>
              </p:nvSpPr>
              <p:spPr>
                <a:xfrm>
                  <a:off x="787557" y="3816182"/>
                  <a:ext cx="1322926" cy="791471"/>
                </a:xfrm>
                <a:custGeom>
                  <a:rect b="b" l="l" r="r" t="t"/>
                  <a:pathLst>
                    <a:path extrusionOk="0" h="914" w="1525">
                      <a:moveTo>
                        <a:pt x="1512" y="913"/>
                      </a:moveTo>
                      <a:cubicBezTo>
                        <a:pt x="1511" y="913"/>
                        <a:pt x="1510" y="913"/>
                        <a:pt x="1509" y="913"/>
                      </a:cubicBezTo>
                      <a:cubicBezTo>
                        <a:pt x="1162" y="828"/>
                        <a:pt x="847" y="627"/>
                        <a:pt x="623" y="347"/>
                      </a:cubicBezTo>
                      <a:cubicBezTo>
                        <a:pt x="607" y="327"/>
                        <a:pt x="592" y="307"/>
                        <a:pt x="577" y="287"/>
                      </a:cubicBezTo>
                      <a:cubicBezTo>
                        <a:pt x="539" y="237"/>
                        <a:pt x="499" y="186"/>
                        <a:pt x="454" y="142"/>
                      </a:cubicBezTo>
                      <a:cubicBezTo>
                        <a:pt x="404" y="93"/>
                        <a:pt x="323" y="33"/>
                        <a:pt x="226" y="27"/>
                      </a:cubicBezTo>
                      <a:cubicBezTo>
                        <a:pt x="136" y="22"/>
                        <a:pt x="49" y="74"/>
                        <a:pt x="23" y="148"/>
                      </a:cubicBezTo>
                      <a:cubicBezTo>
                        <a:pt x="21" y="154"/>
                        <a:pt x="15" y="157"/>
                        <a:pt x="9" y="155"/>
                      </a:cubicBezTo>
                      <a:cubicBezTo>
                        <a:pt x="4" y="153"/>
                        <a:pt x="0" y="147"/>
                        <a:pt x="2" y="141"/>
                      </a:cubicBezTo>
                      <a:cubicBezTo>
                        <a:pt x="32" y="57"/>
                        <a:pt x="126" y="0"/>
                        <a:pt x="228" y="6"/>
                      </a:cubicBezTo>
                      <a:cubicBezTo>
                        <a:pt x="331" y="12"/>
                        <a:pt x="416" y="74"/>
                        <a:pt x="469" y="126"/>
                      </a:cubicBezTo>
                      <a:cubicBezTo>
                        <a:pt x="516" y="171"/>
                        <a:pt x="556" y="223"/>
                        <a:pt x="594" y="274"/>
                      </a:cubicBezTo>
                      <a:cubicBezTo>
                        <a:pt x="609" y="294"/>
                        <a:pt x="625" y="314"/>
                        <a:pt x="640" y="334"/>
                      </a:cubicBezTo>
                      <a:cubicBezTo>
                        <a:pt x="861" y="610"/>
                        <a:pt x="1171" y="808"/>
                        <a:pt x="1515" y="892"/>
                      </a:cubicBezTo>
                      <a:cubicBezTo>
                        <a:pt x="1521" y="893"/>
                        <a:pt x="1524" y="899"/>
                        <a:pt x="1523" y="905"/>
                      </a:cubicBezTo>
                      <a:cubicBezTo>
                        <a:pt x="1521" y="910"/>
                        <a:pt x="1517" y="913"/>
                        <a:pt x="1512" y="913"/>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66" name="Google Shape;1666;p50"/>
                <p:cNvSpPr/>
                <p:nvPr/>
              </p:nvSpPr>
              <p:spPr>
                <a:xfrm>
                  <a:off x="776087" y="3338240"/>
                  <a:ext cx="1965278" cy="585000"/>
                </a:xfrm>
                <a:custGeom>
                  <a:rect b="b" l="l" r="r" t="t"/>
                  <a:pathLst>
                    <a:path extrusionOk="0" h="674" w="2265">
                      <a:moveTo>
                        <a:pt x="1984" y="642"/>
                      </a:moveTo>
                      <a:cubicBezTo>
                        <a:pt x="1285" y="642"/>
                        <a:pt x="577" y="422"/>
                        <a:pt x="6" y="22"/>
                      </a:cubicBezTo>
                      <a:cubicBezTo>
                        <a:pt x="1" y="18"/>
                        <a:pt x="0" y="12"/>
                        <a:pt x="3" y="7"/>
                      </a:cubicBezTo>
                      <a:cubicBezTo>
                        <a:pt x="7" y="2"/>
                        <a:pt x="13" y="0"/>
                        <a:pt x="18" y="4"/>
                      </a:cubicBezTo>
                      <a:cubicBezTo>
                        <a:pt x="658" y="453"/>
                        <a:pt x="1472" y="673"/>
                        <a:pt x="2251" y="609"/>
                      </a:cubicBezTo>
                      <a:cubicBezTo>
                        <a:pt x="2257" y="609"/>
                        <a:pt x="2263" y="613"/>
                        <a:pt x="2263" y="619"/>
                      </a:cubicBezTo>
                      <a:cubicBezTo>
                        <a:pt x="2264" y="625"/>
                        <a:pt x="2259" y="630"/>
                        <a:pt x="2253" y="631"/>
                      </a:cubicBezTo>
                      <a:cubicBezTo>
                        <a:pt x="2164" y="638"/>
                        <a:pt x="2074" y="642"/>
                        <a:pt x="1984" y="642"/>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67" name="Google Shape;1667;p50"/>
                <p:cNvSpPr/>
                <p:nvPr/>
              </p:nvSpPr>
              <p:spPr>
                <a:xfrm>
                  <a:off x="837263" y="2982653"/>
                  <a:ext cx="256172" cy="344119"/>
                </a:xfrm>
                <a:custGeom>
                  <a:rect b="b" l="l" r="r" t="t"/>
                  <a:pathLst>
                    <a:path extrusionOk="0" h="395" w="294">
                      <a:moveTo>
                        <a:pt x="12" y="394"/>
                      </a:moveTo>
                      <a:cubicBezTo>
                        <a:pt x="11" y="394"/>
                        <a:pt x="9" y="393"/>
                        <a:pt x="8" y="393"/>
                      </a:cubicBezTo>
                      <a:cubicBezTo>
                        <a:pt x="2" y="391"/>
                        <a:pt x="0" y="385"/>
                        <a:pt x="2" y="379"/>
                      </a:cubicBezTo>
                      <a:cubicBezTo>
                        <a:pt x="56" y="231"/>
                        <a:pt x="151" y="101"/>
                        <a:pt x="274" y="3"/>
                      </a:cubicBezTo>
                      <a:cubicBezTo>
                        <a:pt x="279" y="0"/>
                        <a:pt x="286" y="0"/>
                        <a:pt x="289" y="5"/>
                      </a:cubicBezTo>
                      <a:cubicBezTo>
                        <a:pt x="293" y="10"/>
                        <a:pt x="292" y="17"/>
                        <a:pt x="288" y="21"/>
                      </a:cubicBezTo>
                      <a:cubicBezTo>
                        <a:pt x="167" y="116"/>
                        <a:pt x="75" y="242"/>
                        <a:pt x="22" y="386"/>
                      </a:cubicBezTo>
                      <a:cubicBezTo>
                        <a:pt x="21" y="391"/>
                        <a:pt x="16" y="394"/>
                        <a:pt x="12" y="394"/>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668" name="Google Shape;1668;p50"/>
              <p:cNvGrpSpPr/>
              <p:nvPr/>
            </p:nvGrpSpPr>
            <p:grpSpPr>
              <a:xfrm rot="159944">
                <a:off x="586864" y="4080346"/>
                <a:ext cx="2981826" cy="880201"/>
                <a:chOff x="4516400" y="3556732"/>
                <a:chExt cx="3830996" cy="1130866"/>
              </a:xfrm>
            </p:grpSpPr>
            <p:sp>
              <p:nvSpPr>
                <p:cNvPr id="1669" name="Google Shape;1669;p50"/>
                <p:cNvSpPr/>
                <p:nvPr/>
              </p:nvSpPr>
              <p:spPr>
                <a:xfrm>
                  <a:off x="5017459" y="4341378"/>
                  <a:ext cx="339257" cy="224432"/>
                </a:xfrm>
                <a:custGeom>
                  <a:rect b="b" l="l" r="r" t="t"/>
                  <a:pathLst>
                    <a:path extrusionOk="0" h="571" w="860">
                      <a:moveTo>
                        <a:pt x="859" y="82"/>
                      </a:moveTo>
                      <a:lnTo>
                        <a:pt x="831" y="444"/>
                      </a:lnTo>
                      <a:cubicBezTo>
                        <a:pt x="461" y="570"/>
                        <a:pt x="0" y="363"/>
                        <a:pt x="0" y="363"/>
                      </a:cubicBezTo>
                      <a:lnTo>
                        <a:pt x="40" y="0"/>
                      </a:lnTo>
                      <a:cubicBezTo>
                        <a:pt x="81" y="16"/>
                        <a:pt x="456" y="154"/>
                        <a:pt x="859" y="82"/>
                      </a:cubicBezTo>
                    </a:path>
                  </a:pathLst>
                </a:custGeom>
                <a:solidFill>
                  <a:srgbClr val="EC7070"/>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0" name="Google Shape;1670;p50"/>
                <p:cNvSpPr/>
                <p:nvPr/>
              </p:nvSpPr>
              <p:spPr>
                <a:xfrm>
                  <a:off x="5033117" y="4236990"/>
                  <a:ext cx="332298" cy="165280"/>
                </a:xfrm>
                <a:custGeom>
                  <a:rect b="b" l="l" r="r" t="t"/>
                  <a:pathLst>
                    <a:path extrusionOk="0" h="417" w="841">
                      <a:moveTo>
                        <a:pt x="840" y="81"/>
                      </a:moveTo>
                      <a:lnTo>
                        <a:pt x="819" y="344"/>
                      </a:lnTo>
                      <a:cubicBezTo>
                        <a:pt x="416" y="416"/>
                        <a:pt x="41" y="278"/>
                        <a:pt x="0" y="262"/>
                      </a:cubicBezTo>
                      <a:lnTo>
                        <a:pt x="29" y="0"/>
                      </a:lnTo>
                      <a:cubicBezTo>
                        <a:pt x="81" y="20"/>
                        <a:pt x="446" y="150"/>
                        <a:pt x="840" y="81"/>
                      </a:cubicBezTo>
                    </a:path>
                  </a:pathLst>
                </a:custGeom>
                <a:solidFill>
                  <a:srgbClr val="56222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1" name="Google Shape;1671;p50"/>
                <p:cNvSpPr/>
                <p:nvPr/>
              </p:nvSpPr>
              <p:spPr>
                <a:xfrm>
                  <a:off x="6431905" y="4069970"/>
                  <a:ext cx="1779804" cy="499321"/>
                </a:xfrm>
                <a:custGeom>
                  <a:rect b="b" l="l" r="r" t="t"/>
                  <a:pathLst>
                    <a:path extrusionOk="0" h="1264" w="4512">
                      <a:moveTo>
                        <a:pt x="4511" y="1263"/>
                      </a:moveTo>
                      <a:lnTo>
                        <a:pt x="268" y="1263"/>
                      </a:lnTo>
                      <a:cubicBezTo>
                        <a:pt x="268" y="1263"/>
                        <a:pt x="348" y="985"/>
                        <a:pt x="0" y="821"/>
                      </a:cubicBezTo>
                      <a:cubicBezTo>
                        <a:pt x="0" y="821"/>
                        <a:pt x="1" y="821"/>
                        <a:pt x="1" y="820"/>
                      </a:cubicBezTo>
                      <a:cubicBezTo>
                        <a:pt x="60" y="802"/>
                        <a:pt x="2726" y="0"/>
                        <a:pt x="4326" y="689"/>
                      </a:cubicBezTo>
                      <a:cubicBezTo>
                        <a:pt x="4326" y="689"/>
                        <a:pt x="4411" y="817"/>
                        <a:pt x="4467" y="1012"/>
                      </a:cubicBezTo>
                      <a:cubicBezTo>
                        <a:pt x="4488" y="1087"/>
                        <a:pt x="4505" y="1171"/>
                        <a:pt x="4511" y="126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2" name="Google Shape;1672;p50"/>
                <p:cNvSpPr/>
                <p:nvPr/>
              </p:nvSpPr>
              <p:spPr>
                <a:xfrm>
                  <a:off x="6431905" y="4022996"/>
                  <a:ext cx="1706737" cy="372316"/>
                </a:xfrm>
                <a:custGeom>
                  <a:rect b="b" l="l" r="r" t="t"/>
                  <a:pathLst>
                    <a:path extrusionOk="0" h="942" w="4326">
                      <a:moveTo>
                        <a:pt x="4010" y="342"/>
                      </a:moveTo>
                      <a:lnTo>
                        <a:pt x="4325" y="810"/>
                      </a:lnTo>
                      <a:cubicBezTo>
                        <a:pt x="2725" y="121"/>
                        <a:pt x="59" y="923"/>
                        <a:pt x="0" y="941"/>
                      </a:cubicBezTo>
                      <a:cubicBezTo>
                        <a:pt x="2103" y="0"/>
                        <a:pt x="3388" y="143"/>
                        <a:pt x="4010" y="342"/>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3" name="Google Shape;1673;p50"/>
                <p:cNvSpPr/>
                <p:nvPr/>
              </p:nvSpPr>
              <p:spPr>
                <a:xfrm>
                  <a:off x="6351875" y="4452725"/>
                  <a:ext cx="160060" cy="177459"/>
                </a:xfrm>
                <a:custGeom>
                  <a:rect b="b" l="l" r="r" t="t"/>
                  <a:pathLst>
                    <a:path extrusionOk="0" h="450" w="405">
                      <a:moveTo>
                        <a:pt x="182" y="438"/>
                      </a:moveTo>
                      <a:cubicBezTo>
                        <a:pt x="141" y="434"/>
                        <a:pt x="48" y="410"/>
                        <a:pt x="27" y="274"/>
                      </a:cubicBezTo>
                      <a:cubicBezTo>
                        <a:pt x="0" y="97"/>
                        <a:pt x="202" y="1"/>
                        <a:pt x="202" y="1"/>
                      </a:cubicBezTo>
                      <a:lnTo>
                        <a:pt x="203" y="0"/>
                      </a:lnTo>
                      <a:cubicBezTo>
                        <a:pt x="214" y="5"/>
                        <a:pt x="404" y="101"/>
                        <a:pt x="377" y="272"/>
                      </a:cubicBezTo>
                      <a:cubicBezTo>
                        <a:pt x="351" y="449"/>
                        <a:pt x="202" y="437"/>
                        <a:pt x="202" y="437"/>
                      </a:cubicBezTo>
                      <a:lnTo>
                        <a:pt x="182" y="438"/>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4" name="Google Shape;1674;p50"/>
                <p:cNvSpPr/>
                <p:nvPr/>
              </p:nvSpPr>
              <p:spPr>
                <a:xfrm>
                  <a:off x="6431905" y="3556732"/>
                  <a:ext cx="1762403" cy="836839"/>
                </a:xfrm>
                <a:custGeom>
                  <a:rect b="b" l="l" r="r" t="t"/>
                  <a:pathLst>
                    <a:path extrusionOk="0" h="2123" w="4468">
                      <a:moveTo>
                        <a:pt x="1" y="2121"/>
                      </a:moveTo>
                      <a:cubicBezTo>
                        <a:pt x="1" y="2122"/>
                        <a:pt x="0" y="2122"/>
                        <a:pt x="0" y="2122"/>
                      </a:cubicBezTo>
                      <a:lnTo>
                        <a:pt x="0" y="1765"/>
                      </a:lnTo>
                      <a:lnTo>
                        <a:pt x="0" y="1764"/>
                      </a:lnTo>
                      <a:cubicBezTo>
                        <a:pt x="0" y="1764"/>
                        <a:pt x="2264" y="0"/>
                        <a:pt x="3771" y="955"/>
                      </a:cubicBezTo>
                      <a:lnTo>
                        <a:pt x="4467" y="1736"/>
                      </a:lnTo>
                      <a:cubicBezTo>
                        <a:pt x="4467" y="1736"/>
                        <a:pt x="4321" y="1623"/>
                        <a:pt x="4011" y="1522"/>
                      </a:cubicBezTo>
                      <a:cubicBezTo>
                        <a:pt x="3389" y="1323"/>
                        <a:pt x="2104" y="1180"/>
                        <a:pt x="1" y="2121"/>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5" name="Google Shape;1675;p50"/>
                <p:cNvSpPr/>
                <p:nvPr/>
              </p:nvSpPr>
              <p:spPr>
                <a:xfrm>
                  <a:off x="4669502" y="3556732"/>
                  <a:ext cx="1762410" cy="836839"/>
                </a:xfrm>
                <a:custGeom>
                  <a:rect b="b" l="l" r="r" t="t"/>
                  <a:pathLst>
                    <a:path extrusionOk="0" h="2123" w="4467">
                      <a:moveTo>
                        <a:pt x="4466" y="2122"/>
                      </a:moveTo>
                      <a:cubicBezTo>
                        <a:pt x="4466" y="2122"/>
                        <a:pt x="4466" y="2122"/>
                        <a:pt x="4465" y="2122"/>
                      </a:cubicBezTo>
                      <a:cubicBezTo>
                        <a:pt x="2362" y="1180"/>
                        <a:pt x="1077" y="1323"/>
                        <a:pt x="455" y="1523"/>
                      </a:cubicBezTo>
                      <a:cubicBezTo>
                        <a:pt x="145" y="1623"/>
                        <a:pt x="0" y="1736"/>
                        <a:pt x="0" y="1736"/>
                      </a:cubicBezTo>
                      <a:lnTo>
                        <a:pt x="695" y="955"/>
                      </a:lnTo>
                      <a:cubicBezTo>
                        <a:pt x="2202" y="0"/>
                        <a:pt x="4466" y="1764"/>
                        <a:pt x="4466" y="1764"/>
                      </a:cubicBezTo>
                      <a:lnTo>
                        <a:pt x="4466" y="2121"/>
                      </a:lnTo>
                      <a:lnTo>
                        <a:pt x="4466" y="212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6" name="Google Shape;1676;p50"/>
                <p:cNvSpPr/>
                <p:nvPr/>
              </p:nvSpPr>
              <p:spPr>
                <a:xfrm>
                  <a:off x="4652104" y="4071710"/>
                  <a:ext cx="1779804" cy="497581"/>
                </a:xfrm>
                <a:custGeom>
                  <a:rect b="b" l="l" r="r" t="t"/>
                  <a:pathLst>
                    <a:path extrusionOk="0" h="1263" w="4512">
                      <a:moveTo>
                        <a:pt x="4510" y="820"/>
                      </a:moveTo>
                      <a:cubicBezTo>
                        <a:pt x="4511" y="820"/>
                        <a:pt x="4511" y="820"/>
                        <a:pt x="4511" y="820"/>
                      </a:cubicBezTo>
                      <a:cubicBezTo>
                        <a:pt x="4163" y="985"/>
                        <a:pt x="4243" y="1262"/>
                        <a:pt x="4243" y="1262"/>
                      </a:cubicBezTo>
                      <a:lnTo>
                        <a:pt x="0" y="1262"/>
                      </a:lnTo>
                      <a:cubicBezTo>
                        <a:pt x="6" y="1171"/>
                        <a:pt x="23" y="1087"/>
                        <a:pt x="44" y="1012"/>
                      </a:cubicBezTo>
                      <a:lnTo>
                        <a:pt x="45" y="1012"/>
                      </a:lnTo>
                      <a:cubicBezTo>
                        <a:pt x="100" y="816"/>
                        <a:pt x="185" y="688"/>
                        <a:pt x="185" y="688"/>
                      </a:cubicBezTo>
                      <a:cubicBezTo>
                        <a:pt x="1785" y="0"/>
                        <a:pt x="4452" y="802"/>
                        <a:pt x="4510" y="82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7" name="Google Shape;1677;p50"/>
                <p:cNvSpPr/>
                <p:nvPr/>
              </p:nvSpPr>
              <p:spPr>
                <a:xfrm>
                  <a:off x="4725175" y="4022996"/>
                  <a:ext cx="1706737" cy="372315"/>
                </a:xfrm>
                <a:custGeom>
                  <a:rect b="b" l="l" r="r" t="t"/>
                  <a:pathLst>
                    <a:path extrusionOk="0" h="943" w="4326">
                      <a:moveTo>
                        <a:pt x="315" y="343"/>
                      </a:moveTo>
                      <a:cubicBezTo>
                        <a:pt x="937" y="143"/>
                        <a:pt x="2222" y="0"/>
                        <a:pt x="4325" y="942"/>
                      </a:cubicBezTo>
                      <a:cubicBezTo>
                        <a:pt x="4267" y="924"/>
                        <a:pt x="1600" y="122"/>
                        <a:pt x="0" y="810"/>
                      </a:cubicBezTo>
                      <a:lnTo>
                        <a:pt x="315" y="343"/>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8" name="Google Shape;1678;p50"/>
                <p:cNvSpPr/>
                <p:nvPr/>
              </p:nvSpPr>
              <p:spPr>
                <a:xfrm>
                  <a:off x="4516400" y="4393572"/>
                  <a:ext cx="3830996" cy="294025"/>
                </a:xfrm>
                <a:custGeom>
                  <a:rect b="b" l="l" r="r" t="t"/>
                  <a:pathLst>
                    <a:path extrusionOk="0" h="745" w="9712">
                      <a:moveTo>
                        <a:pt x="4855" y="147"/>
                      </a:moveTo>
                      <a:cubicBezTo>
                        <a:pt x="4855" y="147"/>
                        <a:pt x="4653" y="243"/>
                        <a:pt x="4680" y="420"/>
                      </a:cubicBezTo>
                      <a:cubicBezTo>
                        <a:pt x="4701" y="556"/>
                        <a:pt x="4794" y="580"/>
                        <a:pt x="4835" y="584"/>
                      </a:cubicBezTo>
                      <a:lnTo>
                        <a:pt x="4855" y="583"/>
                      </a:lnTo>
                      <a:cubicBezTo>
                        <a:pt x="4855" y="583"/>
                        <a:pt x="5004" y="595"/>
                        <a:pt x="5030" y="418"/>
                      </a:cubicBezTo>
                      <a:cubicBezTo>
                        <a:pt x="5057" y="247"/>
                        <a:pt x="4867" y="151"/>
                        <a:pt x="4856" y="146"/>
                      </a:cubicBezTo>
                      <a:lnTo>
                        <a:pt x="4855" y="147"/>
                      </a:lnTo>
                      <a:close/>
                      <a:moveTo>
                        <a:pt x="4855" y="1"/>
                      </a:moveTo>
                      <a:lnTo>
                        <a:pt x="4855" y="0"/>
                      </a:lnTo>
                      <a:cubicBezTo>
                        <a:pt x="5203" y="164"/>
                        <a:pt x="5123" y="442"/>
                        <a:pt x="5123" y="442"/>
                      </a:cubicBezTo>
                      <a:lnTo>
                        <a:pt x="9366" y="442"/>
                      </a:lnTo>
                      <a:cubicBezTo>
                        <a:pt x="9360" y="350"/>
                        <a:pt x="9343" y="266"/>
                        <a:pt x="9322" y="191"/>
                      </a:cubicBezTo>
                      <a:lnTo>
                        <a:pt x="9711" y="639"/>
                      </a:lnTo>
                      <a:lnTo>
                        <a:pt x="5097" y="639"/>
                      </a:lnTo>
                      <a:cubicBezTo>
                        <a:pt x="5097" y="639"/>
                        <a:pt x="4986" y="743"/>
                        <a:pt x="4855" y="743"/>
                      </a:cubicBezTo>
                      <a:lnTo>
                        <a:pt x="4855" y="744"/>
                      </a:lnTo>
                      <a:cubicBezTo>
                        <a:pt x="4724" y="744"/>
                        <a:pt x="4613" y="641"/>
                        <a:pt x="4613" y="641"/>
                      </a:cubicBezTo>
                      <a:lnTo>
                        <a:pt x="0" y="641"/>
                      </a:lnTo>
                      <a:lnTo>
                        <a:pt x="388" y="193"/>
                      </a:lnTo>
                      <a:cubicBezTo>
                        <a:pt x="367" y="268"/>
                        <a:pt x="350" y="352"/>
                        <a:pt x="344" y="443"/>
                      </a:cubicBezTo>
                      <a:lnTo>
                        <a:pt x="4587" y="443"/>
                      </a:lnTo>
                      <a:cubicBezTo>
                        <a:pt x="4587" y="443"/>
                        <a:pt x="4507" y="166"/>
                        <a:pt x="4855" y="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9" name="Google Shape;1679;p50"/>
                <p:cNvSpPr/>
                <p:nvPr/>
              </p:nvSpPr>
              <p:spPr>
                <a:xfrm>
                  <a:off x="4836521" y="3915129"/>
                  <a:ext cx="1607557" cy="490621"/>
                </a:xfrm>
                <a:custGeom>
                  <a:rect b="b" l="l" r="r" t="t"/>
                  <a:pathLst>
                    <a:path extrusionOk="0" h="1243" w="4075">
                      <a:moveTo>
                        <a:pt x="4042" y="1242"/>
                      </a:moveTo>
                      <a:cubicBezTo>
                        <a:pt x="4038" y="1242"/>
                        <a:pt x="4034" y="1241"/>
                        <a:pt x="4030" y="1239"/>
                      </a:cubicBezTo>
                      <a:cubicBezTo>
                        <a:pt x="1721" y="59"/>
                        <a:pt x="57" y="637"/>
                        <a:pt x="41" y="643"/>
                      </a:cubicBezTo>
                      <a:cubicBezTo>
                        <a:pt x="27" y="648"/>
                        <a:pt x="11" y="641"/>
                        <a:pt x="5" y="626"/>
                      </a:cubicBezTo>
                      <a:cubicBezTo>
                        <a:pt x="0" y="612"/>
                        <a:pt x="8" y="596"/>
                        <a:pt x="22" y="591"/>
                      </a:cubicBezTo>
                      <a:cubicBezTo>
                        <a:pt x="39" y="585"/>
                        <a:pt x="1725" y="0"/>
                        <a:pt x="4055" y="1190"/>
                      </a:cubicBezTo>
                      <a:cubicBezTo>
                        <a:pt x="4068" y="1197"/>
                        <a:pt x="4074" y="1214"/>
                        <a:pt x="4067" y="1227"/>
                      </a:cubicBezTo>
                      <a:cubicBezTo>
                        <a:pt x="4062" y="1237"/>
                        <a:pt x="4052" y="1242"/>
                        <a:pt x="4042" y="124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0" name="Google Shape;1680;p50"/>
                <p:cNvSpPr/>
                <p:nvPr/>
              </p:nvSpPr>
              <p:spPr>
                <a:xfrm>
                  <a:off x="4712996" y="4071710"/>
                  <a:ext cx="1731087" cy="334041"/>
                </a:xfrm>
                <a:custGeom>
                  <a:rect b="b" l="l" r="r" t="t"/>
                  <a:pathLst>
                    <a:path extrusionOk="0" h="845" w="4389">
                      <a:moveTo>
                        <a:pt x="4357" y="844"/>
                      </a:moveTo>
                      <a:cubicBezTo>
                        <a:pt x="4355" y="844"/>
                        <a:pt x="4352" y="844"/>
                        <a:pt x="4350" y="843"/>
                      </a:cubicBezTo>
                      <a:cubicBezTo>
                        <a:pt x="1657" y="59"/>
                        <a:pt x="58" y="705"/>
                        <a:pt x="42" y="712"/>
                      </a:cubicBezTo>
                      <a:cubicBezTo>
                        <a:pt x="28" y="717"/>
                        <a:pt x="12" y="711"/>
                        <a:pt x="6" y="697"/>
                      </a:cubicBezTo>
                      <a:cubicBezTo>
                        <a:pt x="0" y="683"/>
                        <a:pt x="6" y="667"/>
                        <a:pt x="21" y="661"/>
                      </a:cubicBezTo>
                      <a:cubicBezTo>
                        <a:pt x="36" y="654"/>
                        <a:pt x="1654" y="0"/>
                        <a:pt x="4365" y="790"/>
                      </a:cubicBezTo>
                      <a:cubicBezTo>
                        <a:pt x="4380" y="794"/>
                        <a:pt x="4388" y="810"/>
                        <a:pt x="4384" y="824"/>
                      </a:cubicBezTo>
                      <a:cubicBezTo>
                        <a:pt x="4380" y="836"/>
                        <a:pt x="4369" y="844"/>
                        <a:pt x="4357" y="8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1" name="Google Shape;1681;p50"/>
                <p:cNvSpPr/>
                <p:nvPr/>
              </p:nvSpPr>
              <p:spPr>
                <a:xfrm>
                  <a:off x="4672981" y="4317021"/>
                  <a:ext cx="1685846" cy="158321"/>
                </a:xfrm>
                <a:custGeom>
                  <a:rect b="b" l="l" r="r" t="t"/>
                  <a:pathLst>
                    <a:path extrusionOk="0" h="401" w="4275">
                      <a:moveTo>
                        <a:pt x="4243" y="400"/>
                      </a:moveTo>
                      <a:cubicBezTo>
                        <a:pt x="4240" y="400"/>
                        <a:pt x="4237" y="400"/>
                        <a:pt x="4234" y="399"/>
                      </a:cubicBezTo>
                      <a:cubicBezTo>
                        <a:pt x="4225" y="396"/>
                        <a:pt x="3302" y="97"/>
                        <a:pt x="2333" y="77"/>
                      </a:cubicBezTo>
                      <a:cubicBezTo>
                        <a:pt x="1364" y="56"/>
                        <a:pt x="48" y="301"/>
                        <a:pt x="35" y="304"/>
                      </a:cubicBezTo>
                      <a:cubicBezTo>
                        <a:pt x="20" y="306"/>
                        <a:pt x="6" y="297"/>
                        <a:pt x="3" y="282"/>
                      </a:cubicBezTo>
                      <a:cubicBezTo>
                        <a:pt x="0" y="267"/>
                        <a:pt x="10" y="252"/>
                        <a:pt x="25" y="249"/>
                      </a:cubicBezTo>
                      <a:cubicBezTo>
                        <a:pt x="38" y="247"/>
                        <a:pt x="1358" y="0"/>
                        <a:pt x="2334" y="21"/>
                      </a:cubicBezTo>
                      <a:cubicBezTo>
                        <a:pt x="3311" y="42"/>
                        <a:pt x="4242" y="343"/>
                        <a:pt x="4252" y="346"/>
                      </a:cubicBezTo>
                      <a:cubicBezTo>
                        <a:pt x="4266" y="351"/>
                        <a:pt x="4274" y="367"/>
                        <a:pt x="4269" y="381"/>
                      </a:cubicBezTo>
                      <a:cubicBezTo>
                        <a:pt x="4265" y="393"/>
                        <a:pt x="4255" y="400"/>
                        <a:pt x="4243" y="40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2" name="Google Shape;1682;p50"/>
                <p:cNvSpPr/>
                <p:nvPr/>
              </p:nvSpPr>
              <p:spPr>
                <a:xfrm>
                  <a:off x="4639925" y="4431847"/>
                  <a:ext cx="1694549" cy="120045"/>
                </a:xfrm>
                <a:custGeom>
                  <a:rect b="b" l="l" r="r" t="t"/>
                  <a:pathLst>
                    <a:path extrusionOk="0" h="306" w="4295">
                      <a:moveTo>
                        <a:pt x="4264" y="305"/>
                      </a:moveTo>
                      <a:cubicBezTo>
                        <a:pt x="4262" y="305"/>
                        <a:pt x="4261" y="304"/>
                        <a:pt x="4259" y="304"/>
                      </a:cubicBezTo>
                      <a:cubicBezTo>
                        <a:pt x="4247" y="302"/>
                        <a:pt x="3043" y="56"/>
                        <a:pt x="2309" y="109"/>
                      </a:cubicBezTo>
                      <a:cubicBezTo>
                        <a:pt x="1571" y="162"/>
                        <a:pt x="47" y="296"/>
                        <a:pt x="32" y="297"/>
                      </a:cubicBezTo>
                      <a:cubicBezTo>
                        <a:pt x="16" y="299"/>
                        <a:pt x="3" y="288"/>
                        <a:pt x="2" y="272"/>
                      </a:cubicBezTo>
                      <a:cubicBezTo>
                        <a:pt x="0" y="257"/>
                        <a:pt x="12" y="244"/>
                        <a:pt x="27" y="242"/>
                      </a:cubicBezTo>
                      <a:cubicBezTo>
                        <a:pt x="42" y="241"/>
                        <a:pt x="1567" y="107"/>
                        <a:pt x="2305" y="54"/>
                      </a:cubicBezTo>
                      <a:cubicBezTo>
                        <a:pt x="3047" y="0"/>
                        <a:pt x="4258" y="248"/>
                        <a:pt x="4270" y="250"/>
                      </a:cubicBezTo>
                      <a:cubicBezTo>
                        <a:pt x="4285" y="253"/>
                        <a:pt x="4294" y="268"/>
                        <a:pt x="4291" y="283"/>
                      </a:cubicBezTo>
                      <a:cubicBezTo>
                        <a:pt x="4289" y="296"/>
                        <a:pt x="4277" y="305"/>
                        <a:pt x="4264"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3" name="Google Shape;1683;p50"/>
                <p:cNvSpPr/>
                <p:nvPr/>
              </p:nvSpPr>
              <p:spPr>
                <a:xfrm>
                  <a:off x="4561635" y="4558853"/>
                  <a:ext cx="1776320" cy="78290"/>
                </a:xfrm>
                <a:custGeom>
                  <a:rect b="b" l="l" r="r" t="t"/>
                  <a:pathLst>
                    <a:path extrusionOk="0" h="197" w="4501">
                      <a:moveTo>
                        <a:pt x="4463" y="196"/>
                      </a:moveTo>
                      <a:lnTo>
                        <a:pt x="28" y="196"/>
                      </a:lnTo>
                      <a:cubicBezTo>
                        <a:pt x="13" y="196"/>
                        <a:pt x="0" y="183"/>
                        <a:pt x="0" y="168"/>
                      </a:cubicBezTo>
                      <a:cubicBezTo>
                        <a:pt x="0" y="153"/>
                        <a:pt x="13" y="140"/>
                        <a:pt x="28" y="140"/>
                      </a:cubicBezTo>
                      <a:lnTo>
                        <a:pt x="4437" y="140"/>
                      </a:lnTo>
                      <a:lnTo>
                        <a:pt x="4444" y="26"/>
                      </a:lnTo>
                      <a:cubicBezTo>
                        <a:pt x="4445" y="11"/>
                        <a:pt x="4456" y="0"/>
                        <a:pt x="4473" y="0"/>
                      </a:cubicBezTo>
                      <a:cubicBezTo>
                        <a:pt x="4488" y="1"/>
                        <a:pt x="4500" y="14"/>
                        <a:pt x="4499" y="29"/>
                      </a:cubicBezTo>
                      <a:lnTo>
                        <a:pt x="4491" y="170"/>
                      </a:lnTo>
                      <a:cubicBezTo>
                        <a:pt x="4490" y="184"/>
                        <a:pt x="4478" y="196"/>
                        <a:pt x="4463" y="19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4" name="Google Shape;1684;p50"/>
                <p:cNvSpPr/>
                <p:nvPr/>
              </p:nvSpPr>
              <p:spPr>
                <a:xfrm>
                  <a:off x="6419728" y="3916868"/>
                  <a:ext cx="1607570" cy="490621"/>
                </a:xfrm>
                <a:custGeom>
                  <a:rect b="b" l="l" r="r" t="t"/>
                  <a:pathLst>
                    <a:path extrusionOk="0" h="1243" w="4074">
                      <a:moveTo>
                        <a:pt x="31" y="1242"/>
                      </a:moveTo>
                      <a:cubicBezTo>
                        <a:pt x="21" y="1242"/>
                        <a:pt x="12" y="1237"/>
                        <a:pt x="7" y="1227"/>
                      </a:cubicBezTo>
                      <a:cubicBezTo>
                        <a:pt x="0" y="1214"/>
                        <a:pt x="5" y="1197"/>
                        <a:pt x="19" y="1190"/>
                      </a:cubicBezTo>
                      <a:cubicBezTo>
                        <a:pt x="2349" y="0"/>
                        <a:pt x="4035" y="585"/>
                        <a:pt x="4051" y="591"/>
                      </a:cubicBezTo>
                      <a:cubicBezTo>
                        <a:pt x="4066" y="596"/>
                        <a:pt x="4073" y="612"/>
                        <a:pt x="4068" y="626"/>
                      </a:cubicBezTo>
                      <a:cubicBezTo>
                        <a:pt x="4063" y="641"/>
                        <a:pt x="4047" y="648"/>
                        <a:pt x="4033" y="643"/>
                      </a:cubicBezTo>
                      <a:cubicBezTo>
                        <a:pt x="4016" y="637"/>
                        <a:pt x="2351" y="60"/>
                        <a:pt x="44" y="1239"/>
                      </a:cubicBezTo>
                      <a:cubicBezTo>
                        <a:pt x="40" y="1241"/>
                        <a:pt x="36" y="1242"/>
                        <a:pt x="31" y="124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5" name="Google Shape;1685;p50"/>
                <p:cNvSpPr/>
                <p:nvPr/>
              </p:nvSpPr>
              <p:spPr>
                <a:xfrm>
                  <a:off x="6419728" y="4073450"/>
                  <a:ext cx="1731087" cy="332300"/>
                </a:xfrm>
                <a:custGeom>
                  <a:rect b="b" l="l" r="r" t="t"/>
                  <a:pathLst>
                    <a:path extrusionOk="0" h="844" w="4389">
                      <a:moveTo>
                        <a:pt x="30" y="843"/>
                      </a:moveTo>
                      <a:cubicBezTo>
                        <a:pt x="18" y="843"/>
                        <a:pt x="7" y="835"/>
                        <a:pt x="4" y="823"/>
                      </a:cubicBezTo>
                      <a:cubicBezTo>
                        <a:pt x="0" y="809"/>
                        <a:pt x="8" y="793"/>
                        <a:pt x="23" y="789"/>
                      </a:cubicBezTo>
                      <a:cubicBezTo>
                        <a:pt x="2733" y="0"/>
                        <a:pt x="4351" y="653"/>
                        <a:pt x="4367" y="660"/>
                      </a:cubicBezTo>
                      <a:cubicBezTo>
                        <a:pt x="4381" y="666"/>
                        <a:pt x="4388" y="682"/>
                        <a:pt x="4382" y="696"/>
                      </a:cubicBezTo>
                      <a:cubicBezTo>
                        <a:pt x="4376" y="710"/>
                        <a:pt x="4360" y="716"/>
                        <a:pt x="4346" y="711"/>
                      </a:cubicBezTo>
                      <a:cubicBezTo>
                        <a:pt x="4330" y="704"/>
                        <a:pt x="2728" y="58"/>
                        <a:pt x="38" y="842"/>
                      </a:cubicBezTo>
                      <a:cubicBezTo>
                        <a:pt x="35" y="843"/>
                        <a:pt x="33" y="843"/>
                        <a:pt x="30" y="84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6" name="Google Shape;1686;p50"/>
                <p:cNvSpPr/>
                <p:nvPr/>
              </p:nvSpPr>
              <p:spPr>
                <a:xfrm>
                  <a:off x="6504977" y="4318761"/>
                  <a:ext cx="1685858" cy="158321"/>
                </a:xfrm>
                <a:custGeom>
                  <a:rect b="b" l="l" r="r" t="t"/>
                  <a:pathLst>
                    <a:path extrusionOk="0" h="401" w="4274">
                      <a:moveTo>
                        <a:pt x="31" y="400"/>
                      </a:moveTo>
                      <a:cubicBezTo>
                        <a:pt x="19" y="400"/>
                        <a:pt x="8" y="393"/>
                        <a:pt x="4" y="381"/>
                      </a:cubicBezTo>
                      <a:cubicBezTo>
                        <a:pt x="0" y="367"/>
                        <a:pt x="8" y="351"/>
                        <a:pt x="22" y="346"/>
                      </a:cubicBezTo>
                      <a:cubicBezTo>
                        <a:pt x="31" y="343"/>
                        <a:pt x="962" y="42"/>
                        <a:pt x="1940" y="21"/>
                      </a:cubicBezTo>
                      <a:cubicBezTo>
                        <a:pt x="2916" y="0"/>
                        <a:pt x="4235" y="247"/>
                        <a:pt x="4248" y="249"/>
                      </a:cubicBezTo>
                      <a:cubicBezTo>
                        <a:pt x="4263" y="252"/>
                        <a:pt x="4273" y="267"/>
                        <a:pt x="4270" y="282"/>
                      </a:cubicBezTo>
                      <a:cubicBezTo>
                        <a:pt x="4268" y="297"/>
                        <a:pt x="4253" y="306"/>
                        <a:pt x="4238" y="304"/>
                      </a:cubicBezTo>
                      <a:cubicBezTo>
                        <a:pt x="4225" y="301"/>
                        <a:pt x="2910" y="56"/>
                        <a:pt x="1941" y="77"/>
                      </a:cubicBezTo>
                      <a:cubicBezTo>
                        <a:pt x="972" y="97"/>
                        <a:pt x="48" y="396"/>
                        <a:pt x="39" y="399"/>
                      </a:cubicBezTo>
                      <a:cubicBezTo>
                        <a:pt x="36" y="400"/>
                        <a:pt x="33" y="400"/>
                        <a:pt x="31" y="40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7" name="Google Shape;1687;p50"/>
                <p:cNvSpPr/>
                <p:nvPr/>
              </p:nvSpPr>
              <p:spPr>
                <a:xfrm>
                  <a:off x="6529334" y="4433588"/>
                  <a:ext cx="1694549" cy="120045"/>
                </a:xfrm>
                <a:custGeom>
                  <a:rect b="b" l="l" r="r" t="t"/>
                  <a:pathLst>
                    <a:path extrusionOk="0" h="306" w="4295">
                      <a:moveTo>
                        <a:pt x="30" y="305"/>
                      </a:moveTo>
                      <a:cubicBezTo>
                        <a:pt x="17" y="305"/>
                        <a:pt x="6" y="296"/>
                        <a:pt x="3" y="283"/>
                      </a:cubicBezTo>
                      <a:cubicBezTo>
                        <a:pt x="0" y="268"/>
                        <a:pt x="10" y="253"/>
                        <a:pt x="25" y="250"/>
                      </a:cubicBezTo>
                      <a:cubicBezTo>
                        <a:pt x="37" y="248"/>
                        <a:pt x="1247" y="0"/>
                        <a:pt x="1989" y="54"/>
                      </a:cubicBezTo>
                      <a:cubicBezTo>
                        <a:pt x="2728" y="107"/>
                        <a:pt x="4252" y="241"/>
                        <a:pt x="4268" y="242"/>
                      </a:cubicBezTo>
                      <a:cubicBezTo>
                        <a:pt x="4283" y="244"/>
                        <a:pt x="4294" y="257"/>
                        <a:pt x="4293" y="272"/>
                      </a:cubicBezTo>
                      <a:cubicBezTo>
                        <a:pt x="4291" y="288"/>
                        <a:pt x="4278" y="299"/>
                        <a:pt x="4263" y="297"/>
                      </a:cubicBezTo>
                      <a:cubicBezTo>
                        <a:pt x="4248" y="296"/>
                        <a:pt x="2723" y="162"/>
                        <a:pt x="1985" y="109"/>
                      </a:cubicBezTo>
                      <a:cubicBezTo>
                        <a:pt x="1251" y="56"/>
                        <a:pt x="48" y="302"/>
                        <a:pt x="36" y="304"/>
                      </a:cubicBezTo>
                      <a:cubicBezTo>
                        <a:pt x="34" y="304"/>
                        <a:pt x="32" y="305"/>
                        <a:pt x="30"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8" name="Google Shape;1688;p50"/>
                <p:cNvSpPr/>
                <p:nvPr/>
              </p:nvSpPr>
              <p:spPr>
                <a:xfrm>
                  <a:off x="6527594" y="4558853"/>
                  <a:ext cx="1774575" cy="78290"/>
                </a:xfrm>
                <a:custGeom>
                  <a:rect b="b" l="l" r="r" t="t"/>
                  <a:pathLst>
                    <a:path extrusionOk="0" h="198" w="4500">
                      <a:moveTo>
                        <a:pt x="4472" y="197"/>
                      </a:moveTo>
                      <a:lnTo>
                        <a:pt x="36" y="197"/>
                      </a:lnTo>
                      <a:cubicBezTo>
                        <a:pt x="22" y="197"/>
                        <a:pt x="9" y="185"/>
                        <a:pt x="9" y="171"/>
                      </a:cubicBezTo>
                      <a:lnTo>
                        <a:pt x="1" y="30"/>
                      </a:lnTo>
                      <a:cubicBezTo>
                        <a:pt x="0" y="15"/>
                        <a:pt x="12" y="2"/>
                        <a:pt x="27" y="1"/>
                      </a:cubicBezTo>
                      <a:cubicBezTo>
                        <a:pt x="43" y="0"/>
                        <a:pt x="55" y="12"/>
                        <a:pt x="56" y="27"/>
                      </a:cubicBezTo>
                      <a:lnTo>
                        <a:pt x="62" y="141"/>
                      </a:lnTo>
                      <a:lnTo>
                        <a:pt x="4472" y="141"/>
                      </a:lnTo>
                      <a:cubicBezTo>
                        <a:pt x="4487" y="141"/>
                        <a:pt x="4499" y="154"/>
                        <a:pt x="4499" y="169"/>
                      </a:cubicBezTo>
                      <a:cubicBezTo>
                        <a:pt x="4499" y="184"/>
                        <a:pt x="4487" y="197"/>
                        <a:pt x="4472" y="19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9" name="Google Shape;1689;p50"/>
                <p:cNvSpPr/>
                <p:nvPr/>
              </p:nvSpPr>
              <p:spPr>
                <a:xfrm>
                  <a:off x="6421467" y="4242210"/>
                  <a:ext cx="22617" cy="163541"/>
                </a:xfrm>
                <a:custGeom>
                  <a:rect b="b" l="l" r="r" t="t"/>
                  <a:pathLst>
                    <a:path extrusionOk="0" h="413" w="56">
                      <a:moveTo>
                        <a:pt x="27" y="412"/>
                      </a:moveTo>
                      <a:cubicBezTo>
                        <a:pt x="12" y="412"/>
                        <a:pt x="0" y="400"/>
                        <a:pt x="0" y="385"/>
                      </a:cubicBezTo>
                      <a:lnTo>
                        <a:pt x="0" y="27"/>
                      </a:lnTo>
                      <a:cubicBezTo>
                        <a:pt x="0" y="12"/>
                        <a:pt x="12" y="0"/>
                        <a:pt x="27" y="0"/>
                      </a:cubicBezTo>
                      <a:cubicBezTo>
                        <a:pt x="42" y="0"/>
                        <a:pt x="55" y="12"/>
                        <a:pt x="55" y="27"/>
                      </a:cubicBezTo>
                      <a:lnTo>
                        <a:pt x="55" y="385"/>
                      </a:lnTo>
                      <a:cubicBezTo>
                        <a:pt x="55" y="400"/>
                        <a:pt x="42" y="412"/>
                        <a:pt x="27" y="41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690" name="Google Shape;1690;p50"/>
              <p:cNvGrpSpPr/>
              <p:nvPr/>
            </p:nvGrpSpPr>
            <p:grpSpPr>
              <a:xfrm>
                <a:off x="2151250" y="3681100"/>
                <a:ext cx="503237" cy="561976"/>
                <a:chOff x="2151250" y="3681100"/>
                <a:chExt cx="503237" cy="561976"/>
              </a:xfrm>
            </p:grpSpPr>
            <p:sp>
              <p:nvSpPr>
                <p:cNvPr id="1691" name="Google Shape;1691;p50"/>
                <p:cNvSpPr/>
                <p:nvPr/>
              </p:nvSpPr>
              <p:spPr>
                <a:xfrm>
                  <a:off x="2167125" y="3789050"/>
                  <a:ext cx="487362" cy="454026"/>
                </a:xfrm>
                <a:custGeom>
                  <a:rect b="b" l="l" r="r" t="t"/>
                  <a:pathLst>
                    <a:path extrusionOk="0" h="1263" w="1352">
                      <a:moveTo>
                        <a:pt x="869" y="86"/>
                      </a:moveTo>
                      <a:cubicBezTo>
                        <a:pt x="1190" y="188"/>
                        <a:pt x="1351" y="543"/>
                        <a:pt x="1220" y="850"/>
                      </a:cubicBezTo>
                      <a:cubicBezTo>
                        <a:pt x="1105" y="1123"/>
                        <a:pt x="792" y="1262"/>
                        <a:pt x="511" y="1165"/>
                      </a:cubicBezTo>
                      <a:cubicBezTo>
                        <a:pt x="448" y="1143"/>
                        <a:pt x="391" y="1112"/>
                        <a:pt x="342" y="1072"/>
                      </a:cubicBezTo>
                      <a:cubicBezTo>
                        <a:pt x="322" y="1057"/>
                        <a:pt x="297" y="1050"/>
                        <a:pt x="272" y="1054"/>
                      </a:cubicBezTo>
                      <a:cubicBezTo>
                        <a:pt x="178" y="1068"/>
                        <a:pt x="80" y="1048"/>
                        <a:pt x="0" y="997"/>
                      </a:cubicBezTo>
                      <a:cubicBezTo>
                        <a:pt x="56" y="990"/>
                        <a:pt x="108" y="962"/>
                        <a:pt x="147" y="922"/>
                      </a:cubicBezTo>
                      <a:cubicBezTo>
                        <a:pt x="170" y="898"/>
                        <a:pt x="178" y="862"/>
                        <a:pt x="166" y="831"/>
                      </a:cubicBezTo>
                      <a:cubicBezTo>
                        <a:pt x="112" y="691"/>
                        <a:pt x="113" y="530"/>
                        <a:pt x="185" y="381"/>
                      </a:cubicBezTo>
                      <a:cubicBezTo>
                        <a:pt x="306" y="127"/>
                        <a:pt x="601" y="0"/>
                        <a:pt x="869" y="86"/>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92" name="Google Shape;1692;p50"/>
                <p:cNvSpPr/>
                <p:nvPr/>
              </p:nvSpPr>
              <p:spPr>
                <a:xfrm>
                  <a:off x="2259200" y="3823975"/>
                  <a:ext cx="141287" cy="111125"/>
                </a:xfrm>
                <a:custGeom>
                  <a:rect b="b" l="l" r="r" t="t"/>
                  <a:pathLst>
                    <a:path extrusionOk="0" h="310" w="394">
                      <a:moveTo>
                        <a:pt x="21" y="309"/>
                      </a:moveTo>
                      <a:cubicBezTo>
                        <a:pt x="19" y="309"/>
                        <a:pt x="17" y="309"/>
                        <a:pt x="15" y="308"/>
                      </a:cubicBezTo>
                      <a:cubicBezTo>
                        <a:pt x="5" y="304"/>
                        <a:pt x="0" y="293"/>
                        <a:pt x="3" y="283"/>
                      </a:cubicBezTo>
                      <a:cubicBezTo>
                        <a:pt x="58" y="130"/>
                        <a:pt x="209" y="13"/>
                        <a:pt x="372" y="1"/>
                      </a:cubicBezTo>
                      <a:cubicBezTo>
                        <a:pt x="382" y="0"/>
                        <a:pt x="392" y="8"/>
                        <a:pt x="393" y="18"/>
                      </a:cubicBezTo>
                      <a:cubicBezTo>
                        <a:pt x="393" y="29"/>
                        <a:pt x="385" y="38"/>
                        <a:pt x="375" y="39"/>
                      </a:cubicBezTo>
                      <a:cubicBezTo>
                        <a:pt x="227" y="51"/>
                        <a:pt x="89" y="157"/>
                        <a:pt x="40" y="296"/>
                      </a:cubicBezTo>
                      <a:cubicBezTo>
                        <a:pt x="37" y="304"/>
                        <a:pt x="29" y="309"/>
                        <a:pt x="21" y="3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93" name="Google Shape;1693;p50"/>
                <p:cNvSpPr/>
                <p:nvPr/>
              </p:nvSpPr>
              <p:spPr>
                <a:xfrm>
                  <a:off x="2417950" y="3681100"/>
                  <a:ext cx="196849" cy="327025"/>
                </a:xfrm>
                <a:custGeom>
                  <a:rect b="b" l="l" r="r" t="t"/>
                  <a:pathLst>
                    <a:path extrusionOk="0" h="908" w="546">
                      <a:moveTo>
                        <a:pt x="372" y="19"/>
                      </a:moveTo>
                      <a:cubicBezTo>
                        <a:pt x="484" y="43"/>
                        <a:pt x="545" y="165"/>
                        <a:pt x="496" y="269"/>
                      </a:cubicBezTo>
                      <a:lnTo>
                        <a:pt x="230" y="828"/>
                      </a:lnTo>
                      <a:cubicBezTo>
                        <a:pt x="205" y="881"/>
                        <a:pt x="144" y="907"/>
                        <a:pt x="89" y="888"/>
                      </a:cubicBezTo>
                      <a:cubicBezTo>
                        <a:pt x="32" y="868"/>
                        <a:pt x="0" y="809"/>
                        <a:pt x="14" y="751"/>
                      </a:cubicBezTo>
                      <a:lnTo>
                        <a:pt x="163" y="150"/>
                      </a:lnTo>
                      <a:cubicBezTo>
                        <a:pt x="164" y="145"/>
                        <a:pt x="166" y="140"/>
                        <a:pt x="168" y="135"/>
                      </a:cubicBezTo>
                      <a:cubicBezTo>
                        <a:pt x="197" y="51"/>
                        <a:pt x="284" y="0"/>
                        <a:pt x="372" y="1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94" name="Google Shape;1694;p50"/>
                <p:cNvSpPr/>
                <p:nvPr/>
              </p:nvSpPr>
              <p:spPr>
                <a:xfrm>
                  <a:off x="2368737" y="4016062"/>
                  <a:ext cx="111125" cy="111125"/>
                </a:xfrm>
                <a:custGeom>
                  <a:rect b="b" l="l" r="r" t="t"/>
                  <a:pathLst>
                    <a:path extrusionOk="0" h="308" w="308">
                      <a:moveTo>
                        <a:pt x="198" y="24"/>
                      </a:moveTo>
                      <a:cubicBezTo>
                        <a:pt x="269" y="49"/>
                        <a:pt x="307" y="127"/>
                        <a:pt x="283" y="198"/>
                      </a:cubicBezTo>
                      <a:cubicBezTo>
                        <a:pt x="258" y="269"/>
                        <a:pt x="180" y="307"/>
                        <a:pt x="109" y="282"/>
                      </a:cubicBezTo>
                      <a:cubicBezTo>
                        <a:pt x="38" y="258"/>
                        <a:pt x="0" y="180"/>
                        <a:pt x="25" y="109"/>
                      </a:cubicBezTo>
                      <a:cubicBezTo>
                        <a:pt x="49" y="38"/>
                        <a:pt x="127" y="0"/>
                        <a:pt x="198" y="2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95" name="Google Shape;1695;p50"/>
                <p:cNvSpPr/>
                <p:nvPr/>
              </p:nvSpPr>
              <p:spPr>
                <a:xfrm>
                  <a:off x="2216337" y="3681100"/>
                  <a:ext cx="69850" cy="106362"/>
                </a:xfrm>
                <a:custGeom>
                  <a:rect b="b" l="l" r="r" t="t"/>
                  <a:pathLst>
                    <a:path extrusionOk="0" h="297" w="194">
                      <a:moveTo>
                        <a:pt x="171" y="296"/>
                      </a:moveTo>
                      <a:cubicBezTo>
                        <a:pt x="164" y="296"/>
                        <a:pt x="158" y="292"/>
                        <a:pt x="154" y="287"/>
                      </a:cubicBezTo>
                      <a:cubicBezTo>
                        <a:pt x="102" y="204"/>
                        <a:pt x="52" y="118"/>
                        <a:pt x="6" y="32"/>
                      </a:cubicBezTo>
                      <a:cubicBezTo>
                        <a:pt x="0" y="22"/>
                        <a:pt x="4" y="10"/>
                        <a:pt x="13" y="5"/>
                      </a:cubicBezTo>
                      <a:cubicBezTo>
                        <a:pt x="23" y="0"/>
                        <a:pt x="35" y="4"/>
                        <a:pt x="40" y="13"/>
                      </a:cubicBezTo>
                      <a:cubicBezTo>
                        <a:pt x="85" y="99"/>
                        <a:pt x="135" y="184"/>
                        <a:pt x="187" y="266"/>
                      </a:cubicBezTo>
                      <a:cubicBezTo>
                        <a:pt x="193" y="275"/>
                        <a:pt x="190" y="287"/>
                        <a:pt x="181" y="293"/>
                      </a:cubicBezTo>
                      <a:cubicBezTo>
                        <a:pt x="178" y="295"/>
                        <a:pt x="174" y="296"/>
                        <a:pt x="171" y="29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96" name="Google Shape;1696;p50"/>
                <p:cNvSpPr/>
                <p:nvPr/>
              </p:nvSpPr>
              <p:spPr>
                <a:xfrm>
                  <a:off x="2163950" y="3747775"/>
                  <a:ext cx="85725" cy="65087"/>
                </a:xfrm>
                <a:custGeom>
                  <a:rect b="b" l="l" r="r" t="t"/>
                  <a:pathLst>
                    <a:path extrusionOk="0" h="182" w="236">
                      <a:moveTo>
                        <a:pt x="213" y="181"/>
                      </a:moveTo>
                      <a:cubicBezTo>
                        <a:pt x="209" y="181"/>
                        <a:pt x="205" y="180"/>
                        <a:pt x="201" y="178"/>
                      </a:cubicBezTo>
                      <a:lnTo>
                        <a:pt x="10" y="38"/>
                      </a:lnTo>
                      <a:cubicBezTo>
                        <a:pt x="2" y="32"/>
                        <a:pt x="0" y="19"/>
                        <a:pt x="6" y="11"/>
                      </a:cubicBezTo>
                      <a:cubicBezTo>
                        <a:pt x="13" y="2"/>
                        <a:pt x="25" y="0"/>
                        <a:pt x="33" y="7"/>
                      </a:cubicBezTo>
                      <a:lnTo>
                        <a:pt x="224" y="146"/>
                      </a:lnTo>
                      <a:cubicBezTo>
                        <a:pt x="233" y="153"/>
                        <a:pt x="235" y="165"/>
                        <a:pt x="228" y="173"/>
                      </a:cubicBezTo>
                      <a:cubicBezTo>
                        <a:pt x="224" y="179"/>
                        <a:pt x="218" y="181"/>
                        <a:pt x="213" y="18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97" name="Google Shape;1697;p50"/>
                <p:cNvSpPr/>
                <p:nvPr/>
              </p:nvSpPr>
              <p:spPr>
                <a:xfrm>
                  <a:off x="2151250" y="3812862"/>
                  <a:ext cx="74612" cy="34925"/>
                </a:xfrm>
                <a:custGeom>
                  <a:rect b="b" l="l" r="r" t="t"/>
                  <a:pathLst>
                    <a:path extrusionOk="0" h="95" w="207">
                      <a:moveTo>
                        <a:pt x="185" y="94"/>
                      </a:moveTo>
                      <a:cubicBezTo>
                        <a:pt x="183" y="94"/>
                        <a:pt x="181" y="93"/>
                        <a:pt x="179" y="93"/>
                      </a:cubicBezTo>
                      <a:lnTo>
                        <a:pt x="16" y="40"/>
                      </a:lnTo>
                      <a:cubicBezTo>
                        <a:pt x="6" y="37"/>
                        <a:pt x="0" y="26"/>
                        <a:pt x="3" y="16"/>
                      </a:cubicBezTo>
                      <a:cubicBezTo>
                        <a:pt x="7" y="5"/>
                        <a:pt x="17" y="0"/>
                        <a:pt x="28" y="3"/>
                      </a:cubicBezTo>
                      <a:lnTo>
                        <a:pt x="191" y="56"/>
                      </a:lnTo>
                      <a:cubicBezTo>
                        <a:pt x="201" y="59"/>
                        <a:pt x="206" y="70"/>
                        <a:pt x="203" y="80"/>
                      </a:cubicBezTo>
                      <a:cubicBezTo>
                        <a:pt x="200" y="88"/>
                        <a:pt x="193" y="94"/>
                        <a:pt x="185" y="9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98" name="Google Shape;1698;p50"/>
                <p:cNvSpPr/>
                <p:nvPr/>
              </p:nvSpPr>
              <p:spPr>
                <a:xfrm>
                  <a:off x="2311587" y="3696975"/>
                  <a:ext cx="15875" cy="82550"/>
                </a:xfrm>
                <a:custGeom>
                  <a:rect b="b" l="l" r="r" t="t"/>
                  <a:pathLst>
                    <a:path extrusionOk="0" h="230" w="45">
                      <a:moveTo>
                        <a:pt x="24" y="229"/>
                      </a:moveTo>
                      <a:cubicBezTo>
                        <a:pt x="14" y="229"/>
                        <a:pt x="5" y="220"/>
                        <a:pt x="5" y="210"/>
                      </a:cubicBezTo>
                      <a:lnTo>
                        <a:pt x="0" y="20"/>
                      </a:lnTo>
                      <a:cubicBezTo>
                        <a:pt x="0" y="9"/>
                        <a:pt x="9" y="0"/>
                        <a:pt x="19" y="0"/>
                      </a:cubicBezTo>
                      <a:cubicBezTo>
                        <a:pt x="32" y="0"/>
                        <a:pt x="39" y="8"/>
                        <a:pt x="39" y="19"/>
                      </a:cubicBezTo>
                      <a:lnTo>
                        <a:pt x="44" y="209"/>
                      </a:lnTo>
                      <a:cubicBezTo>
                        <a:pt x="44" y="219"/>
                        <a:pt x="36" y="228"/>
                        <a:pt x="25" y="229"/>
                      </a:cubicBezTo>
                      <a:cubicBezTo>
                        <a:pt x="25" y="229"/>
                        <a:pt x="25" y="229"/>
                        <a:pt x="24"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99" name="Google Shape;1699;p50"/>
                <p:cNvSpPr/>
                <p:nvPr/>
              </p:nvSpPr>
              <p:spPr>
                <a:xfrm>
                  <a:off x="2344925" y="3717612"/>
                  <a:ext cx="36512" cy="65087"/>
                </a:xfrm>
                <a:custGeom>
                  <a:rect b="b" l="l" r="r" t="t"/>
                  <a:pathLst>
                    <a:path extrusionOk="0" h="183" w="102">
                      <a:moveTo>
                        <a:pt x="22" y="182"/>
                      </a:moveTo>
                      <a:cubicBezTo>
                        <a:pt x="19" y="182"/>
                        <a:pt x="17" y="181"/>
                        <a:pt x="14" y="180"/>
                      </a:cubicBezTo>
                      <a:cubicBezTo>
                        <a:pt x="4" y="176"/>
                        <a:pt x="0" y="165"/>
                        <a:pt x="4" y="155"/>
                      </a:cubicBezTo>
                      <a:lnTo>
                        <a:pt x="61" y="15"/>
                      </a:lnTo>
                      <a:cubicBezTo>
                        <a:pt x="65" y="5"/>
                        <a:pt x="76" y="0"/>
                        <a:pt x="86" y="4"/>
                      </a:cubicBezTo>
                      <a:cubicBezTo>
                        <a:pt x="96" y="8"/>
                        <a:pt x="101" y="20"/>
                        <a:pt x="97" y="29"/>
                      </a:cubicBezTo>
                      <a:lnTo>
                        <a:pt x="40" y="169"/>
                      </a:lnTo>
                      <a:cubicBezTo>
                        <a:pt x="36" y="177"/>
                        <a:pt x="29" y="182"/>
                        <a:pt x="22" y="18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1700" name="Google Shape;1700;p50"/>
            <p:cNvGrpSpPr/>
            <p:nvPr/>
          </p:nvGrpSpPr>
          <p:grpSpPr>
            <a:xfrm rot="5400000">
              <a:off x="3085720" y="3729943"/>
              <a:ext cx="311529" cy="578250"/>
              <a:chOff x="1196975" y="5856287"/>
              <a:chExt cx="231775" cy="430213"/>
            </a:xfrm>
          </p:grpSpPr>
          <p:sp>
            <p:nvSpPr>
              <p:cNvPr id="1701" name="Google Shape;1701;p5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02" name="Google Shape;1702;p5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03" name="Google Shape;1703;p5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04" name="Google Shape;1704;p5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05" name="Google Shape;1705;p5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06" name="Google Shape;1706;p5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07" name="Google Shape;1707;p5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pic>
        <p:nvPicPr>
          <p:cNvPr id="1708" name="Google Shape;1708;p50"/>
          <p:cNvPicPr preferRelativeResize="0"/>
          <p:nvPr/>
        </p:nvPicPr>
        <p:blipFill rotWithShape="1">
          <a:blip r:embed="rId3">
            <a:alphaModFix/>
          </a:blip>
          <a:srcRect b="0" l="5168" r="0" t="21838"/>
          <a:stretch/>
        </p:blipFill>
        <p:spPr>
          <a:xfrm>
            <a:off x="1953800" y="1323275"/>
            <a:ext cx="5537950" cy="224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33"/>
          <p:cNvSpPr/>
          <p:nvPr/>
        </p:nvSpPr>
        <p:spPr>
          <a:xfrm>
            <a:off x="3139225" y="1126976"/>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93" name="Google Shape;993;p33"/>
          <p:cNvSpPr/>
          <p:nvPr/>
        </p:nvSpPr>
        <p:spPr>
          <a:xfrm>
            <a:off x="5698125" y="1126976"/>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94" name="Google Shape;994;p33"/>
          <p:cNvSpPr/>
          <p:nvPr/>
        </p:nvSpPr>
        <p:spPr>
          <a:xfrm>
            <a:off x="3139225" y="2875163"/>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95" name="Google Shape;995;p33"/>
          <p:cNvSpPr/>
          <p:nvPr/>
        </p:nvSpPr>
        <p:spPr>
          <a:xfrm>
            <a:off x="5698125" y="2875163"/>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96" name="Google Shape;996;p33"/>
          <p:cNvSpPr/>
          <p:nvPr/>
        </p:nvSpPr>
        <p:spPr>
          <a:xfrm>
            <a:off x="580325" y="2875163"/>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97" name="Google Shape;997;p33"/>
          <p:cNvSpPr/>
          <p:nvPr/>
        </p:nvSpPr>
        <p:spPr>
          <a:xfrm>
            <a:off x="580325" y="1126976"/>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98" name="Google Shape;998;p33"/>
          <p:cNvSpPr txBox="1"/>
          <p:nvPr>
            <p:ph idx="7" type="title"/>
          </p:nvPr>
        </p:nvSpPr>
        <p:spPr>
          <a:xfrm>
            <a:off x="720000" y="1357420"/>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999" name="Google Shape;999;p33"/>
          <p:cNvSpPr txBox="1"/>
          <p:nvPr>
            <p:ph idx="8" type="title"/>
          </p:nvPr>
        </p:nvSpPr>
        <p:spPr>
          <a:xfrm>
            <a:off x="720000" y="3090016"/>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000" name="Google Shape;1000;p33"/>
          <p:cNvSpPr txBox="1"/>
          <p:nvPr>
            <p:ph idx="9" type="title"/>
          </p:nvPr>
        </p:nvSpPr>
        <p:spPr>
          <a:xfrm>
            <a:off x="3266871" y="1357420"/>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001" name="Google Shape;1001;p33"/>
          <p:cNvSpPr txBox="1"/>
          <p:nvPr>
            <p:ph idx="13" type="title"/>
          </p:nvPr>
        </p:nvSpPr>
        <p:spPr>
          <a:xfrm>
            <a:off x="3266871" y="3090016"/>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1002" name="Google Shape;1002;p33"/>
          <p:cNvSpPr txBox="1"/>
          <p:nvPr>
            <p:ph idx="14" type="title"/>
          </p:nvPr>
        </p:nvSpPr>
        <p:spPr>
          <a:xfrm>
            <a:off x="5813749" y="1357420"/>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003" name="Google Shape;1003;p33"/>
          <p:cNvSpPr txBox="1"/>
          <p:nvPr>
            <p:ph idx="15" type="title"/>
          </p:nvPr>
        </p:nvSpPr>
        <p:spPr>
          <a:xfrm>
            <a:off x="5813749" y="3090016"/>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1004" name="Google Shape;1004;p33"/>
          <p:cNvSpPr txBox="1"/>
          <p:nvPr>
            <p:ph idx="16" type="subTitle"/>
          </p:nvPr>
        </p:nvSpPr>
        <p:spPr>
          <a:xfrm>
            <a:off x="720000" y="1877312"/>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05" name="Google Shape;1005;p33"/>
          <p:cNvSpPr txBox="1"/>
          <p:nvPr>
            <p:ph idx="17" type="subTitle"/>
          </p:nvPr>
        </p:nvSpPr>
        <p:spPr>
          <a:xfrm>
            <a:off x="3266871" y="2276674"/>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Requirements</a:t>
            </a:r>
            <a:endParaRPr/>
          </a:p>
        </p:txBody>
      </p:sp>
      <p:sp>
        <p:nvSpPr>
          <p:cNvPr id="1006" name="Google Shape;1006;p33"/>
          <p:cNvSpPr txBox="1"/>
          <p:nvPr>
            <p:ph idx="18" type="subTitle"/>
          </p:nvPr>
        </p:nvSpPr>
        <p:spPr>
          <a:xfrm>
            <a:off x="5813749" y="1964887"/>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Diagrams</a:t>
            </a:r>
            <a:endParaRPr/>
          </a:p>
        </p:txBody>
      </p:sp>
      <p:sp>
        <p:nvSpPr>
          <p:cNvPr id="1007" name="Google Shape;1007;p33"/>
          <p:cNvSpPr txBox="1"/>
          <p:nvPr>
            <p:ph idx="19" type="subTitle"/>
          </p:nvPr>
        </p:nvSpPr>
        <p:spPr>
          <a:xfrm>
            <a:off x="720000" y="4062375"/>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Architectural Design</a:t>
            </a:r>
            <a:endParaRPr/>
          </a:p>
        </p:txBody>
      </p:sp>
      <p:sp>
        <p:nvSpPr>
          <p:cNvPr id="1008" name="Google Shape;1008;p33"/>
          <p:cNvSpPr txBox="1"/>
          <p:nvPr>
            <p:ph idx="20" type="subTitle"/>
          </p:nvPr>
        </p:nvSpPr>
        <p:spPr>
          <a:xfrm>
            <a:off x="3266871" y="4020425"/>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Scheduling</a:t>
            </a:r>
            <a:endParaRPr/>
          </a:p>
        </p:txBody>
      </p:sp>
      <p:sp>
        <p:nvSpPr>
          <p:cNvPr id="1009" name="Google Shape;1009;p33"/>
          <p:cNvSpPr txBox="1"/>
          <p:nvPr>
            <p:ph idx="21" type="subTitle"/>
          </p:nvPr>
        </p:nvSpPr>
        <p:spPr>
          <a:xfrm>
            <a:off x="5813750" y="4020425"/>
            <a:ext cx="26103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Costs &amp; Efforts &amp; Pricing</a:t>
            </a:r>
            <a:endParaRPr/>
          </a:p>
        </p:txBody>
      </p:sp>
      <p:grpSp>
        <p:nvGrpSpPr>
          <p:cNvPr id="1010" name="Google Shape;1010;p33"/>
          <p:cNvGrpSpPr/>
          <p:nvPr/>
        </p:nvGrpSpPr>
        <p:grpSpPr>
          <a:xfrm>
            <a:off x="8007988" y="2613481"/>
            <a:ext cx="1875576" cy="1825384"/>
            <a:chOff x="7350350" y="-24282"/>
            <a:chExt cx="1875576" cy="1825384"/>
          </a:xfrm>
        </p:grpSpPr>
        <p:sp>
          <p:nvSpPr>
            <p:cNvPr id="1011" name="Google Shape;1011;p33"/>
            <p:cNvSpPr/>
            <p:nvPr/>
          </p:nvSpPr>
          <p:spPr>
            <a:xfrm>
              <a:off x="8311914" y="1164463"/>
              <a:ext cx="914013" cy="636640"/>
            </a:xfrm>
            <a:custGeom>
              <a:rect b="b" l="l" r="r" t="t"/>
              <a:pathLst>
                <a:path extrusionOk="0" h="1062" w="1527">
                  <a:moveTo>
                    <a:pt x="1464" y="0"/>
                  </a:moveTo>
                  <a:lnTo>
                    <a:pt x="1526" y="61"/>
                  </a:lnTo>
                  <a:lnTo>
                    <a:pt x="0" y="1061"/>
                  </a:lnTo>
                  <a:lnTo>
                    <a:pt x="0" y="1061"/>
                  </a:lnTo>
                  <a:lnTo>
                    <a:pt x="1464"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12" name="Google Shape;1012;p33"/>
            <p:cNvSpPr/>
            <p:nvPr/>
          </p:nvSpPr>
          <p:spPr>
            <a:xfrm>
              <a:off x="8311914" y="990114"/>
              <a:ext cx="882313" cy="810988"/>
            </a:xfrm>
            <a:custGeom>
              <a:rect b="b" l="l" r="r" t="t"/>
              <a:pathLst>
                <a:path extrusionOk="0" h="1354" w="1472">
                  <a:moveTo>
                    <a:pt x="1411" y="190"/>
                  </a:moveTo>
                  <a:lnTo>
                    <a:pt x="1471" y="240"/>
                  </a:lnTo>
                  <a:lnTo>
                    <a:pt x="1464" y="292"/>
                  </a:lnTo>
                  <a:lnTo>
                    <a:pt x="0" y="1353"/>
                  </a:lnTo>
                  <a:lnTo>
                    <a:pt x="0" y="1353"/>
                  </a:lnTo>
                  <a:cubicBezTo>
                    <a:pt x="0" y="1348"/>
                    <a:pt x="8" y="1274"/>
                    <a:pt x="46" y="1241"/>
                  </a:cubicBezTo>
                  <a:lnTo>
                    <a:pt x="1326" y="0"/>
                  </a:lnTo>
                  <a:lnTo>
                    <a:pt x="1394" y="73"/>
                  </a:lnTo>
                  <a:lnTo>
                    <a:pt x="1364" y="101"/>
                  </a:lnTo>
                  <a:lnTo>
                    <a:pt x="1431" y="153"/>
                  </a:lnTo>
                  <a:lnTo>
                    <a:pt x="1411" y="19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13" name="Google Shape;1013;p33"/>
            <p:cNvSpPr/>
            <p:nvPr/>
          </p:nvSpPr>
          <p:spPr>
            <a:xfrm>
              <a:off x="7405824" y="-24282"/>
              <a:ext cx="1717086" cy="1825379"/>
            </a:xfrm>
            <a:custGeom>
              <a:rect b="b" l="l" r="r" t="t"/>
              <a:pathLst>
                <a:path extrusionOk="0" h="3048" w="2868">
                  <a:moveTo>
                    <a:pt x="1247" y="0"/>
                  </a:moveTo>
                  <a:lnTo>
                    <a:pt x="2867" y="1668"/>
                  </a:lnTo>
                  <a:lnTo>
                    <a:pt x="2841" y="1694"/>
                  </a:lnTo>
                  <a:lnTo>
                    <a:pt x="1561" y="2935"/>
                  </a:lnTo>
                  <a:lnTo>
                    <a:pt x="1561" y="2935"/>
                  </a:lnTo>
                  <a:cubicBezTo>
                    <a:pt x="1523" y="2968"/>
                    <a:pt x="1515" y="3042"/>
                    <a:pt x="1515" y="3047"/>
                  </a:cubicBezTo>
                  <a:lnTo>
                    <a:pt x="1515" y="3047"/>
                  </a:lnTo>
                  <a:lnTo>
                    <a:pt x="0" y="1124"/>
                  </a:lnTo>
                  <a:lnTo>
                    <a:pt x="0" y="1124"/>
                  </a:lnTo>
                  <a:cubicBezTo>
                    <a:pt x="1" y="1055"/>
                    <a:pt x="74" y="1000"/>
                    <a:pt x="74" y="1000"/>
                  </a:cubicBezTo>
                  <a:lnTo>
                    <a:pt x="165" y="925"/>
                  </a:lnTo>
                  <a:lnTo>
                    <a:pt x="357" y="760"/>
                  </a:lnTo>
                  <a:lnTo>
                    <a:pt x="533" y="609"/>
                  </a:lnTo>
                  <a:lnTo>
                    <a:pt x="704" y="464"/>
                  </a:lnTo>
                  <a:lnTo>
                    <a:pt x="890" y="306"/>
                  </a:lnTo>
                  <a:lnTo>
                    <a:pt x="1038" y="179"/>
                  </a:lnTo>
                  <a:lnTo>
                    <a:pt x="1247" y="0"/>
                  </a:lnTo>
                  <a:close/>
                  <a:moveTo>
                    <a:pt x="1502" y="563"/>
                  </a:moveTo>
                  <a:lnTo>
                    <a:pt x="1284" y="348"/>
                  </a:lnTo>
                  <a:lnTo>
                    <a:pt x="402" y="1088"/>
                  </a:lnTo>
                  <a:lnTo>
                    <a:pt x="602" y="1308"/>
                  </a:lnTo>
                  <a:lnTo>
                    <a:pt x="1502" y="56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14" name="Google Shape;1014;p33"/>
            <p:cNvSpPr/>
            <p:nvPr/>
          </p:nvSpPr>
          <p:spPr>
            <a:xfrm>
              <a:off x="7646216" y="181767"/>
              <a:ext cx="660416" cy="575882"/>
            </a:xfrm>
            <a:custGeom>
              <a:rect b="b" l="l" r="r" t="t"/>
              <a:pathLst>
                <a:path extrusionOk="0" h="961" w="1101">
                  <a:moveTo>
                    <a:pt x="882" y="0"/>
                  </a:moveTo>
                  <a:lnTo>
                    <a:pt x="1100" y="215"/>
                  </a:lnTo>
                  <a:lnTo>
                    <a:pt x="200" y="960"/>
                  </a:lnTo>
                  <a:lnTo>
                    <a:pt x="0" y="740"/>
                  </a:lnTo>
                  <a:lnTo>
                    <a:pt x="882"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15" name="Google Shape;1015;p33"/>
            <p:cNvSpPr/>
            <p:nvPr/>
          </p:nvSpPr>
          <p:spPr>
            <a:xfrm>
              <a:off x="7907739" y="44401"/>
              <a:ext cx="118874" cy="113590"/>
            </a:xfrm>
            <a:custGeom>
              <a:rect b="b" l="l" r="r" t="t"/>
              <a:pathLst>
                <a:path extrusionOk="0" h="191" w="197">
                  <a:moveTo>
                    <a:pt x="131" y="0"/>
                  </a:moveTo>
                  <a:lnTo>
                    <a:pt x="196" y="63"/>
                  </a:lnTo>
                  <a:lnTo>
                    <a:pt x="48" y="190"/>
                  </a:lnTo>
                  <a:lnTo>
                    <a:pt x="0" y="120"/>
                  </a:lnTo>
                  <a:lnTo>
                    <a:pt x="131"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16" name="Google Shape;1016;p33"/>
            <p:cNvSpPr/>
            <p:nvPr/>
          </p:nvSpPr>
          <p:spPr>
            <a:xfrm>
              <a:off x="7651499" y="168560"/>
              <a:ext cx="176990" cy="171706"/>
            </a:xfrm>
            <a:custGeom>
              <a:rect b="b" l="l" r="r" t="t"/>
              <a:pathLst>
                <a:path extrusionOk="0" h="286" w="294">
                  <a:moveTo>
                    <a:pt x="165" y="0"/>
                  </a:moveTo>
                  <a:lnTo>
                    <a:pt x="293" y="139"/>
                  </a:lnTo>
                  <a:lnTo>
                    <a:pt x="122" y="284"/>
                  </a:lnTo>
                  <a:lnTo>
                    <a:pt x="122" y="284"/>
                  </a:lnTo>
                  <a:cubicBezTo>
                    <a:pt x="121" y="285"/>
                    <a:pt x="0" y="147"/>
                    <a:pt x="0" y="147"/>
                  </a:cubicBezTo>
                  <a:lnTo>
                    <a:pt x="165"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17" name="Google Shape;1017;p33"/>
            <p:cNvSpPr/>
            <p:nvPr/>
          </p:nvSpPr>
          <p:spPr>
            <a:xfrm>
              <a:off x="7350350" y="303284"/>
              <a:ext cx="269449" cy="224540"/>
            </a:xfrm>
            <a:custGeom>
              <a:rect b="b" l="l" r="r" t="t"/>
              <a:pathLst>
                <a:path extrusionOk="0" h="376" w="450">
                  <a:moveTo>
                    <a:pt x="449" y="210"/>
                  </a:moveTo>
                  <a:lnTo>
                    <a:pt x="257" y="375"/>
                  </a:lnTo>
                  <a:lnTo>
                    <a:pt x="257" y="375"/>
                  </a:lnTo>
                  <a:cubicBezTo>
                    <a:pt x="215" y="272"/>
                    <a:pt x="0" y="191"/>
                    <a:pt x="0" y="191"/>
                  </a:cubicBezTo>
                  <a:lnTo>
                    <a:pt x="183" y="142"/>
                  </a:lnTo>
                  <a:lnTo>
                    <a:pt x="168" y="0"/>
                  </a:lnTo>
                  <a:lnTo>
                    <a:pt x="168" y="0"/>
                  </a:lnTo>
                  <a:cubicBezTo>
                    <a:pt x="300" y="9"/>
                    <a:pt x="449" y="210"/>
                    <a:pt x="449" y="21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18" name="Google Shape;1018;p33"/>
            <p:cNvSpPr/>
            <p:nvPr/>
          </p:nvSpPr>
          <p:spPr>
            <a:xfrm>
              <a:off x="7440166" y="564808"/>
              <a:ext cx="908732" cy="1178175"/>
            </a:xfrm>
            <a:custGeom>
              <a:rect b="b" l="l" r="r" t="t"/>
              <a:pathLst>
                <a:path extrusionOk="0" h="1965" w="1517">
                  <a:moveTo>
                    <a:pt x="1502" y="1964"/>
                  </a:moveTo>
                  <a:lnTo>
                    <a:pt x="1502" y="1964"/>
                  </a:lnTo>
                  <a:cubicBezTo>
                    <a:pt x="1497" y="1964"/>
                    <a:pt x="1494" y="1962"/>
                    <a:pt x="1492" y="1959"/>
                  </a:cubicBezTo>
                  <a:lnTo>
                    <a:pt x="5" y="23"/>
                  </a:lnTo>
                  <a:lnTo>
                    <a:pt x="5" y="23"/>
                  </a:lnTo>
                  <a:cubicBezTo>
                    <a:pt x="0" y="18"/>
                    <a:pt x="1" y="9"/>
                    <a:pt x="7" y="5"/>
                  </a:cubicBezTo>
                  <a:lnTo>
                    <a:pt x="7" y="5"/>
                  </a:lnTo>
                  <a:cubicBezTo>
                    <a:pt x="13" y="0"/>
                    <a:pt x="22" y="1"/>
                    <a:pt x="25" y="7"/>
                  </a:cubicBezTo>
                  <a:lnTo>
                    <a:pt x="1513" y="1943"/>
                  </a:lnTo>
                  <a:lnTo>
                    <a:pt x="1513" y="1943"/>
                  </a:lnTo>
                  <a:cubicBezTo>
                    <a:pt x="1516" y="1948"/>
                    <a:pt x="1515" y="1956"/>
                    <a:pt x="1509" y="1961"/>
                  </a:cubicBezTo>
                  <a:lnTo>
                    <a:pt x="1509" y="1961"/>
                  </a:lnTo>
                  <a:cubicBezTo>
                    <a:pt x="1507" y="1963"/>
                    <a:pt x="1504" y="1964"/>
                    <a:pt x="1502" y="196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19" name="Google Shape;1019;p33"/>
            <p:cNvSpPr/>
            <p:nvPr/>
          </p:nvSpPr>
          <p:spPr>
            <a:xfrm>
              <a:off x="8311914" y="1040306"/>
              <a:ext cx="855898" cy="731736"/>
            </a:xfrm>
            <a:custGeom>
              <a:rect b="b" l="l" r="r" t="t"/>
              <a:pathLst>
                <a:path extrusionOk="0" h="1223" w="1430">
                  <a:moveTo>
                    <a:pt x="15" y="1222"/>
                  </a:moveTo>
                  <a:lnTo>
                    <a:pt x="15" y="1222"/>
                  </a:lnTo>
                  <a:cubicBezTo>
                    <a:pt x="11" y="1222"/>
                    <a:pt x="8" y="1219"/>
                    <a:pt x="4" y="1217"/>
                  </a:cubicBezTo>
                  <a:lnTo>
                    <a:pt x="4" y="1217"/>
                  </a:lnTo>
                  <a:cubicBezTo>
                    <a:pt x="0" y="1211"/>
                    <a:pt x="0" y="1204"/>
                    <a:pt x="5" y="1199"/>
                  </a:cubicBezTo>
                  <a:lnTo>
                    <a:pt x="1358" y="5"/>
                  </a:lnTo>
                  <a:lnTo>
                    <a:pt x="1358" y="5"/>
                  </a:lnTo>
                  <a:cubicBezTo>
                    <a:pt x="1364" y="0"/>
                    <a:pt x="1372" y="0"/>
                    <a:pt x="1377" y="6"/>
                  </a:cubicBezTo>
                  <a:lnTo>
                    <a:pt x="1377" y="6"/>
                  </a:lnTo>
                  <a:cubicBezTo>
                    <a:pt x="1382" y="12"/>
                    <a:pt x="1382" y="21"/>
                    <a:pt x="1375" y="25"/>
                  </a:cubicBezTo>
                  <a:lnTo>
                    <a:pt x="383" y="901"/>
                  </a:lnTo>
                  <a:lnTo>
                    <a:pt x="1405" y="94"/>
                  </a:lnTo>
                  <a:lnTo>
                    <a:pt x="1405" y="94"/>
                  </a:lnTo>
                  <a:cubicBezTo>
                    <a:pt x="1411" y="89"/>
                    <a:pt x="1421" y="90"/>
                    <a:pt x="1424" y="95"/>
                  </a:cubicBezTo>
                  <a:lnTo>
                    <a:pt x="1424" y="95"/>
                  </a:lnTo>
                  <a:cubicBezTo>
                    <a:pt x="1429" y="103"/>
                    <a:pt x="1428" y="111"/>
                    <a:pt x="1422" y="114"/>
                  </a:cubicBezTo>
                  <a:lnTo>
                    <a:pt x="23" y="1218"/>
                  </a:lnTo>
                  <a:lnTo>
                    <a:pt x="23" y="1218"/>
                  </a:lnTo>
                  <a:cubicBezTo>
                    <a:pt x="21" y="1221"/>
                    <a:pt x="17" y="1222"/>
                    <a:pt x="15" y="122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20" name="Google Shape;1020;p33"/>
            <p:cNvSpPr/>
            <p:nvPr/>
          </p:nvSpPr>
          <p:spPr>
            <a:xfrm>
              <a:off x="8309271" y="1124839"/>
              <a:ext cx="892883" cy="649847"/>
            </a:xfrm>
            <a:custGeom>
              <a:rect b="b" l="l" r="r" t="t"/>
              <a:pathLst>
                <a:path extrusionOk="0" h="1084" w="1489">
                  <a:moveTo>
                    <a:pt x="16" y="1083"/>
                  </a:moveTo>
                  <a:lnTo>
                    <a:pt x="16" y="1083"/>
                  </a:lnTo>
                  <a:cubicBezTo>
                    <a:pt x="12" y="1083"/>
                    <a:pt x="7" y="1080"/>
                    <a:pt x="5" y="1078"/>
                  </a:cubicBezTo>
                  <a:lnTo>
                    <a:pt x="5" y="1078"/>
                  </a:lnTo>
                  <a:cubicBezTo>
                    <a:pt x="0" y="1071"/>
                    <a:pt x="3" y="1063"/>
                    <a:pt x="7" y="1059"/>
                  </a:cubicBezTo>
                  <a:lnTo>
                    <a:pt x="1467" y="4"/>
                  </a:lnTo>
                  <a:lnTo>
                    <a:pt x="1467" y="4"/>
                  </a:lnTo>
                  <a:cubicBezTo>
                    <a:pt x="1471" y="0"/>
                    <a:pt x="1480" y="3"/>
                    <a:pt x="1485" y="7"/>
                  </a:cubicBezTo>
                  <a:lnTo>
                    <a:pt x="1485" y="7"/>
                  </a:lnTo>
                  <a:cubicBezTo>
                    <a:pt x="1488" y="13"/>
                    <a:pt x="1487" y="23"/>
                    <a:pt x="1481" y="27"/>
                  </a:cubicBezTo>
                  <a:lnTo>
                    <a:pt x="24" y="1080"/>
                  </a:lnTo>
                  <a:lnTo>
                    <a:pt x="24" y="1080"/>
                  </a:lnTo>
                  <a:cubicBezTo>
                    <a:pt x="22" y="1082"/>
                    <a:pt x="18" y="1083"/>
                    <a:pt x="16" y="10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021" name="Google Shape;1021;p33"/>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Repository Pattern Architecture Diagram</a:t>
            </a:r>
            <a:endParaRPr sz="3000"/>
          </a:p>
        </p:txBody>
      </p:sp>
      <p:grpSp>
        <p:nvGrpSpPr>
          <p:cNvPr id="1714" name="Google Shape;1714;p51"/>
          <p:cNvGrpSpPr/>
          <p:nvPr/>
        </p:nvGrpSpPr>
        <p:grpSpPr>
          <a:xfrm>
            <a:off x="7062163" y="1190404"/>
            <a:ext cx="2218587" cy="3591163"/>
            <a:chOff x="7071263" y="1017729"/>
            <a:chExt cx="2218587" cy="3591163"/>
          </a:xfrm>
        </p:grpSpPr>
        <p:grpSp>
          <p:nvGrpSpPr>
            <p:cNvPr id="1715" name="Google Shape;1715;p51"/>
            <p:cNvGrpSpPr/>
            <p:nvPr/>
          </p:nvGrpSpPr>
          <p:grpSpPr>
            <a:xfrm rot="1592937">
              <a:off x="8235516" y="2680085"/>
              <a:ext cx="669959" cy="1878093"/>
              <a:chOff x="8008937" y="4760912"/>
              <a:chExt cx="601660" cy="1604962"/>
            </a:xfrm>
          </p:grpSpPr>
          <p:sp>
            <p:nvSpPr>
              <p:cNvPr id="1716" name="Google Shape;1716;p51"/>
              <p:cNvSpPr/>
              <p:nvPr/>
            </p:nvSpPr>
            <p:spPr>
              <a:xfrm>
                <a:off x="8010525" y="5105400"/>
                <a:ext cx="325438" cy="134937"/>
              </a:xfrm>
              <a:custGeom>
                <a:rect b="b" l="l" r="r" t="t"/>
                <a:pathLst>
                  <a:path extrusionOk="0" h="376" w="905">
                    <a:moveTo>
                      <a:pt x="891" y="95"/>
                    </a:moveTo>
                    <a:lnTo>
                      <a:pt x="904" y="147"/>
                    </a:lnTo>
                    <a:lnTo>
                      <a:pt x="883" y="153"/>
                    </a:lnTo>
                    <a:lnTo>
                      <a:pt x="458" y="261"/>
                    </a:lnTo>
                    <a:lnTo>
                      <a:pt x="34" y="369"/>
                    </a:lnTo>
                    <a:lnTo>
                      <a:pt x="13" y="375"/>
                    </a:lnTo>
                    <a:lnTo>
                      <a:pt x="0" y="323"/>
                    </a:lnTo>
                    <a:lnTo>
                      <a:pt x="32" y="314"/>
                    </a:lnTo>
                    <a:lnTo>
                      <a:pt x="5" y="211"/>
                    </a:lnTo>
                    <a:lnTo>
                      <a:pt x="61" y="196"/>
                    </a:lnTo>
                    <a:lnTo>
                      <a:pt x="419" y="105"/>
                    </a:lnTo>
                    <a:lnTo>
                      <a:pt x="776" y="14"/>
                    </a:lnTo>
                    <a:lnTo>
                      <a:pt x="833" y="0"/>
                    </a:lnTo>
                    <a:lnTo>
                      <a:pt x="859" y="104"/>
                    </a:lnTo>
                    <a:lnTo>
                      <a:pt x="891" y="9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17" name="Google Shape;1717;p51"/>
              <p:cNvSpPr/>
              <p:nvPr/>
            </p:nvSpPr>
            <p:spPr>
              <a:xfrm>
                <a:off x="8021637" y="5160962"/>
                <a:ext cx="588960" cy="1162049"/>
              </a:xfrm>
              <a:custGeom>
                <a:rect b="b" l="l" r="r" t="t"/>
                <a:pathLst>
                  <a:path extrusionOk="0" h="3230" w="1636">
                    <a:moveTo>
                      <a:pt x="1545" y="3051"/>
                    </a:moveTo>
                    <a:cubicBezTo>
                      <a:pt x="1481" y="3082"/>
                      <a:pt x="1376" y="3123"/>
                      <a:pt x="1204" y="3167"/>
                    </a:cubicBezTo>
                    <a:cubicBezTo>
                      <a:pt x="1005" y="3218"/>
                      <a:pt x="885" y="3229"/>
                      <a:pt x="818" y="3229"/>
                    </a:cubicBezTo>
                    <a:cubicBezTo>
                      <a:pt x="763" y="3229"/>
                      <a:pt x="743" y="3222"/>
                      <a:pt x="743" y="3222"/>
                    </a:cubicBezTo>
                    <a:lnTo>
                      <a:pt x="0" y="216"/>
                    </a:lnTo>
                    <a:lnTo>
                      <a:pt x="424" y="108"/>
                    </a:lnTo>
                    <a:lnTo>
                      <a:pt x="849" y="0"/>
                    </a:lnTo>
                    <a:lnTo>
                      <a:pt x="1635" y="2995"/>
                    </a:lnTo>
                    <a:cubicBezTo>
                      <a:pt x="1635" y="2995"/>
                      <a:pt x="1616" y="3017"/>
                      <a:pt x="1545" y="305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18" name="Google Shape;1718;p51"/>
              <p:cNvSpPr/>
              <p:nvPr/>
            </p:nvSpPr>
            <p:spPr>
              <a:xfrm>
                <a:off x="8012112" y="4868862"/>
                <a:ext cx="277812" cy="307976"/>
              </a:xfrm>
              <a:custGeom>
                <a:rect b="b" l="l" r="r" t="t"/>
                <a:pathLst>
                  <a:path extrusionOk="0" h="857" w="772">
                    <a:moveTo>
                      <a:pt x="715" y="452"/>
                    </a:moveTo>
                    <a:lnTo>
                      <a:pt x="771" y="674"/>
                    </a:lnTo>
                    <a:lnTo>
                      <a:pt x="414" y="765"/>
                    </a:lnTo>
                    <a:lnTo>
                      <a:pt x="56" y="856"/>
                    </a:lnTo>
                    <a:lnTo>
                      <a:pt x="0" y="635"/>
                    </a:lnTo>
                    <a:cubicBezTo>
                      <a:pt x="213" y="580"/>
                      <a:pt x="87" y="71"/>
                      <a:pt x="87" y="71"/>
                    </a:cubicBezTo>
                    <a:lnTo>
                      <a:pt x="121" y="63"/>
                    </a:lnTo>
                    <a:lnTo>
                      <a:pt x="228" y="36"/>
                    </a:lnTo>
                    <a:lnTo>
                      <a:pt x="346" y="6"/>
                    </a:lnTo>
                    <a:lnTo>
                      <a:pt x="368" y="0"/>
                    </a:lnTo>
                    <a:cubicBezTo>
                      <a:pt x="368" y="0"/>
                      <a:pt x="502" y="507"/>
                      <a:pt x="715" y="452"/>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19" name="Google Shape;1719;p51"/>
              <p:cNvSpPr/>
              <p:nvPr/>
            </p:nvSpPr>
            <p:spPr>
              <a:xfrm>
                <a:off x="8316912" y="6259512"/>
                <a:ext cx="271463" cy="106362"/>
              </a:xfrm>
              <a:custGeom>
                <a:rect b="b" l="l" r="r" t="t"/>
                <a:pathLst>
                  <a:path extrusionOk="0" h="297" w="754">
                    <a:moveTo>
                      <a:pt x="727" y="0"/>
                    </a:moveTo>
                    <a:lnTo>
                      <a:pt x="753" y="102"/>
                    </a:lnTo>
                    <a:cubicBezTo>
                      <a:pt x="385" y="296"/>
                      <a:pt x="27" y="287"/>
                      <a:pt x="27" y="287"/>
                    </a:cubicBezTo>
                    <a:lnTo>
                      <a:pt x="0" y="178"/>
                    </a:lnTo>
                    <a:lnTo>
                      <a:pt x="0" y="178"/>
                    </a:lnTo>
                    <a:cubicBezTo>
                      <a:pt x="67" y="178"/>
                      <a:pt x="187" y="167"/>
                      <a:pt x="386" y="116"/>
                    </a:cubicBezTo>
                    <a:cubicBezTo>
                      <a:pt x="558" y="72"/>
                      <a:pt x="663" y="31"/>
                      <a:pt x="72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0" name="Google Shape;1720;p51"/>
              <p:cNvSpPr/>
              <p:nvPr/>
            </p:nvSpPr>
            <p:spPr>
              <a:xfrm>
                <a:off x="8035925" y="4760912"/>
                <a:ext cx="100012" cy="130175"/>
              </a:xfrm>
              <a:custGeom>
                <a:rect b="b" l="l" r="r" t="t"/>
                <a:pathLst>
                  <a:path extrusionOk="0" h="363" w="279">
                    <a:moveTo>
                      <a:pt x="200" y="0"/>
                    </a:moveTo>
                    <a:lnTo>
                      <a:pt x="278" y="305"/>
                    </a:lnTo>
                    <a:lnTo>
                      <a:pt x="160" y="335"/>
                    </a:lnTo>
                    <a:lnTo>
                      <a:pt x="53" y="362"/>
                    </a:lnTo>
                    <a:lnTo>
                      <a:pt x="0" y="155"/>
                    </a:lnTo>
                    <a:lnTo>
                      <a:pt x="20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1" name="Google Shape;1721;p51"/>
              <p:cNvSpPr/>
              <p:nvPr/>
            </p:nvSpPr>
            <p:spPr>
              <a:xfrm>
                <a:off x="8072437" y="5278437"/>
                <a:ext cx="244475" cy="923927"/>
              </a:xfrm>
              <a:custGeom>
                <a:rect b="b" l="l" r="r" t="t"/>
                <a:pathLst>
                  <a:path extrusionOk="0" h="2566" w="678">
                    <a:moveTo>
                      <a:pt x="661" y="2565"/>
                    </a:moveTo>
                    <a:cubicBezTo>
                      <a:pt x="655" y="2565"/>
                      <a:pt x="650" y="2561"/>
                      <a:pt x="648" y="2555"/>
                    </a:cubicBezTo>
                    <a:lnTo>
                      <a:pt x="2" y="19"/>
                    </a:lnTo>
                    <a:cubicBezTo>
                      <a:pt x="0" y="11"/>
                      <a:pt x="4" y="4"/>
                      <a:pt x="12" y="2"/>
                    </a:cubicBezTo>
                    <a:cubicBezTo>
                      <a:pt x="19" y="0"/>
                      <a:pt x="27" y="4"/>
                      <a:pt x="28" y="12"/>
                    </a:cubicBezTo>
                    <a:lnTo>
                      <a:pt x="675" y="2548"/>
                    </a:lnTo>
                    <a:cubicBezTo>
                      <a:pt x="677" y="2555"/>
                      <a:pt x="672" y="2563"/>
                      <a:pt x="665" y="2565"/>
                    </a:cubicBezTo>
                    <a:cubicBezTo>
                      <a:pt x="664" y="2565"/>
                      <a:pt x="663" y="2565"/>
                      <a:pt x="661" y="25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2" name="Google Shape;1722;p51"/>
              <p:cNvSpPr/>
              <p:nvPr/>
            </p:nvSpPr>
            <p:spPr>
              <a:xfrm>
                <a:off x="8121650" y="5229225"/>
                <a:ext cx="392111" cy="1015998"/>
              </a:xfrm>
              <a:custGeom>
                <a:rect b="b" l="l" r="r" t="t"/>
                <a:pathLst>
                  <a:path extrusionOk="0" h="2822" w="1091">
                    <a:moveTo>
                      <a:pt x="451" y="147"/>
                    </a:moveTo>
                    <a:lnTo>
                      <a:pt x="1067" y="2565"/>
                    </a:lnTo>
                    <a:cubicBezTo>
                      <a:pt x="1090" y="2656"/>
                      <a:pt x="1034" y="2750"/>
                      <a:pt x="943" y="2773"/>
                    </a:cubicBezTo>
                    <a:lnTo>
                      <a:pt x="848" y="2797"/>
                    </a:lnTo>
                    <a:cubicBezTo>
                      <a:pt x="757" y="2821"/>
                      <a:pt x="663" y="2765"/>
                      <a:pt x="639" y="2674"/>
                    </a:cubicBezTo>
                    <a:lnTo>
                      <a:pt x="23" y="256"/>
                    </a:lnTo>
                    <a:cubicBezTo>
                      <a:pt x="0" y="164"/>
                      <a:pt x="56" y="70"/>
                      <a:pt x="147" y="47"/>
                    </a:cubicBezTo>
                    <a:lnTo>
                      <a:pt x="242" y="23"/>
                    </a:lnTo>
                    <a:cubicBezTo>
                      <a:pt x="333" y="0"/>
                      <a:pt x="427" y="55"/>
                      <a:pt x="451" y="147"/>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3" name="Google Shape;1723;p51"/>
              <p:cNvSpPr/>
              <p:nvPr/>
            </p:nvSpPr>
            <p:spPr>
              <a:xfrm>
                <a:off x="8008937" y="5032375"/>
                <a:ext cx="265112" cy="76200"/>
              </a:xfrm>
              <a:custGeom>
                <a:rect b="b" l="l" r="r" t="t"/>
                <a:pathLst>
                  <a:path extrusionOk="0" h="210" w="738">
                    <a:moveTo>
                      <a:pt x="15" y="209"/>
                    </a:moveTo>
                    <a:cubicBezTo>
                      <a:pt x="9" y="209"/>
                      <a:pt x="4" y="204"/>
                      <a:pt x="2" y="198"/>
                    </a:cubicBezTo>
                    <a:cubicBezTo>
                      <a:pt x="0" y="191"/>
                      <a:pt x="5" y="183"/>
                      <a:pt x="12" y="182"/>
                    </a:cubicBezTo>
                    <a:lnTo>
                      <a:pt x="719" y="1"/>
                    </a:lnTo>
                    <a:cubicBezTo>
                      <a:pt x="726" y="0"/>
                      <a:pt x="733" y="4"/>
                      <a:pt x="735" y="11"/>
                    </a:cubicBezTo>
                    <a:cubicBezTo>
                      <a:pt x="737" y="19"/>
                      <a:pt x="733" y="26"/>
                      <a:pt x="725" y="28"/>
                    </a:cubicBezTo>
                    <a:lnTo>
                      <a:pt x="19" y="208"/>
                    </a:lnTo>
                    <a:cubicBezTo>
                      <a:pt x="18" y="208"/>
                      <a:pt x="16" y="209"/>
                      <a:pt x="15" y="2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4" name="Google Shape;1724;p51"/>
              <p:cNvSpPr/>
              <p:nvPr/>
            </p:nvSpPr>
            <p:spPr>
              <a:xfrm>
                <a:off x="8032750" y="4764087"/>
                <a:ext cx="80962" cy="63500"/>
              </a:xfrm>
              <a:custGeom>
                <a:rect b="b" l="l" r="r" t="t"/>
                <a:pathLst>
                  <a:path extrusionOk="0" h="175" w="223">
                    <a:moveTo>
                      <a:pt x="15" y="174"/>
                    </a:moveTo>
                    <a:cubicBezTo>
                      <a:pt x="15" y="174"/>
                      <a:pt x="15" y="174"/>
                      <a:pt x="14" y="174"/>
                    </a:cubicBezTo>
                    <a:cubicBezTo>
                      <a:pt x="7" y="174"/>
                      <a:pt x="0" y="168"/>
                      <a:pt x="0" y="160"/>
                    </a:cubicBezTo>
                    <a:cubicBezTo>
                      <a:pt x="1" y="152"/>
                      <a:pt x="7" y="146"/>
                      <a:pt x="14" y="146"/>
                    </a:cubicBezTo>
                    <a:cubicBezTo>
                      <a:pt x="15" y="146"/>
                      <a:pt x="15" y="146"/>
                      <a:pt x="15" y="146"/>
                    </a:cubicBezTo>
                    <a:cubicBezTo>
                      <a:pt x="55" y="146"/>
                      <a:pt x="95" y="133"/>
                      <a:pt x="127" y="109"/>
                    </a:cubicBezTo>
                    <a:cubicBezTo>
                      <a:pt x="159" y="85"/>
                      <a:pt x="183" y="50"/>
                      <a:pt x="194" y="11"/>
                    </a:cubicBezTo>
                    <a:cubicBezTo>
                      <a:pt x="196" y="4"/>
                      <a:pt x="203" y="0"/>
                      <a:pt x="211" y="2"/>
                    </a:cubicBezTo>
                    <a:cubicBezTo>
                      <a:pt x="218" y="4"/>
                      <a:pt x="222" y="11"/>
                      <a:pt x="220" y="19"/>
                    </a:cubicBezTo>
                    <a:cubicBezTo>
                      <a:pt x="208" y="63"/>
                      <a:pt x="180" y="103"/>
                      <a:pt x="143" y="131"/>
                    </a:cubicBezTo>
                    <a:cubicBezTo>
                      <a:pt x="107" y="159"/>
                      <a:pt x="61" y="174"/>
                      <a:pt x="15" y="1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725" name="Google Shape;1725;p51"/>
            <p:cNvGrpSpPr/>
            <p:nvPr/>
          </p:nvGrpSpPr>
          <p:grpSpPr>
            <a:xfrm rot="174474">
              <a:off x="7321498" y="1102922"/>
              <a:ext cx="1103964" cy="1736559"/>
              <a:chOff x="5029200" y="4991100"/>
              <a:chExt cx="954087" cy="1498600"/>
            </a:xfrm>
          </p:grpSpPr>
          <p:sp>
            <p:nvSpPr>
              <p:cNvPr id="1726" name="Google Shape;1726;p51"/>
              <p:cNvSpPr/>
              <p:nvPr/>
            </p:nvSpPr>
            <p:spPr>
              <a:xfrm>
                <a:off x="5627687" y="6172200"/>
                <a:ext cx="355600" cy="317500"/>
              </a:xfrm>
              <a:custGeom>
                <a:rect b="b" l="l" r="r" t="t"/>
                <a:pathLst>
                  <a:path extrusionOk="0" h="884" w="989">
                    <a:moveTo>
                      <a:pt x="760" y="0"/>
                    </a:moveTo>
                    <a:lnTo>
                      <a:pt x="931" y="300"/>
                    </a:lnTo>
                    <a:cubicBezTo>
                      <a:pt x="988" y="400"/>
                      <a:pt x="974" y="523"/>
                      <a:pt x="896" y="590"/>
                    </a:cubicBezTo>
                    <a:cubicBezTo>
                      <a:pt x="847" y="632"/>
                      <a:pt x="778" y="682"/>
                      <a:pt x="678" y="739"/>
                    </a:cubicBezTo>
                    <a:cubicBezTo>
                      <a:pt x="578" y="796"/>
                      <a:pt x="500" y="830"/>
                      <a:pt x="439" y="851"/>
                    </a:cubicBezTo>
                    <a:cubicBezTo>
                      <a:pt x="341" y="883"/>
                      <a:pt x="228" y="833"/>
                      <a:pt x="171" y="733"/>
                    </a:cubicBezTo>
                    <a:lnTo>
                      <a:pt x="0" y="433"/>
                    </a:lnTo>
                    <a:cubicBezTo>
                      <a:pt x="0" y="433"/>
                      <a:pt x="359" y="391"/>
                      <a:pt x="760"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7" name="Google Shape;1727;p51"/>
              <p:cNvSpPr/>
              <p:nvPr/>
            </p:nvSpPr>
            <p:spPr>
              <a:xfrm>
                <a:off x="5562600" y="6056312"/>
                <a:ext cx="339725" cy="273050"/>
              </a:xfrm>
              <a:custGeom>
                <a:rect b="b" l="l" r="r" t="t"/>
                <a:pathLst>
                  <a:path extrusionOk="0" h="757" w="945">
                    <a:moveTo>
                      <a:pt x="760" y="0"/>
                    </a:moveTo>
                    <a:lnTo>
                      <a:pt x="944" y="323"/>
                    </a:lnTo>
                    <a:cubicBezTo>
                      <a:pt x="543" y="714"/>
                      <a:pt x="184" y="756"/>
                      <a:pt x="184" y="756"/>
                    </a:cubicBezTo>
                    <a:lnTo>
                      <a:pt x="0" y="433"/>
                    </a:lnTo>
                    <a:cubicBezTo>
                      <a:pt x="0" y="433"/>
                      <a:pt x="359" y="391"/>
                      <a:pt x="760"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8" name="Google Shape;1728;p51"/>
              <p:cNvSpPr/>
              <p:nvPr/>
            </p:nvSpPr>
            <p:spPr>
              <a:xfrm>
                <a:off x="5054600" y="5165725"/>
                <a:ext cx="781050" cy="1046160"/>
              </a:xfrm>
              <a:custGeom>
                <a:rect b="b" l="l" r="r" t="t"/>
                <a:pathLst>
                  <a:path extrusionOk="0" h="2908" w="2171">
                    <a:moveTo>
                      <a:pt x="759" y="0"/>
                    </a:moveTo>
                    <a:lnTo>
                      <a:pt x="2170" y="2474"/>
                    </a:lnTo>
                    <a:cubicBezTo>
                      <a:pt x="1769" y="2865"/>
                      <a:pt x="1410" y="2907"/>
                      <a:pt x="1410" y="2907"/>
                    </a:cubicBezTo>
                    <a:lnTo>
                      <a:pt x="0" y="433"/>
                    </a:lnTo>
                    <a:cubicBezTo>
                      <a:pt x="0" y="433"/>
                      <a:pt x="90" y="557"/>
                      <a:pt x="173" y="513"/>
                    </a:cubicBezTo>
                    <a:cubicBezTo>
                      <a:pt x="256" y="469"/>
                      <a:pt x="222" y="323"/>
                      <a:pt x="222" y="323"/>
                    </a:cubicBezTo>
                    <a:cubicBezTo>
                      <a:pt x="222" y="323"/>
                      <a:pt x="348" y="408"/>
                      <a:pt x="456" y="352"/>
                    </a:cubicBezTo>
                    <a:cubicBezTo>
                      <a:pt x="565" y="295"/>
                      <a:pt x="525" y="152"/>
                      <a:pt x="525" y="152"/>
                    </a:cubicBezTo>
                    <a:cubicBezTo>
                      <a:pt x="525" y="152"/>
                      <a:pt x="657" y="239"/>
                      <a:pt x="732" y="208"/>
                    </a:cubicBezTo>
                    <a:cubicBezTo>
                      <a:pt x="807" y="177"/>
                      <a:pt x="759" y="0"/>
                      <a:pt x="759" y="0"/>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9" name="Google Shape;1729;p51"/>
              <p:cNvSpPr/>
              <p:nvPr/>
            </p:nvSpPr>
            <p:spPr>
              <a:xfrm>
                <a:off x="5040312" y="5075237"/>
                <a:ext cx="304799" cy="292101"/>
              </a:xfrm>
              <a:custGeom>
                <a:rect b="b" l="l" r="r" t="t"/>
                <a:pathLst>
                  <a:path extrusionOk="0" h="812" w="847">
                    <a:moveTo>
                      <a:pt x="432" y="0"/>
                    </a:moveTo>
                    <a:lnTo>
                      <a:pt x="798" y="254"/>
                    </a:lnTo>
                    <a:cubicBezTo>
                      <a:pt x="798" y="254"/>
                      <a:pt x="846" y="431"/>
                      <a:pt x="771" y="462"/>
                    </a:cubicBezTo>
                    <a:cubicBezTo>
                      <a:pt x="696" y="493"/>
                      <a:pt x="564" y="406"/>
                      <a:pt x="564" y="406"/>
                    </a:cubicBezTo>
                    <a:cubicBezTo>
                      <a:pt x="564" y="406"/>
                      <a:pt x="604" y="549"/>
                      <a:pt x="495" y="606"/>
                    </a:cubicBezTo>
                    <a:cubicBezTo>
                      <a:pt x="387" y="662"/>
                      <a:pt x="261" y="577"/>
                      <a:pt x="261" y="577"/>
                    </a:cubicBezTo>
                    <a:cubicBezTo>
                      <a:pt x="261" y="577"/>
                      <a:pt x="295" y="723"/>
                      <a:pt x="212" y="767"/>
                    </a:cubicBezTo>
                    <a:cubicBezTo>
                      <a:pt x="129" y="811"/>
                      <a:pt x="39" y="687"/>
                      <a:pt x="39" y="687"/>
                    </a:cubicBezTo>
                    <a:lnTo>
                      <a:pt x="0" y="154"/>
                    </a:lnTo>
                    <a:lnTo>
                      <a:pt x="432" y="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0" name="Google Shape;1730;p51"/>
              <p:cNvSpPr/>
              <p:nvPr/>
            </p:nvSpPr>
            <p:spPr>
              <a:xfrm>
                <a:off x="5035550" y="4997450"/>
                <a:ext cx="161925" cy="133350"/>
              </a:xfrm>
              <a:custGeom>
                <a:rect b="b" l="l" r="r" t="t"/>
                <a:pathLst>
                  <a:path extrusionOk="0" h="370" w="448">
                    <a:moveTo>
                      <a:pt x="447" y="215"/>
                    </a:moveTo>
                    <a:lnTo>
                      <a:pt x="15" y="369"/>
                    </a:lnTo>
                    <a:lnTo>
                      <a:pt x="0" y="152"/>
                    </a:lnTo>
                    <a:lnTo>
                      <a:pt x="137" y="0"/>
                    </a:lnTo>
                    <a:lnTo>
                      <a:pt x="447" y="21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1" name="Google Shape;1731;p51"/>
              <p:cNvSpPr/>
              <p:nvPr/>
            </p:nvSpPr>
            <p:spPr>
              <a:xfrm>
                <a:off x="5029200" y="4991100"/>
                <a:ext cx="171450" cy="144462"/>
              </a:xfrm>
              <a:custGeom>
                <a:rect b="b" l="l" r="r" t="t"/>
                <a:pathLst>
                  <a:path extrusionOk="0" h="400" w="476">
                    <a:moveTo>
                      <a:pt x="25" y="398"/>
                    </a:moveTo>
                    <a:cubicBezTo>
                      <a:pt x="24" y="397"/>
                      <a:pt x="23" y="397"/>
                      <a:pt x="22" y="396"/>
                    </a:cubicBezTo>
                    <a:cubicBezTo>
                      <a:pt x="18" y="394"/>
                      <a:pt x="16" y="390"/>
                      <a:pt x="16" y="386"/>
                    </a:cubicBezTo>
                    <a:lnTo>
                      <a:pt x="0" y="168"/>
                    </a:lnTo>
                    <a:cubicBezTo>
                      <a:pt x="0" y="165"/>
                      <a:pt x="1" y="161"/>
                      <a:pt x="4" y="158"/>
                    </a:cubicBezTo>
                    <a:lnTo>
                      <a:pt x="141" y="6"/>
                    </a:lnTo>
                    <a:cubicBezTo>
                      <a:pt x="145" y="1"/>
                      <a:pt x="153" y="0"/>
                      <a:pt x="159" y="4"/>
                    </a:cubicBezTo>
                    <a:lnTo>
                      <a:pt x="469" y="220"/>
                    </a:lnTo>
                    <a:cubicBezTo>
                      <a:pt x="473" y="223"/>
                      <a:pt x="475" y="228"/>
                      <a:pt x="475" y="233"/>
                    </a:cubicBezTo>
                    <a:cubicBezTo>
                      <a:pt x="474" y="238"/>
                      <a:pt x="470" y="242"/>
                      <a:pt x="466" y="244"/>
                    </a:cubicBezTo>
                    <a:lnTo>
                      <a:pt x="33" y="398"/>
                    </a:lnTo>
                    <a:cubicBezTo>
                      <a:pt x="30" y="399"/>
                      <a:pt x="27" y="399"/>
                      <a:pt x="25" y="398"/>
                    </a:cubicBezTo>
                    <a:close/>
                    <a:moveTo>
                      <a:pt x="28" y="172"/>
                    </a:moveTo>
                    <a:lnTo>
                      <a:pt x="41" y="366"/>
                    </a:lnTo>
                    <a:lnTo>
                      <a:pt x="431" y="227"/>
                    </a:lnTo>
                    <a:lnTo>
                      <a:pt x="153" y="34"/>
                    </a:lnTo>
                    <a:lnTo>
                      <a:pt x="28" y="17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2" name="Google Shape;1732;p51"/>
              <p:cNvSpPr/>
              <p:nvPr/>
            </p:nvSpPr>
            <p:spPr>
              <a:xfrm>
                <a:off x="5129212" y="5276850"/>
                <a:ext cx="522286" cy="915990"/>
              </a:xfrm>
              <a:custGeom>
                <a:rect b="b" l="l" r="r" t="t"/>
                <a:pathLst>
                  <a:path extrusionOk="0" h="2545" w="1450">
                    <a:moveTo>
                      <a:pt x="1429" y="2543"/>
                    </a:moveTo>
                    <a:cubicBezTo>
                      <a:pt x="1426" y="2542"/>
                      <a:pt x="1423" y="2540"/>
                      <a:pt x="1421" y="2537"/>
                    </a:cubicBezTo>
                    <a:lnTo>
                      <a:pt x="4" y="22"/>
                    </a:lnTo>
                    <a:cubicBezTo>
                      <a:pt x="0" y="16"/>
                      <a:pt x="3" y="7"/>
                      <a:pt x="9" y="4"/>
                    </a:cubicBezTo>
                    <a:cubicBezTo>
                      <a:pt x="16" y="0"/>
                      <a:pt x="24" y="2"/>
                      <a:pt x="28" y="9"/>
                    </a:cubicBezTo>
                    <a:lnTo>
                      <a:pt x="1445" y="2523"/>
                    </a:lnTo>
                    <a:cubicBezTo>
                      <a:pt x="1449" y="2530"/>
                      <a:pt x="1447" y="2538"/>
                      <a:pt x="1440" y="2542"/>
                    </a:cubicBezTo>
                    <a:cubicBezTo>
                      <a:pt x="1437" y="2544"/>
                      <a:pt x="1432" y="2544"/>
                      <a:pt x="1429" y="254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3" name="Google Shape;1733;p51"/>
              <p:cNvSpPr/>
              <p:nvPr/>
            </p:nvSpPr>
            <p:spPr>
              <a:xfrm>
                <a:off x="5237162" y="5214937"/>
                <a:ext cx="554036" cy="890586"/>
              </a:xfrm>
              <a:custGeom>
                <a:rect b="b" l="l" r="r" t="t"/>
                <a:pathLst>
                  <a:path extrusionOk="0" h="2476" w="1539">
                    <a:moveTo>
                      <a:pt x="1517" y="2473"/>
                    </a:moveTo>
                    <a:cubicBezTo>
                      <a:pt x="1514" y="2472"/>
                      <a:pt x="1512" y="2470"/>
                      <a:pt x="1510" y="2468"/>
                    </a:cubicBezTo>
                    <a:lnTo>
                      <a:pt x="4" y="22"/>
                    </a:lnTo>
                    <a:cubicBezTo>
                      <a:pt x="0" y="16"/>
                      <a:pt x="2" y="8"/>
                      <a:pt x="9" y="4"/>
                    </a:cubicBezTo>
                    <a:cubicBezTo>
                      <a:pt x="15" y="0"/>
                      <a:pt x="23" y="2"/>
                      <a:pt x="27" y="8"/>
                    </a:cubicBezTo>
                    <a:lnTo>
                      <a:pt x="1534" y="2453"/>
                    </a:lnTo>
                    <a:cubicBezTo>
                      <a:pt x="1538" y="2460"/>
                      <a:pt x="1536" y="2468"/>
                      <a:pt x="1529" y="2472"/>
                    </a:cubicBezTo>
                    <a:cubicBezTo>
                      <a:pt x="1525" y="2474"/>
                      <a:pt x="1521" y="2475"/>
                      <a:pt x="1517" y="247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4" name="Google Shape;1734;p51"/>
              <p:cNvSpPr/>
              <p:nvPr/>
            </p:nvSpPr>
            <p:spPr>
              <a:xfrm>
                <a:off x="5573712" y="5942012"/>
                <a:ext cx="134937" cy="180975"/>
              </a:xfrm>
              <a:custGeom>
                <a:rect b="b" l="l" r="r" t="t"/>
                <a:pathLst>
                  <a:path extrusionOk="0" h="504" w="373">
                    <a:moveTo>
                      <a:pt x="301" y="185"/>
                    </a:moveTo>
                    <a:cubicBezTo>
                      <a:pt x="369" y="304"/>
                      <a:pt x="372" y="430"/>
                      <a:pt x="308" y="466"/>
                    </a:cubicBezTo>
                    <a:cubicBezTo>
                      <a:pt x="244" y="503"/>
                      <a:pt x="138" y="435"/>
                      <a:pt x="70" y="317"/>
                    </a:cubicBezTo>
                    <a:cubicBezTo>
                      <a:pt x="3" y="198"/>
                      <a:pt x="0" y="73"/>
                      <a:pt x="63" y="36"/>
                    </a:cubicBezTo>
                    <a:cubicBezTo>
                      <a:pt x="127" y="0"/>
                      <a:pt x="234" y="67"/>
                      <a:pt x="301" y="185"/>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5" name="Google Shape;1735;p51"/>
              <p:cNvSpPr/>
              <p:nvPr/>
            </p:nvSpPr>
            <p:spPr>
              <a:xfrm>
                <a:off x="5697537" y="6410325"/>
                <a:ext cx="95250" cy="49212"/>
              </a:xfrm>
              <a:custGeom>
                <a:rect b="b" l="l" r="r" t="t"/>
                <a:pathLst>
                  <a:path extrusionOk="0" h="136" w="266">
                    <a:moveTo>
                      <a:pt x="117" y="117"/>
                    </a:moveTo>
                    <a:cubicBezTo>
                      <a:pt x="115" y="116"/>
                      <a:pt x="114" y="115"/>
                      <a:pt x="112" y="115"/>
                    </a:cubicBezTo>
                    <a:cubicBezTo>
                      <a:pt x="67" y="97"/>
                      <a:pt x="29" y="64"/>
                      <a:pt x="4" y="23"/>
                    </a:cubicBezTo>
                    <a:cubicBezTo>
                      <a:pt x="0" y="16"/>
                      <a:pt x="2" y="8"/>
                      <a:pt x="9" y="4"/>
                    </a:cubicBezTo>
                    <a:cubicBezTo>
                      <a:pt x="15" y="0"/>
                      <a:pt x="24" y="2"/>
                      <a:pt x="28" y="9"/>
                    </a:cubicBezTo>
                    <a:cubicBezTo>
                      <a:pt x="49" y="45"/>
                      <a:pt x="83" y="74"/>
                      <a:pt x="122" y="89"/>
                    </a:cubicBezTo>
                    <a:cubicBezTo>
                      <a:pt x="161" y="105"/>
                      <a:pt x="205" y="107"/>
                      <a:pt x="246" y="96"/>
                    </a:cubicBezTo>
                    <a:cubicBezTo>
                      <a:pt x="254" y="93"/>
                      <a:pt x="261" y="98"/>
                      <a:pt x="263" y="105"/>
                    </a:cubicBezTo>
                    <a:cubicBezTo>
                      <a:pt x="265" y="112"/>
                      <a:pt x="261" y="120"/>
                      <a:pt x="254" y="122"/>
                    </a:cubicBezTo>
                    <a:cubicBezTo>
                      <a:pt x="209" y="135"/>
                      <a:pt x="160" y="133"/>
                      <a:pt x="117" y="11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6" name="Google Shape;1736;p51"/>
              <p:cNvSpPr/>
              <p:nvPr/>
            </p:nvSpPr>
            <p:spPr>
              <a:xfrm>
                <a:off x="5757862" y="6423025"/>
                <a:ext cx="41275" cy="15875"/>
              </a:xfrm>
              <a:custGeom>
                <a:rect b="b" l="l" r="r" t="t"/>
                <a:pathLst>
                  <a:path extrusionOk="0" h="43" w="113">
                    <a:moveTo>
                      <a:pt x="20" y="32"/>
                    </a:moveTo>
                    <a:cubicBezTo>
                      <a:pt x="16" y="31"/>
                      <a:pt x="13" y="29"/>
                      <a:pt x="9" y="28"/>
                    </a:cubicBezTo>
                    <a:cubicBezTo>
                      <a:pt x="3" y="24"/>
                      <a:pt x="0" y="16"/>
                      <a:pt x="3" y="9"/>
                    </a:cubicBezTo>
                    <a:cubicBezTo>
                      <a:pt x="7" y="2"/>
                      <a:pt x="15" y="0"/>
                      <a:pt x="22" y="3"/>
                    </a:cubicBezTo>
                    <a:cubicBezTo>
                      <a:pt x="43" y="14"/>
                      <a:pt x="69" y="15"/>
                      <a:pt x="92" y="7"/>
                    </a:cubicBezTo>
                    <a:cubicBezTo>
                      <a:pt x="99" y="4"/>
                      <a:pt x="107" y="8"/>
                      <a:pt x="109" y="15"/>
                    </a:cubicBezTo>
                    <a:cubicBezTo>
                      <a:pt x="112" y="22"/>
                      <a:pt x="108" y="30"/>
                      <a:pt x="101" y="33"/>
                    </a:cubicBezTo>
                    <a:cubicBezTo>
                      <a:pt x="75" y="42"/>
                      <a:pt x="46" y="42"/>
                      <a:pt x="20" y="3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737" name="Google Shape;1737;p51"/>
            <p:cNvSpPr/>
            <p:nvPr/>
          </p:nvSpPr>
          <p:spPr>
            <a:xfrm>
              <a:off x="7851157" y="305793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8" name="Google Shape;1738;p51"/>
            <p:cNvSpPr/>
            <p:nvPr/>
          </p:nvSpPr>
          <p:spPr>
            <a:xfrm>
              <a:off x="7876934" y="34999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1739" name="Google Shape;1739;p51"/>
            <p:cNvGrpSpPr/>
            <p:nvPr/>
          </p:nvGrpSpPr>
          <p:grpSpPr>
            <a:xfrm rot="5400000">
              <a:off x="8129495" y="884368"/>
              <a:ext cx="311529" cy="578250"/>
              <a:chOff x="1196975" y="5856287"/>
              <a:chExt cx="231775" cy="430213"/>
            </a:xfrm>
          </p:grpSpPr>
          <p:sp>
            <p:nvSpPr>
              <p:cNvPr id="1740" name="Google Shape;1740;p5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41" name="Google Shape;1741;p5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42" name="Google Shape;1742;p5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43" name="Google Shape;1743;p5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44" name="Google Shape;1744;p5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45" name="Google Shape;1745;p5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46" name="Google Shape;1746;p5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747" name="Google Shape;1747;p51"/>
            <p:cNvGrpSpPr/>
            <p:nvPr/>
          </p:nvGrpSpPr>
          <p:grpSpPr>
            <a:xfrm rot="-5400000">
              <a:off x="7497270" y="3806443"/>
              <a:ext cx="311529" cy="578250"/>
              <a:chOff x="1196975" y="5856287"/>
              <a:chExt cx="231775" cy="430213"/>
            </a:xfrm>
          </p:grpSpPr>
          <p:sp>
            <p:nvSpPr>
              <p:cNvPr id="1748" name="Google Shape;1748;p5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49" name="Google Shape;1749;p5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50" name="Google Shape;1750;p5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51" name="Google Shape;1751;p5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52" name="Google Shape;1752;p5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53" name="Google Shape;1753;p5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54" name="Google Shape;1754;p5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755" name="Google Shape;1755;p51"/>
            <p:cNvGrpSpPr/>
            <p:nvPr/>
          </p:nvGrpSpPr>
          <p:grpSpPr>
            <a:xfrm rot="-4913530">
              <a:off x="6952176" y="2024217"/>
              <a:ext cx="616697" cy="294490"/>
              <a:chOff x="3406775" y="2479675"/>
              <a:chExt cx="847727" cy="404813"/>
            </a:xfrm>
          </p:grpSpPr>
          <p:sp>
            <p:nvSpPr>
              <p:cNvPr id="1756" name="Google Shape;1756;p51"/>
              <p:cNvSpPr/>
              <p:nvPr/>
            </p:nvSpPr>
            <p:spPr>
              <a:xfrm>
                <a:off x="3406775" y="2479675"/>
                <a:ext cx="847727" cy="295276"/>
              </a:xfrm>
              <a:custGeom>
                <a:rect b="b" l="l" r="r" t="t"/>
                <a:pathLst>
                  <a:path extrusionOk="0" h="820" w="2353">
                    <a:moveTo>
                      <a:pt x="2352" y="690"/>
                    </a:moveTo>
                    <a:cubicBezTo>
                      <a:pt x="2302" y="733"/>
                      <a:pt x="2253" y="776"/>
                      <a:pt x="2203" y="819"/>
                    </a:cubicBezTo>
                    <a:cubicBezTo>
                      <a:pt x="2109" y="752"/>
                      <a:pt x="2051" y="632"/>
                      <a:pt x="2068" y="516"/>
                    </a:cubicBezTo>
                    <a:cubicBezTo>
                      <a:pt x="1955" y="567"/>
                      <a:pt x="1805" y="502"/>
                      <a:pt x="1766" y="384"/>
                    </a:cubicBezTo>
                    <a:cubicBezTo>
                      <a:pt x="1711" y="450"/>
                      <a:pt x="1613" y="476"/>
                      <a:pt x="1533" y="446"/>
                    </a:cubicBezTo>
                    <a:cubicBezTo>
                      <a:pt x="1452" y="417"/>
                      <a:pt x="1395" y="334"/>
                      <a:pt x="1395" y="249"/>
                    </a:cubicBezTo>
                    <a:cubicBezTo>
                      <a:pt x="1258" y="326"/>
                      <a:pt x="1065" y="285"/>
                      <a:pt x="972" y="159"/>
                    </a:cubicBezTo>
                    <a:cubicBezTo>
                      <a:pt x="894" y="252"/>
                      <a:pt x="740" y="269"/>
                      <a:pt x="643" y="195"/>
                    </a:cubicBezTo>
                    <a:cubicBezTo>
                      <a:pt x="606" y="336"/>
                      <a:pt x="453" y="436"/>
                      <a:pt x="309" y="413"/>
                    </a:cubicBezTo>
                    <a:cubicBezTo>
                      <a:pt x="336" y="483"/>
                      <a:pt x="328" y="566"/>
                      <a:pt x="287" y="630"/>
                    </a:cubicBezTo>
                    <a:cubicBezTo>
                      <a:pt x="258" y="676"/>
                      <a:pt x="212" y="711"/>
                      <a:pt x="160" y="728"/>
                    </a:cubicBezTo>
                    <a:cubicBezTo>
                      <a:pt x="107" y="698"/>
                      <a:pt x="53" y="668"/>
                      <a:pt x="0" y="639"/>
                    </a:cubicBezTo>
                    <a:cubicBezTo>
                      <a:pt x="56" y="630"/>
                      <a:pt x="108" y="603"/>
                      <a:pt x="146" y="561"/>
                    </a:cubicBezTo>
                    <a:cubicBezTo>
                      <a:pt x="208" y="493"/>
                      <a:pt x="227" y="389"/>
                      <a:pt x="193" y="304"/>
                    </a:cubicBezTo>
                    <a:cubicBezTo>
                      <a:pt x="363" y="310"/>
                      <a:pt x="526" y="172"/>
                      <a:pt x="548" y="3"/>
                    </a:cubicBezTo>
                    <a:cubicBezTo>
                      <a:pt x="665" y="124"/>
                      <a:pt x="885" y="123"/>
                      <a:pt x="1001" y="0"/>
                    </a:cubicBezTo>
                    <a:cubicBezTo>
                      <a:pt x="1095" y="135"/>
                      <a:pt x="1303" y="172"/>
                      <a:pt x="1439" y="78"/>
                    </a:cubicBezTo>
                    <a:cubicBezTo>
                      <a:pt x="1455" y="156"/>
                      <a:pt x="1513" y="224"/>
                      <a:pt x="1587" y="251"/>
                    </a:cubicBezTo>
                    <a:cubicBezTo>
                      <a:pt x="1662" y="278"/>
                      <a:pt x="1750" y="263"/>
                      <a:pt x="1812" y="213"/>
                    </a:cubicBezTo>
                    <a:cubicBezTo>
                      <a:pt x="1869" y="353"/>
                      <a:pt x="2044" y="432"/>
                      <a:pt x="2187" y="382"/>
                    </a:cubicBezTo>
                    <a:cubicBezTo>
                      <a:pt x="2147" y="497"/>
                      <a:pt x="2230" y="639"/>
                      <a:pt x="2351" y="660"/>
                    </a:cubicBezTo>
                    <a:cubicBezTo>
                      <a:pt x="2350" y="670"/>
                      <a:pt x="2351" y="680"/>
                      <a:pt x="2352" y="69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57" name="Google Shape;1757;p51"/>
              <p:cNvSpPr/>
              <p:nvPr/>
            </p:nvSpPr>
            <p:spPr>
              <a:xfrm>
                <a:off x="3463925" y="2536825"/>
                <a:ext cx="736601" cy="347663"/>
              </a:xfrm>
              <a:custGeom>
                <a:rect b="b" l="l" r="r" t="t"/>
                <a:pathLst>
                  <a:path extrusionOk="0" h="965" w="2044">
                    <a:moveTo>
                      <a:pt x="2043" y="660"/>
                    </a:moveTo>
                    <a:cubicBezTo>
                      <a:pt x="1927" y="762"/>
                      <a:pt x="1810" y="863"/>
                      <a:pt x="1694" y="964"/>
                    </a:cubicBezTo>
                    <a:cubicBezTo>
                      <a:pt x="1673" y="860"/>
                      <a:pt x="1604" y="767"/>
                      <a:pt x="1512" y="717"/>
                    </a:cubicBezTo>
                    <a:cubicBezTo>
                      <a:pt x="1416" y="665"/>
                      <a:pt x="1296" y="658"/>
                      <a:pt x="1195" y="701"/>
                    </a:cubicBezTo>
                    <a:cubicBezTo>
                      <a:pt x="1114" y="549"/>
                      <a:pt x="927" y="462"/>
                      <a:pt x="759" y="497"/>
                    </a:cubicBezTo>
                    <a:cubicBezTo>
                      <a:pt x="604" y="529"/>
                      <a:pt x="476" y="662"/>
                      <a:pt x="445" y="817"/>
                    </a:cubicBezTo>
                    <a:cubicBezTo>
                      <a:pt x="297" y="734"/>
                      <a:pt x="148" y="651"/>
                      <a:pt x="0" y="569"/>
                    </a:cubicBezTo>
                    <a:cubicBezTo>
                      <a:pt x="52" y="552"/>
                      <a:pt x="98" y="517"/>
                      <a:pt x="127" y="471"/>
                    </a:cubicBezTo>
                    <a:cubicBezTo>
                      <a:pt x="168" y="407"/>
                      <a:pt x="176" y="324"/>
                      <a:pt x="149" y="254"/>
                    </a:cubicBezTo>
                    <a:cubicBezTo>
                      <a:pt x="293" y="277"/>
                      <a:pt x="446" y="177"/>
                      <a:pt x="483" y="36"/>
                    </a:cubicBezTo>
                    <a:cubicBezTo>
                      <a:pt x="580" y="110"/>
                      <a:pt x="734" y="93"/>
                      <a:pt x="812" y="0"/>
                    </a:cubicBezTo>
                    <a:cubicBezTo>
                      <a:pt x="905" y="126"/>
                      <a:pt x="1098" y="167"/>
                      <a:pt x="1235" y="90"/>
                    </a:cubicBezTo>
                    <a:cubicBezTo>
                      <a:pt x="1235" y="175"/>
                      <a:pt x="1292" y="258"/>
                      <a:pt x="1373" y="287"/>
                    </a:cubicBezTo>
                    <a:cubicBezTo>
                      <a:pt x="1453" y="317"/>
                      <a:pt x="1551" y="291"/>
                      <a:pt x="1606" y="225"/>
                    </a:cubicBezTo>
                    <a:cubicBezTo>
                      <a:pt x="1645" y="343"/>
                      <a:pt x="1795" y="408"/>
                      <a:pt x="1908" y="357"/>
                    </a:cubicBezTo>
                    <a:cubicBezTo>
                      <a:pt x="1891" y="473"/>
                      <a:pt x="1949" y="593"/>
                      <a:pt x="2043" y="66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58" name="Google Shape;1758;p51"/>
              <p:cNvSpPr/>
              <p:nvPr/>
            </p:nvSpPr>
            <p:spPr>
              <a:xfrm>
                <a:off x="3738562" y="2557462"/>
                <a:ext cx="23812" cy="130175"/>
              </a:xfrm>
              <a:custGeom>
                <a:rect b="b" l="l" r="r" t="t"/>
                <a:pathLst>
                  <a:path extrusionOk="0" h="362" w="64">
                    <a:moveTo>
                      <a:pt x="16" y="361"/>
                    </a:moveTo>
                    <a:cubicBezTo>
                      <a:pt x="15" y="361"/>
                      <a:pt x="15" y="361"/>
                      <a:pt x="14" y="360"/>
                    </a:cubicBezTo>
                    <a:cubicBezTo>
                      <a:pt x="6" y="360"/>
                      <a:pt x="0" y="352"/>
                      <a:pt x="1" y="344"/>
                    </a:cubicBezTo>
                    <a:lnTo>
                      <a:pt x="33" y="14"/>
                    </a:lnTo>
                    <a:cubicBezTo>
                      <a:pt x="33" y="6"/>
                      <a:pt x="41" y="0"/>
                      <a:pt x="49" y="1"/>
                    </a:cubicBezTo>
                    <a:cubicBezTo>
                      <a:pt x="57" y="1"/>
                      <a:pt x="63" y="9"/>
                      <a:pt x="62" y="17"/>
                    </a:cubicBezTo>
                    <a:lnTo>
                      <a:pt x="30" y="347"/>
                    </a:lnTo>
                    <a:cubicBezTo>
                      <a:pt x="30" y="355"/>
                      <a:pt x="23" y="361"/>
                      <a:pt x="16" y="36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59" name="Google Shape;1759;p51"/>
              <p:cNvSpPr/>
              <p:nvPr/>
            </p:nvSpPr>
            <p:spPr>
              <a:xfrm>
                <a:off x="3760787" y="2632075"/>
                <a:ext cx="15875" cy="55562"/>
              </a:xfrm>
              <a:custGeom>
                <a:rect b="b" l="l" r="r" t="t"/>
                <a:pathLst>
                  <a:path extrusionOk="0" h="153" w="46">
                    <a:moveTo>
                      <a:pt x="16" y="152"/>
                    </a:moveTo>
                    <a:cubicBezTo>
                      <a:pt x="16" y="152"/>
                      <a:pt x="15" y="152"/>
                      <a:pt x="15" y="151"/>
                    </a:cubicBezTo>
                    <a:cubicBezTo>
                      <a:pt x="6" y="151"/>
                      <a:pt x="0" y="143"/>
                      <a:pt x="1" y="135"/>
                    </a:cubicBezTo>
                    <a:lnTo>
                      <a:pt x="14" y="14"/>
                    </a:lnTo>
                    <a:cubicBezTo>
                      <a:pt x="15" y="5"/>
                      <a:pt x="23" y="0"/>
                      <a:pt x="31" y="0"/>
                    </a:cubicBezTo>
                    <a:cubicBezTo>
                      <a:pt x="39" y="1"/>
                      <a:pt x="45" y="9"/>
                      <a:pt x="44" y="17"/>
                    </a:cubicBezTo>
                    <a:lnTo>
                      <a:pt x="31" y="138"/>
                    </a:lnTo>
                    <a:cubicBezTo>
                      <a:pt x="30" y="146"/>
                      <a:pt x="24" y="152"/>
                      <a:pt x="16" y="15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60" name="Google Shape;1760;p51"/>
              <p:cNvSpPr/>
              <p:nvPr/>
            </p:nvSpPr>
            <p:spPr>
              <a:xfrm>
                <a:off x="3894137" y="2654300"/>
                <a:ext cx="53975" cy="112712"/>
              </a:xfrm>
              <a:custGeom>
                <a:rect b="b" l="l" r="r" t="t"/>
                <a:pathLst>
                  <a:path extrusionOk="0" h="311" w="152">
                    <a:moveTo>
                      <a:pt x="17" y="310"/>
                    </a:moveTo>
                    <a:cubicBezTo>
                      <a:pt x="15" y="310"/>
                      <a:pt x="13" y="310"/>
                      <a:pt x="12" y="309"/>
                    </a:cubicBezTo>
                    <a:cubicBezTo>
                      <a:pt x="4" y="306"/>
                      <a:pt x="0" y="297"/>
                      <a:pt x="4" y="290"/>
                    </a:cubicBezTo>
                    <a:lnTo>
                      <a:pt x="121" y="11"/>
                    </a:lnTo>
                    <a:cubicBezTo>
                      <a:pt x="124" y="3"/>
                      <a:pt x="133" y="0"/>
                      <a:pt x="140" y="3"/>
                    </a:cubicBezTo>
                    <a:cubicBezTo>
                      <a:pt x="148" y="6"/>
                      <a:pt x="151" y="15"/>
                      <a:pt x="148" y="22"/>
                    </a:cubicBezTo>
                    <a:lnTo>
                      <a:pt x="31" y="301"/>
                    </a:lnTo>
                    <a:cubicBezTo>
                      <a:pt x="29" y="307"/>
                      <a:pt x="23" y="310"/>
                      <a:pt x="17" y="31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1761" name="Google Shape;1761;p51"/>
          <p:cNvGrpSpPr/>
          <p:nvPr/>
        </p:nvGrpSpPr>
        <p:grpSpPr>
          <a:xfrm>
            <a:off x="84238" y="4032313"/>
            <a:ext cx="1846948" cy="1655661"/>
            <a:chOff x="84238" y="4032313"/>
            <a:chExt cx="1846948" cy="1655661"/>
          </a:xfrm>
        </p:grpSpPr>
        <p:sp>
          <p:nvSpPr>
            <p:cNvPr id="1762" name="Google Shape;1762;p51"/>
            <p:cNvSpPr/>
            <p:nvPr/>
          </p:nvSpPr>
          <p:spPr>
            <a:xfrm rot="6299997">
              <a:off x="360375" y="4077545"/>
              <a:ext cx="1294673" cy="1565196"/>
            </a:xfrm>
            <a:custGeom>
              <a:rect b="b" l="l" r="r" t="t"/>
              <a:pathLst>
                <a:path extrusionOk="0" h="3571" w="2956">
                  <a:moveTo>
                    <a:pt x="504" y="0"/>
                  </a:moveTo>
                  <a:lnTo>
                    <a:pt x="2955" y="3570"/>
                  </a:lnTo>
                  <a:lnTo>
                    <a:pt x="0" y="3264"/>
                  </a:lnTo>
                  <a:lnTo>
                    <a:pt x="504" y="0"/>
                  </a:lnTo>
                  <a:close/>
                  <a:moveTo>
                    <a:pt x="1782" y="2873"/>
                  </a:moveTo>
                  <a:lnTo>
                    <a:pt x="850" y="1516"/>
                  </a:lnTo>
                  <a:lnTo>
                    <a:pt x="658" y="2756"/>
                  </a:lnTo>
                  <a:lnTo>
                    <a:pt x="1782" y="28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63" name="Google Shape;1763;p51"/>
            <p:cNvSpPr/>
            <p:nvPr/>
          </p:nvSpPr>
          <p:spPr>
            <a:xfrm rot="6300009">
              <a:off x="186006" y="5140040"/>
              <a:ext cx="102414" cy="69564"/>
            </a:xfrm>
            <a:custGeom>
              <a:rect b="b" l="l" r="r" t="t"/>
              <a:pathLst>
                <a:path extrusionOk="0" h="160" w="235">
                  <a:moveTo>
                    <a:pt x="17" y="159"/>
                  </a:moveTo>
                  <a:cubicBezTo>
                    <a:pt x="12" y="159"/>
                    <a:pt x="7" y="157"/>
                    <a:pt x="4" y="152"/>
                  </a:cubicBezTo>
                  <a:cubicBezTo>
                    <a:pt x="0" y="145"/>
                    <a:pt x="2" y="136"/>
                    <a:pt x="9" y="132"/>
                  </a:cubicBezTo>
                  <a:lnTo>
                    <a:pt x="209" y="5"/>
                  </a:lnTo>
                  <a:cubicBezTo>
                    <a:pt x="216" y="0"/>
                    <a:pt x="225" y="2"/>
                    <a:pt x="229" y="9"/>
                  </a:cubicBezTo>
                  <a:cubicBezTo>
                    <a:pt x="234" y="16"/>
                    <a:pt x="232" y="25"/>
                    <a:pt x="225" y="30"/>
                  </a:cubicBezTo>
                  <a:lnTo>
                    <a:pt x="25" y="157"/>
                  </a:lnTo>
                  <a:cubicBezTo>
                    <a:pt x="22" y="158"/>
                    <a:pt x="19"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64" name="Google Shape;1764;p51"/>
            <p:cNvSpPr/>
            <p:nvPr/>
          </p:nvSpPr>
          <p:spPr>
            <a:xfrm rot="6299992">
              <a:off x="352274" y="5117800"/>
              <a:ext cx="69564" cy="48308"/>
            </a:xfrm>
            <a:custGeom>
              <a:rect b="b" l="l" r="r" t="t"/>
              <a:pathLst>
                <a:path extrusionOk="0" h="112" w="160">
                  <a:moveTo>
                    <a:pt x="17" y="111"/>
                  </a:moveTo>
                  <a:cubicBezTo>
                    <a:pt x="13" y="111"/>
                    <a:pt x="8" y="109"/>
                    <a:pt x="5" y="104"/>
                  </a:cubicBezTo>
                  <a:cubicBezTo>
                    <a:pt x="0" y="97"/>
                    <a:pt x="3" y="88"/>
                    <a:pt x="9" y="84"/>
                  </a:cubicBezTo>
                  <a:lnTo>
                    <a:pt x="134" y="5"/>
                  </a:lnTo>
                  <a:cubicBezTo>
                    <a:pt x="141" y="0"/>
                    <a:pt x="150" y="2"/>
                    <a:pt x="154" y="9"/>
                  </a:cubicBezTo>
                  <a:cubicBezTo>
                    <a:pt x="159" y="16"/>
                    <a:pt x="157" y="25"/>
                    <a:pt x="150" y="30"/>
                  </a:cubicBezTo>
                  <a:lnTo>
                    <a:pt x="25" y="109"/>
                  </a:lnTo>
                  <a:cubicBezTo>
                    <a:pt x="23" y="110"/>
                    <a:pt x="20"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65" name="Google Shape;1765;p51"/>
            <p:cNvSpPr/>
            <p:nvPr/>
          </p:nvSpPr>
          <p:spPr>
            <a:xfrm rot="6300009">
              <a:off x="475529" y="5037572"/>
              <a:ext cx="102414" cy="69564"/>
            </a:xfrm>
            <a:custGeom>
              <a:rect b="b" l="l" r="r" t="t"/>
              <a:pathLst>
                <a:path extrusionOk="0" h="160" w="235">
                  <a:moveTo>
                    <a:pt x="17" y="159"/>
                  </a:moveTo>
                  <a:cubicBezTo>
                    <a:pt x="12" y="159"/>
                    <a:pt x="7" y="156"/>
                    <a:pt x="4" y="152"/>
                  </a:cubicBezTo>
                  <a:cubicBezTo>
                    <a:pt x="0" y="145"/>
                    <a:pt x="2" y="136"/>
                    <a:pt x="9" y="132"/>
                  </a:cubicBezTo>
                  <a:lnTo>
                    <a:pt x="209" y="5"/>
                  </a:lnTo>
                  <a:cubicBezTo>
                    <a:pt x="216" y="0"/>
                    <a:pt x="225" y="2"/>
                    <a:pt x="230" y="9"/>
                  </a:cubicBezTo>
                  <a:cubicBezTo>
                    <a:pt x="234" y="16"/>
                    <a:pt x="232" y="25"/>
                    <a:pt x="225" y="30"/>
                  </a:cubicBezTo>
                  <a:lnTo>
                    <a:pt x="25" y="157"/>
                  </a:lnTo>
                  <a:cubicBezTo>
                    <a:pt x="22" y="158"/>
                    <a:pt x="20"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66" name="Google Shape;1766;p51"/>
            <p:cNvSpPr/>
            <p:nvPr/>
          </p:nvSpPr>
          <p:spPr>
            <a:xfrm rot="6300006">
              <a:off x="643664" y="5015832"/>
              <a:ext cx="69565" cy="48308"/>
            </a:xfrm>
            <a:custGeom>
              <a:rect b="b" l="l" r="r" t="t"/>
              <a:pathLst>
                <a:path extrusionOk="0" h="112" w="159">
                  <a:moveTo>
                    <a:pt x="17" y="111"/>
                  </a:moveTo>
                  <a:cubicBezTo>
                    <a:pt x="12" y="111"/>
                    <a:pt x="7" y="109"/>
                    <a:pt x="4" y="104"/>
                  </a:cubicBezTo>
                  <a:cubicBezTo>
                    <a:pt x="0" y="97"/>
                    <a:pt x="2" y="88"/>
                    <a:pt x="9" y="84"/>
                  </a:cubicBezTo>
                  <a:lnTo>
                    <a:pt x="133" y="5"/>
                  </a:lnTo>
                  <a:cubicBezTo>
                    <a:pt x="140" y="0"/>
                    <a:pt x="149" y="2"/>
                    <a:pt x="154" y="9"/>
                  </a:cubicBezTo>
                  <a:cubicBezTo>
                    <a:pt x="158" y="16"/>
                    <a:pt x="156" y="25"/>
                    <a:pt x="149" y="30"/>
                  </a:cubicBezTo>
                  <a:lnTo>
                    <a:pt x="25" y="109"/>
                  </a:lnTo>
                  <a:cubicBezTo>
                    <a:pt x="22" y="110"/>
                    <a:pt x="19"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67" name="Google Shape;1767;p51"/>
            <p:cNvSpPr/>
            <p:nvPr/>
          </p:nvSpPr>
          <p:spPr>
            <a:xfrm rot="6300009">
              <a:off x="766920" y="4935603"/>
              <a:ext cx="102414" cy="69564"/>
            </a:xfrm>
            <a:custGeom>
              <a:rect b="b" l="l" r="r" t="t"/>
              <a:pathLst>
                <a:path extrusionOk="0" h="160" w="235">
                  <a:moveTo>
                    <a:pt x="17" y="159"/>
                  </a:moveTo>
                  <a:cubicBezTo>
                    <a:pt x="12" y="159"/>
                    <a:pt x="7" y="156"/>
                    <a:pt x="5" y="152"/>
                  </a:cubicBezTo>
                  <a:cubicBezTo>
                    <a:pt x="0" y="145"/>
                    <a:pt x="2" y="136"/>
                    <a:pt x="9" y="132"/>
                  </a:cubicBezTo>
                  <a:lnTo>
                    <a:pt x="209" y="5"/>
                  </a:lnTo>
                  <a:cubicBezTo>
                    <a:pt x="216" y="0"/>
                    <a:pt x="225" y="2"/>
                    <a:pt x="230" y="9"/>
                  </a:cubicBezTo>
                  <a:cubicBezTo>
                    <a:pt x="234" y="16"/>
                    <a:pt x="232" y="25"/>
                    <a:pt x="225" y="30"/>
                  </a:cubicBezTo>
                  <a:lnTo>
                    <a:pt x="25" y="157"/>
                  </a:lnTo>
                  <a:cubicBezTo>
                    <a:pt x="23" y="158"/>
                    <a:pt x="20"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68" name="Google Shape;1768;p51"/>
            <p:cNvSpPr/>
            <p:nvPr/>
          </p:nvSpPr>
          <p:spPr>
            <a:xfrm rot="6300006">
              <a:off x="933188" y="4913364"/>
              <a:ext cx="69565" cy="48308"/>
            </a:xfrm>
            <a:custGeom>
              <a:rect b="b" l="l" r="r" t="t"/>
              <a:pathLst>
                <a:path extrusionOk="0" h="112" w="159">
                  <a:moveTo>
                    <a:pt x="17" y="111"/>
                  </a:moveTo>
                  <a:cubicBezTo>
                    <a:pt x="12" y="111"/>
                    <a:pt x="7" y="109"/>
                    <a:pt x="4" y="104"/>
                  </a:cubicBezTo>
                  <a:cubicBezTo>
                    <a:pt x="0" y="97"/>
                    <a:pt x="2" y="88"/>
                    <a:pt x="9" y="84"/>
                  </a:cubicBezTo>
                  <a:lnTo>
                    <a:pt x="133" y="5"/>
                  </a:lnTo>
                  <a:cubicBezTo>
                    <a:pt x="140" y="0"/>
                    <a:pt x="150" y="2"/>
                    <a:pt x="154" y="9"/>
                  </a:cubicBezTo>
                  <a:cubicBezTo>
                    <a:pt x="158" y="16"/>
                    <a:pt x="156" y="25"/>
                    <a:pt x="149" y="30"/>
                  </a:cubicBezTo>
                  <a:lnTo>
                    <a:pt x="25" y="109"/>
                  </a:lnTo>
                  <a:cubicBezTo>
                    <a:pt x="22" y="110"/>
                    <a:pt x="20"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69" name="Google Shape;1769;p51"/>
            <p:cNvSpPr/>
            <p:nvPr/>
          </p:nvSpPr>
          <p:spPr>
            <a:xfrm rot="6299991">
              <a:off x="1055944" y="4835001"/>
              <a:ext cx="102414" cy="69564"/>
            </a:xfrm>
            <a:custGeom>
              <a:rect b="b" l="l" r="r" t="t"/>
              <a:pathLst>
                <a:path extrusionOk="0" h="160" w="234">
                  <a:moveTo>
                    <a:pt x="16" y="159"/>
                  </a:moveTo>
                  <a:cubicBezTo>
                    <a:pt x="12" y="159"/>
                    <a:pt x="7" y="156"/>
                    <a:pt x="4" y="152"/>
                  </a:cubicBezTo>
                  <a:cubicBezTo>
                    <a:pt x="0" y="145"/>
                    <a:pt x="2" y="136"/>
                    <a:pt x="9" y="131"/>
                  </a:cubicBezTo>
                  <a:lnTo>
                    <a:pt x="209" y="5"/>
                  </a:lnTo>
                  <a:cubicBezTo>
                    <a:pt x="215" y="0"/>
                    <a:pt x="225" y="2"/>
                    <a:pt x="229" y="9"/>
                  </a:cubicBezTo>
                  <a:cubicBezTo>
                    <a:pt x="233" y="16"/>
                    <a:pt x="231" y="25"/>
                    <a:pt x="224" y="30"/>
                  </a:cubicBezTo>
                  <a:lnTo>
                    <a:pt x="24" y="157"/>
                  </a:lnTo>
                  <a:cubicBezTo>
                    <a:pt x="22" y="158"/>
                    <a:pt x="19" y="159"/>
                    <a:pt x="16"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70" name="Google Shape;1770;p51"/>
            <p:cNvSpPr/>
            <p:nvPr/>
          </p:nvSpPr>
          <p:spPr>
            <a:xfrm rot="6299992">
              <a:off x="1224079" y="4813261"/>
              <a:ext cx="69564" cy="48308"/>
            </a:xfrm>
            <a:custGeom>
              <a:rect b="b" l="l" r="r" t="t"/>
              <a:pathLst>
                <a:path extrusionOk="0" h="112" w="160">
                  <a:moveTo>
                    <a:pt x="17" y="111"/>
                  </a:moveTo>
                  <a:cubicBezTo>
                    <a:pt x="12" y="111"/>
                    <a:pt x="7" y="109"/>
                    <a:pt x="5" y="104"/>
                  </a:cubicBezTo>
                  <a:cubicBezTo>
                    <a:pt x="0" y="97"/>
                    <a:pt x="2" y="88"/>
                    <a:pt x="9" y="84"/>
                  </a:cubicBezTo>
                  <a:lnTo>
                    <a:pt x="134" y="5"/>
                  </a:lnTo>
                  <a:cubicBezTo>
                    <a:pt x="141" y="0"/>
                    <a:pt x="150" y="2"/>
                    <a:pt x="154" y="9"/>
                  </a:cubicBezTo>
                  <a:cubicBezTo>
                    <a:pt x="159" y="16"/>
                    <a:pt x="157" y="25"/>
                    <a:pt x="150" y="30"/>
                  </a:cubicBezTo>
                  <a:lnTo>
                    <a:pt x="25" y="109"/>
                  </a:lnTo>
                  <a:cubicBezTo>
                    <a:pt x="23" y="110"/>
                    <a:pt x="20"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71" name="Google Shape;1771;p51"/>
            <p:cNvSpPr/>
            <p:nvPr/>
          </p:nvSpPr>
          <p:spPr>
            <a:xfrm rot="6300009">
              <a:off x="1345467" y="4732533"/>
              <a:ext cx="102414" cy="69564"/>
            </a:xfrm>
            <a:custGeom>
              <a:rect b="b" l="l" r="r" t="t"/>
              <a:pathLst>
                <a:path extrusionOk="0" h="160" w="235">
                  <a:moveTo>
                    <a:pt x="17" y="159"/>
                  </a:moveTo>
                  <a:cubicBezTo>
                    <a:pt x="12" y="159"/>
                    <a:pt x="7" y="156"/>
                    <a:pt x="4" y="152"/>
                  </a:cubicBezTo>
                  <a:cubicBezTo>
                    <a:pt x="0" y="145"/>
                    <a:pt x="2" y="136"/>
                    <a:pt x="9" y="131"/>
                  </a:cubicBezTo>
                  <a:lnTo>
                    <a:pt x="209" y="5"/>
                  </a:lnTo>
                  <a:cubicBezTo>
                    <a:pt x="216" y="0"/>
                    <a:pt x="225" y="2"/>
                    <a:pt x="229" y="9"/>
                  </a:cubicBezTo>
                  <a:cubicBezTo>
                    <a:pt x="234" y="16"/>
                    <a:pt x="232" y="25"/>
                    <a:pt x="225" y="30"/>
                  </a:cubicBezTo>
                  <a:lnTo>
                    <a:pt x="25" y="157"/>
                  </a:lnTo>
                  <a:cubicBezTo>
                    <a:pt x="22" y="158"/>
                    <a:pt x="19"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72" name="Google Shape;1772;p51"/>
            <p:cNvSpPr/>
            <p:nvPr/>
          </p:nvSpPr>
          <p:spPr>
            <a:xfrm rot="6300006">
              <a:off x="1513602" y="4710793"/>
              <a:ext cx="69565" cy="48308"/>
            </a:xfrm>
            <a:custGeom>
              <a:rect b="b" l="l" r="r" t="t"/>
              <a:pathLst>
                <a:path extrusionOk="0" h="112" w="159">
                  <a:moveTo>
                    <a:pt x="17" y="111"/>
                  </a:moveTo>
                  <a:cubicBezTo>
                    <a:pt x="12" y="111"/>
                    <a:pt x="7" y="109"/>
                    <a:pt x="4" y="104"/>
                  </a:cubicBezTo>
                  <a:cubicBezTo>
                    <a:pt x="0" y="97"/>
                    <a:pt x="2" y="88"/>
                    <a:pt x="9" y="84"/>
                  </a:cubicBezTo>
                  <a:lnTo>
                    <a:pt x="133" y="5"/>
                  </a:lnTo>
                  <a:cubicBezTo>
                    <a:pt x="140" y="0"/>
                    <a:pt x="149" y="2"/>
                    <a:pt x="153" y="9"/>
                  </a:cubicBezTo>
                  <a:cubicBezTo>
                    <a:pt x="158" y="16"/>
                    <a:pt x="156" y="25"/>
                    <a:pt x="149" y="30"/>
                  </a:cubicBezTo>
                  <a:lnTo>
                    <a:pt x="24" y="109"/>
                  </a:lnTo>
                  <a:cubicBezTo>
                    <a:pt x="22" y="110"/>
                    <a:pt x="19"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73" name="Google Shape;1773;p51"/>
            <p:cNvSpPr/>
            <p:nvPr/>
          </p:nvSpPr>
          <p:spPr>
            <a:xfrm rot="6300009">
              <a:off x="1636858" y="4630564"/>
              <a:ext cx="102414" cy="69564"/>
            </a:xfrm>
            <a:custGeom>
              <a:rect b="b" l="l" r="r" t="t"/>
              <a:pathLst>
                <a:path extrusionOk="0" h="160" w="235">
                  <a:moveTo>
                    <a:pt x="17" y="159"/>
                  </a:moveTo>
                  <a:cubicBezTo>
                    <a:pt x="12" y="159"/>
                    <a:pt x="7" y="156"/>
                    <a:pt x="4" y="152"/>
                  </a:cubicBezTo>
                  <a:cubicBezTo>
                    <a:pt x="0" y="145"/>
                    <a:pt x="2" y="136"/>
                    <a:pt x="9" y="131"/>
                  </a:cubicBezTo>
                  <a:lnTo>
                    <a:pt x="209" y="5"/>
                  </a:lnTo>
                  <a:cubicBezTo>
                    <a:pt x="216" y="0"/>
                    <a:pt x="225" y="2"/>
                    <a:pt x="230" y="9"/>
                  </a:cubicBezTo>
                  <a:cubicBezTo>
                    <a:pt x="234" y="16"/>
                    <a:pt x="232" y="25"/>
                    <a:pt x="225" y="30"/>
                  </a:cubicBezTo>
                  <a:lnTo>
                    <a:pt x="25" y="157"/>
                  </a:lnTo>
                  <a:cubicBezTo>
                    <a:pt x="22" y="158"/>
                    <a:pt x="20"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74" name="Google Shape;1774;p51"/>
            <p:cNvSpPr/>
            <p:nvPr/>
          </p:nvSpPr>
          <p:spPr>
            <a:xfrm rot="6300008">
              <a:off x="559825" y="4352916"/>
              <a:ext cx="649272" cy="732356"/>
            </a:xfrm>
            <a:custGeom>
              <a:rect b="b" l="l" r="r" t="t"/>
              <a:pathLst>
                <a:path extrusionOk="0" h="1672" w="1481">
                  <a:moveTo>
                    <a:pt x="1464" y="1671"/>
                  </a:moveTo>
                  <a:cubicBezTo>
                    <a:pt x="1464" y="1671"/>
                    <a:pt x="1464" y="1671"/>
                    <a:pt x="1463" y="1671"/>
                  </a:cubicBezTo>
                  <a:lnTo>
                    <a:pt x="14" y="1570"/>
                  </a:lnTo>
                  <a:cubicBezTo>
                    <a:pt x="10" y="1570"/>
                    <a:pt x="6" y="1568"/>
                    <a:pt x="4" y="1564"/>
                  </a:cubicBezTo>
                  <a:cubicBezTo>
                    <a:pt x="1" y="1561"/>
                    <a:pt x="0" y="1556"/>
                    <a:pt x="1" y="1552"/>
                  </a:cubicBezTo>
                  <a:lnTo>
                    <a:pt x="350" y="12"/>
                  </a:lnTo>
                  <a:cubicBezTo>
                    <a:pt x="351" y="6"/>
                    <a:pt x="356" y="2"/>
                    <a:pt x="362" y="1"/>
                  </a:cubicBezTo>
                  <a:cubicBezTo>
                    <a:pt x="368" y="0"/>
                    <a:pt x="373" y="2"/>
                    <a:pt x="377" y="7"/>
                  </a:cubicBezTo>
                  <a:lnTo>
                    <a:pt x="1477" y="1648"/>
                  </a:lnTo>
                  <a:cubicBezTo>
                    <a:pt x="1480" y="1653"/>
                    <a:pt x="1480" y="1659"/>
                    <a:pt x="1477" y="1664"/>
                  </a:cubicBezTo>
                  <a:cubicBezTo>
                    <a:pt x="1475" y="1668"/>
                    <a:pt x="1470" y="1671"/>
                    <a:pt x="1464" y="1671"/>
                  </a:cubicBezTo>
                  <a:close/>
                  <a:moveTo>
                    <a:pt x="34" y="1542"/>
                  </a:moveTo>
                  <a:lnTo>
                    <a:pt x="1435" y="1639"/>
                  </a:lnTo>
                  <a:lnTo>
                    <a:pt x="371" y="52"/>
                  </a:lnTo>
                  <a:lnTo>
                    <a:pt x="34" y="154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pic>
        <p:nvPicPr>
          <p:cNvPr id="1775" name="Google Shape;1775;p51"/>
          <p:cNvPicPr preferRelativeResize="0"/>
          <p:nvPr/>
        </p:nvPicPr>
        <p:blipFill rotWithShape="1">
          <a:blip r:embed="rId3">
            <a:alphaModFix/>
          </a:blip>
          <a:srcRect b="0" l="5168" r="0" t="22075"/>
          <a:stretch/>
        </p:blipFill>
        <p:spPr>
          <a:xfrm>
            <a:off x="1499425" y="1578725"/>
            <a:ext cx="5371900" cy="214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52"/>
          <p:cNvSpPr/>
          <p:nvPr/>
        </p:nvSpPr>
        <p:spPr>
          <a:xfrm>
            <a:off x="629247" y="285202"/>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81" name="Google Shape;1781;p52"/>
          <p:cNvSpPr txBox="1"/>
          <p:nvPr>
            <p:ph type="title"/>
          </p:nvPr>
        </p:nvSpPr>
        <p:spPr>
          <a:xfrm>
            <a:off x="888550" y="2152225"/>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Scheduling</a:t>
            </a:r>
            <a:endParaRPr/>
          </a:p>
        </p:txBody>
      </p:sp>
      <p:sp>
        <p:nvSpPr>
          <p:cNvPr id="1782" name="Google Shape;1782;p52"/>
          <p:cNvSpPr txBox="1"/>
          <p:nvPr>
            <p:ph idx="2" type="title"/>
          </p:nvPr>
        </p:nvSpPr>
        <p:spPr>
          <a:xfrm>
            <a:off x="888550" y="470200"/>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1783" name="Google Shape;1783;p52"/>
          <p:cNvSpPr txBox="1"/>
          <p:nvPr>
            <p:ph idx="1" type="subTitle"/>
          </p:nvPr>
        </p:nvSpPr>
        <p:spPr>
          <a:xfrm>
            <a:off x="888550" y="2968150"/>
            <a:ext cx="38733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rocess of creating a timeline to ensure that a software project is completed on </a:t>
            </a:r>
            <a:r>
              <a:rPr lang="en"/>
              <a:t>time!</a:t>
            </a:r>
            <a:endParaRPr/>
          </a:p>
        </p:txBody>
      </p:sp>
      <p:grpSp>
        <p:nvGrpSpPr>
          <p:cNvPr id="1784" name="Google Shape;1784;p52"/>
          <p:cNvGrpSpPr/>
          <p:nvPr/>
        </p:nvGrpSpPr>
        <p:grpSpPr>
          <a:xfrm>
            <a:off x="5237059" y="450501"/>
            <a:ext cx="3686080" cy="4109021"/>
            <a:chOff x="5237059" y="450501"/>
            <a:chExt cx="3686080" cy="4109021"/>
          </a:xfrm>
        </p:grpSpPr>
        <p:grpSp>
          <p:nvGrpSpPr>
            <p:cNvPr id="1785" name="Google Shape;1785;p52"/>
            <p:cNvGrpSpPr/>
            <p:nvPr/>
          </p:nvGrpSpPr>
          <p:grpSpPr>
            <a:xfrm>
              <a:off x="5237059" y="450501"/>
              <a:ext cx="3686080" cy="4109021"/>
              <a:chOff x="5237059" y="450501"/>
              <a:chExt cx="3686080" cy="4109021"/>
            </a:xfrm>
          </p:grpSpPr>
          <p:grpSp>
            <p:nvGrpSpPr>
              <p:cNvPr id="1786" name="Google Shape;1786;p52"/>
              <p:cNvGrpSpPr/>
              <p:nvPr/>
            </p:nvGrpSpPr>
            <p:grpSpPr>
              <a:xfrm>
                <a:off x="5237059" y="1581600"/>
                <a:ext cx="3081925" cy="2977923"/>
                <a:chOff x="5237059" y="1581600"/>
                <a:chExt cx="3081925" cy="2977923"/>
              </a:xfrm>
            </p:grpSpPr>
            <p:grpSp>
              <p:nvGrpSpPr>
                <p:cNvPr id="1787" name="Google Shape;1787;p52"/>
                <p:cNvGrpSpPr/>
                <p:nvPr/>
              </p:nvGrpSpPr>
              <p:grpSpPr>
                <a:xfrm>
                  <a:off x="5864177" y="1581600"/>
                  <a:ext cx="2454801" cy="2977923"/>
                  <a:chOff x="5685977" y="1581600"/>
                  <a:chExt cx="2454801" cy="2977923"/>
                </a:xfrm>
              </p:grpSpPr>
              <p:sp>
                <p:nvSpPr>
                  <p:cNvPr id="1788" name="Google Shape;1788;p52"/>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89" name="Google Shape;1789;p52"/>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0" name="Google Shape;1790;p52"/>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1" name="Google Shape;1791;p52"/>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2" name="Google Shape;1792;p52"/>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3" name="Google Shape;1793;p52"/>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4" name="Google Shape;1794;p52"/>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5" name="Google Shape;1795;p52"/>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6" name="Google Shape;1796;p52"/>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7" name="Google Shape;1797;p52"/>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8" name="Google Shape;1798;p52"/>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9" name="Google Shape;1799;p52"/>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0" name="Google Shape;1800;p52"/>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1" name="Google Shape;1801;p52"/>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2" name="Google Shape;1802;p52"/>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3" name="Google Shape;1803;p52"/>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4" name="Google Shape;1804;p52"/>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5" name="Google Shape;1805;p52"/>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6" name="Google Shape;1806;p52"/>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7" name="Google Shape;1807;p52"/>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8" name="Google Shape;1808;p52"/>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9" name="Google Shape;1809;p52"/>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0" name="Google Shape;1810;p52"/>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1" name="Google Shape;1811;p52"/>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2" name="Google Shape;1812;p52"/>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3" name="Google Shape;1813;p52"/>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4" name="Google Shape;1814;p52"/>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5" name="Google Shape;1815;p52"/>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6" name="Google Shape;1816;p52"/>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7" name="Google Shape;1817;p52"/>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8" name="Google Shape;1818;p52"/>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9" name="Google Shape;1819;p52"/>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0" name="Google Shape;1820;p52"/>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1" name="Google Shape;1821;p52"/>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2" name="Google Shape;1822;p52"/>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3" name="Google Shape;1823;p52"/>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4" name="Google Shape;1824;p52"/>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5" name="Google Shape;1825;p52"/>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6" name="Google Shape;1826;p52"/>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7" name="Google Shape;1827;p52"/>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8" name="Google Shape;1828;p52"/>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829" name="Google Shape;1829;p52"/>
                <p:cNvGrpSpPr/>
                <p:nvPr/>
              </p:nvGrpSpPr>
              <p:grpSpPr>
                <a:xfrm rot="5400000">
                  <a:off x="7874095" y="2168731"/>
                  <a:ext cx="311529" cy="578250"/>
                  <a:chOff x="1196975" y="5856287"/>
                  <a:chExt cx="231775" cy="430213"/>
                </a:xfrm>
              </p:grpSpPr>
              <p:sp>
                <p:nvSpPr>
                  <p:cNvPr id="1830" name="Google Shape;1830;p5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31" name="Google Shape;1831;p5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32" name="Google Shape;1832;p5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33" name="Google Shape;1833;p5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34" name="Google Shape;1834;p5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35" name="Google Shape;1835;p5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36" name="Google Shape;1836;p5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837" name="Google Shape;1837;p52"/>
                <p:cNvGrpSpPr/>
                <p:nvPr/>
              </p:nvGrpSpPr>
              <p:grpSpPr>
                <a:xfrm rot="-5400000">
                  <a:off x="5370420" y="4032831"/>
                  <a:ext cx="311529" cy="578250"/>
                  <a:chOff x="1196975" y="5856287"/>
                  <a:chExt cx="231775" cy="430213"/>
                </a:xfrm>
              </p:grpSpPr>
              <p:sp>
                <p:nvSpPr>
                  <p:cNvPr id="1838" name="Google Shape;1838;p5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39" name="Google Shape;1839;p5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40" name="Google Shape;1840;p5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41" name="Google Shape;1841;p5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42" name="Google Shape;1842;p5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43" name="Google Shape;1843;p5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44" name="Google Shape;1844;p5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1845" name="Google Shape;1845;p52"/>
              <p:cNvGrpSpPr/>
              <p:nvPr/>
            </p:nvGrpSpPr>
            <p:grpSpPr>
              <a:xfrm>
                <a:off x="7608101" y="450501"/>
                <a:ext cx="1315038" cy="1395049"/>
                <a:chOff x="7608101" y="450501"/>
                <a:chExt cx="1315038" cy="1395049"/>
              </a:xfrm>
            </p:grpSpPr>
            <p:sp>
              <p:nvSpPr>
                <p:cNvPr id="1846" name="Google Shape;1846;p52"/>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47" name="Google Shape;1847;p52"/>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48" name="Google Shape;1848;p52"/>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49" name="Google Shape;1849;p52"/>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0" name="Google Shape;1850;p52"/>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1" name="Google Shape;1851;p52"/>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2" name="Google Shape;1852;p52"/>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3" name="Google Shape;1853;p52"/>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4" name="Google Shape;1854;p52"/>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1855" name="Google Shape;1855;p52"/>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6" name="Google Shape;1856;p52"/>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7" name="Google Shape;1857;p52"/>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8" name="Google Shape;1858;p52"/>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859" name="Google Shape;1859;p52"/>
          <p:cNvGrpSpPr/>
          <p:nvPr/>
        </p:nvGrpSpPr>
        <p:grpSpPr>
          <a:xfrm>
            <a:off x="3269418" y="-171172"/>
            <a:ext cx="1609954" cy="1182121"/>
            <a:chOff x="4164268" y="-134147"/>
            <a:chExt cx="1609954" cy="1182121"/>
          </a:xfrm>
        </p:grpSpPr>
        <p:grpSp>
          <p:nvGrpSpPr>
            <p:cNvPr id="1860" name="Google Shape;1860;p52"/>
            <p:cNvGrpSpPr/>
            <p:nvPr/>
          </p:nvGrpSpPr>
          <p:grpSpPr>
            <a:xfrm flipH="1" rot="5400000">
              <a:off x="5329332" y="462259"/>
              <a:ext cx="311529" cy="578250"/>
              <a:chOff x="1196975" y="5856287"/>
              <a:chExt cx="231775" cy="430213"/>
            </a:xfrm>
          </p:grpSpPr>
          <p:sp>
            <p:nvSpPr>
              <p:cNvPr id="1861" name="Google Shape;1861;p5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62" name="Google Shape;1862;p5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63" name="Google Shape;1863;p5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64" name="Google Shape;1864;p5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65" name="Google Shape;1865;p5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66" name="Google Shape;1866;p5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67" name="Google Shape;1867;p5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868" name="Google Shape;1868;p52"/>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869" name="Google Shape;1869;p52"/>
          <p:cNvGrpSpPr/>
          <p:nvPr/>
        </p:nvGrpSpPr>
        <p:grpSpPr>
          <a:xfrm>
            <a:off x="-568239" y="3824354"/>
            <a:ext cx="3918127" cy="2268301"/>
            <a:chOff x="-568239" y="3824354"/>
            <a:chExt cx="3918127" cy="2268301"/>
          </a:xfrm>
        </p:grpSpPr>
        <p:grpSp>
          <p:nvGrpSpPr>
            <p:cNvPr id="1870" name="Google Shape;1870;p52"/>
            <p:cNvGrpSpPr/>
            <p:nvPr/>
          </p:nvGrpSpPr>
          <p:grpSpPr>
            <a:xfrm>
              <a:off x="-568239" y="3824354"/>
              <a:ext cx="2352287" cy="2268301"/>
              <a:chOff x="1449950" y="3813402"/>
              <a:chExt cx="2054220" cy="1980876"/>
            </a:xfrm>
          </p:grpSpPr>
          <p:sp>
            <p:nvSpPr>
              <p:cNvPr id="1871" name="Google Shape;1871;p52"/>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72" name="Google Shape;1872;p52"/>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73" name="Google Shape;1873;p52"/>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74" name="Google Shape;1874;p52"/>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75" name="Google Shape;1875;p52"/>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76" name="Google Shape;1876;p52"/>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77" name="Google Shape;1877;p52"/>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78" name="Google Shape;1878;p52"/>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79" name="Google Shape;1879;p52"/>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80" name="Google Shape;1880;p52"/>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81" name="Google Shape;1881;p52"/>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882" name="Google Shape;1882;p52"/>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53"/>
          <p:cNvSpPr txBox="1"/>
          <p:nvPr>
            <p:ph type="title"/>
          </p:nvPr>
        </p:nvSpPr>
        <p:spPr>
          <a:xfrm>
            <a:off x="720000" y="997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Scheduling</a:t>
            </a:r>
            <a:endParaRPr/>
          </a:p>
        </p:txBody>
      </p:sp>
      <p:graphicFrame>
        <p:nvGraphicFramePr>
          <p:cNvPr id="1888" name="Google Shape;1888;p53"/>
          <p:cNvGraphicFramePr/>
          <p:nvPr/>
        </p:nvGraphicFramePr>
        <p:xfrm>
          <a:off x="720000" y="798775"/>
          <a:ext cx="3000000" cy="3000000"/>
        </p:xfrm>
        <a:graphic>
          <a:graphicData uri="http://schemas.openxmlformats.org/drawingml/2006/table">
            <a:tbl>
              <a:tblPr>
                <a:noFill/>
                <a:tableStyleId>{1A4B1D8C-5F09-4604-8C6A-52670279ABEA}</a:tableStyleId>
              </a:tblPr>
              <a:tblGrid>
                <a:gridCol w="2105025"/>
                <a:gridCol w="619125"/>
                <a:gridCol w="619125"/>
                <a:gridCol w="628650"/>
                <a:gridCol w="619125"/>
                <a:gridCol w="619125"/>
                <a:gridCol w="619125"/>
                <a:gridCol w="619125"/>
              </a:tblGrid>
              <a:tr h="514350">
                <a:tc>
                  <a:txBody>
                    <a:bodyPr/>
                    <a:lstStyle/>
                    <a:p>
                      <a:pPr indent="0" lvl="0" marL="88925" rtl="0" algn="l">
                        <a:spcBef>
                          <a:spcPts val="0"/>
                        </a:spcBef>
                        <a:spcAft>
                          <a:spcPts val="0"/>
                        </a:spcAft>
                        <a:buNone/>
                      </a:pPr>
                      <a:r>
                        <a:rPr b="1" lang="en" sz="1200">
                          <a:solidFill>
                            <a:schemeClr val="dk1"/>
                          </a:solidFill>
                        </a:rPr>
                        <a:t>Task </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9401" rtl="0" algn="l">
                        <a:spcBef>
                          <a:spcPts val="175"/>
                        </a:spcBef>
                        <a:spcAft>
                          <a:spcPts val="0"/>
                        </a:spcAft>
                        <a:buNone/>
                      </a:pPr>
                      <a:r>
                        <a:rPr b="1" lang="en" sz="1200">
                          <a:solidFill>
                            <a:schemeClr val="dk1"/>
                          </a:solidFill>
                        </a:rPr>
                        <a:t>1</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2214" rtl="0" algn="l">
                        <a:spcBef>
                          <a:spcPts val="175"/>
                        </a:spcBef>
                        <a:spcAft>
                          <a:spcPts val="0"/>
                        </a:spcAft>
                        <a:buNone/>
                      </a:pPr>
                      <a:r>
                        <a:rPr b="1" lang="en" sz="1200">
                          <a:solidFill>
                            <a:schemeClr val="dk1"/>
                          </a:solidFill>
                        </a:rPr>
                        <a:t>2</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5237" rtl="0" algn="l">
                        <a:spcBef>
                          <a:spcPts val="175"/>
                        </a:spcBef>
                        <a:spcAft>
                          <a:spcPts val="0"/>
                        </a:spcAft>
                        <a:buNone/>
                      </a:pPr>
                      <a:r>
                        <a:rPr b="1" lang="en" sz="1200">
                          <a:solidFill>
                            <a:schemeClr val="dk1"/>
                          </a:solidFill>
                        </a:rPr>
                        <a:t>3</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83858" rtl="0" algn="l">
                        <a:spcBef>
                          <a:spcPts val="175"/>
                        </a:spcBef>
                        <a:spcAft>
                          <a:spcPts val="0"/>
                        </a:spcAft>
                        <a:buNone/>
                      </a:pPr>
                      <a:r>
                        <a:rPr b="1" lang="en" sz="1200">
                          <a:solidFill>
                            <a:schemeClr val="dk1"/>
                          </a:solidFill>
                        </a:rPr>
                        <a:t>4</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88709" rtl="0" algn="l">
                        <a:spcBef>
                          <a:spcPts val="175"/>
                        </a:spcBef>
                        <a:spcAft>
                          <a:spcPts val="0"/>
                        </a:spcAft>
                        <a:buNone/>
                      </a:pPr>
                      <a:r>
                        <a:rPr b="1" lang="en" sz="1200">
                          <a:solidFill>
                            <a:schemeClr val="dk1"/>
                          </a:solidFill>
                        </a:rPr>
                        <a:t>5</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89447" rtl="0" algn="l">
                        <a:spcBef>
                          <a:spcPts val="175"/>
                        </a:spcBef>
                        <a:spcAft>
                          <a:spcPts val="0"/>
                        </a:spcAft>
                        <a:buNone/>
                      </a:pPr>
                      <a:r>
                        <a:rPr b="1" lang="en" sz="1200">
                          <a:solidFill>
                            <a:schemeClr val="dk1"/>
                          </a:solidFill>
                        </a:rPr>
                        <a:t>6</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0488" rtl="0" algn="l">
                        <a:spcBef>
                          <a:spcPts val="175"/>
                        </a:spcBef>
                        <a:spcAft>
                          <a:spcPts val="0"/>
                        </a:spcAft>
                        <a:buNone/>
                      </a:pPr>
                      <a:r>
                        <a:rPr b="1" lang="en" sz="1200">
                          <a:solidFill>
                            <a:schemeClr val="dk1"/>
                          </a:solidFill>
                        </a:rPr>
                        <a:t>7</a:t>
                      </a:r>
                      <a:endParaRPr b="1" sz="1200">
                        <a:solidFill>
                          <a:schemeClr val="dk1"/>
                        </a:solidFill>
                      </a:endParaRPr>
                    </a:p>
                  </a:txBody>
                  <a:tcPr marT="63500" marB="63500" marR="63500" marL="63500"/>
                </a:tc>
              </a:tr>
              <a:tr h="285750">
                <a:tc>
                  <a:txBody>
                    <a:bodyPr/>
                    <a:lstStyle/>
                    <a:p>
                      <a:pPr indent="0" lvl="0" marL="97764" rtl="0" algn="l">
                        <a:spcBef>
                          <a:spcPts val="0"/>
                        </a:spcBef>
                        <a:spcAft>
                          <a:spcPts val="0"/>
                        </a:spcAft>
                        <a:buNone/>
                      </a:pPr>
                      <a:r>
                        <a:rPr b="1" lang="en" sz="1200">
                          <a:solidFill>
                            <a:srgbClr val="0E2A47"/>
                          </a:solidFill>
                        </a:rPr>
                        <a:t>1. Planning and Setup</a:t>
                      </a:r>
                      <a:endParaRPr b="1" sz="1200">
                        <a:solidFill>
                          <a:srgbClr val="0E2A47"/>
                        </a:solidFill>
                      </a:endParaRPr>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r>
              <a:tr h="485775">
                <a:tc>
                  <a:txBody>
                    <a:bodyPr/>
                    <a:lstStyle/>
                    <a:p>
                      <a:pPr indent="-1066" lvl="0" marL="91668" marR="354736" rtl="0" algn="l">
                        <a:lnSpc>
                          <a:spcPct val="109331"/>
                        </a:lnSpc>
                        <a:spcBef>
                          <a:spcPts val="0"/>
                        </a:spcBef>
                        <a:spcAft>
                          <a:spcPts val="0"/>
                        </a:spcAft>
                        <a:buNone/>
                      </a:pPr>
                      <a:r>
                        <a:rPr lang="en" sz="1200"/>
                        <a:t>- Project planning, team coordination</a:t>
                      </a:r>
                      <a:endParaRPr sz="1200"/>
                    </a:p>
                  </a:txBody>
                  <a:tcPr marT="63500" marB="63500" marR="63500" marL="63500"/>
                </a:tc>
                <a:tc>
                  <a:txBody>
                    <a:bodyPr/>
                    <a:lstStyle/>
                    <a:p>
                      <a:pPr indent="0" lvl="0" marL="87971" rtl="0" algn="l">
                        <a:spcBef>
                          <a:spcPts val="0"/>
                        </a:spcBef>
                        <a:spcAft>
                          <a:spcPts val="0"/>
                        </a:spcAft>
                        <a:buNone/>
                      </a:pPr>
                      <a:r>
                        <a:rPr lang="en" sz="1200"/>
                        <a:t>X </a:t>
                      </a:r>
                      <a:endParaRPr sz="1200"/>
                    </a:p>
                  </a:txBody>
                  <a:tcPr marT="63500" marB="63500" marR="63500" marL="63500"/>
                </a:tc>
                <a:tc>
                  <a:txBody>
                    <a:bodyPr/>
                    <a:lstStyle/>
                    <a:p>
                      <a:pPr indent="0" lvl="0" marL="89014" rtl="0" algn="l">
                        <a:spcBef>
                          <a:spcPts val="0"/>
                        </a:spcBef>
                        <a:spcAft>
                          <a:spcPts val="0"/>
                        </a:spcAft>
                        <a:buNone/>
                      </a:pPr>
                      <a:r>
                        <a:rPr lang="en" sz="1200"/>
                        <a:t>X</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r>
              <a:tr h="476250">
                <a:tc>
                  <a:txBody>
                    <a:bodyPr/>
                    <a:lstStyle/>
                    <a:p>
                      <a:pPr indent="0" lvl="0" marL="90601" rtl="0" algn="l">
                        <a:spcBef>
                          <a:spcPts val="0"/>
                        </a:spcBef>
                        <a:spcAft>
                          <a:spcPts val="0"/>
                        </a:spcAft>
                        <a:buNone/>
                      </a:pPr>
                      <a:r>
                        <a:rPr lang="en" sz="1200"/>
                        <a:t>- Set up Firebase and  </a:t>
                      </a:r>
                      <a:endParaRPr sz="1200"/>
                    </a:p>
                    <a:p>
                      <a:pPr indent="0" lvl="0" marL="93040" rtl="0" algn="l">
                        <a:spcBef>
                          <a:spcPts val="175"/>
                        </a:spcBef>
                        <a:spcAft>
                          <a:spcPts val="0"/>
                        </a:spcAft>
                        <a:buNone/>
                      </a:pPr>
                      <a:r>
                        <a:rPr lang="en" sz="1200"/>
                        <a:t>OpenAI API</a:t>
                      </a:r>
                      <a:endParaRPr sz="1200"/>
                    </a:p>
                  </a:txBody>
                  <a:tcPr marT="63500" marB="63500" marR="63500" marL="63500"/>
                </a:tc>
                <a:tc>
                  <a:txBody>
                    <a:bodyPr/>
                    <a:lstStyle/>
                    <a:p>
                      <a:pPr indent="0" lvl="0" marL="87971" rtl="0" algn="l">
                        <a:spcBef>
                          <a:spcPts val="0"/>
                        </a:spcBef>
                        <a:spcAft>
                          <a:spcPts val="0"/>
                        </a:spcAft>
                        <a:buNone/>
                      </a:pPr>
                      <a:r>
                        <a:rPr lang="en" sz="1200"/>
                        <a:t>X</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r>
              <a:tr h="285750">
                <a:tc>
                  <a:txBody>
                    <a:bodyPr/>
                    <a:lstStyle/>
                    <a:p>
                      <a:pPr indent="0" lvl="0" marL="90601" rtl="0" algn="l">
                        <a:spcBef>
                          <a:spcPts val="0"/>
                        </a:spcBef>
                        <a:spcAft>
                          <a:spcPts val="0"/>
                        </a:spcAft>
                        <a:buNone/>
                      </a:pPr>
                      <a:r>
                        <a:rPr lang="en" sz="1200"/>
                        <a:t>- Initial chatbot framework </a:t>
                      </a:r>
                      <a:endParaRPr sz="1200"/>
                    </a:p>
                  </a:txBody>
                  <a:tcPr marT="63500" marB="63500" marR="63500" marL="63500"/>
                </a:tc>
                <a:tc>
                  <a:txBody>
                    <a:bodyPr/>
                    <a:lstStyle/>
                    <a:p>
                      <a:pPr indent="0" lvl="0" marL="87971" rtl="0" algn="l">
                        <a:spcBef>
                          <a:spcPts val="0"/>
                        </a:spcBef>
                        <a:spcAft>
                          <a:spcPts val="0"/>
                        </a:spcAft>
                        <a:buNone/>
                      </a:pPr>
                      <a:r>
                        <a:rPr lang="en" sz="1200"/>
                        <a:t>X </a:t>
                      </a:r>
                      <a:endParaRPr sz="1200"/>
                    </a:p>
                  </a:txBody>
                  <a:tcPr marT="63500" marB="63500" marR="63500" marL="63500"/>
                </a:tc>
                <a:tc>
                  <a:txBody>
                    <a:bodyPr/>
                    <a:lstStyle/>
                    <a:p>
                      <a:pPr indent="0" lvl="0" marL="89014" rtl="0" algn="l">
                        <a:spcBef>
                          <a:spcPts val="0"/>
                        </a:spcBef>
                        <a:spcAft>
                          <a:spcPts val="0"/>
                        </a:spcAft>
                        <a:buNone/>
                      </a:pPr>
                      <a:r>
                        <a:rPr lang="en" sz="1200"/>
                        <a:t>X</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r>
              <a:tr h="285750">
                <a:tc>
                  <a:txBody>
                    <a:bodyPr/>
                    <a:lstStyle/>
                    <a:p>
                      <a:pPr indent="0" lvl="0" marL="89535" rtl="0" algn="l">
                        <a:spcBef>
                          <a:spcPts val="0"/>
                        </a:spcBef>
                        <a:spcAft>
                          <a:spcPts val="0"/>
                        </a:spcAft>
                        <a:buNone/>
                      </a:pPr>
                      <a:r>
                        <a:rPr b="1" lang="en" sz="1200">
                          <a:solidFill>
                            <a:srgbClr val="0E2A47"/>
                          </a:solidFill>
                        </a:rPr>
                        <a:t>2. Core Development</a:t>
                      </a:r>
                      <a:endParaRPr b="1" sz="1200">
                        <a:solidFill>
                          <a:srgbClr val="0E2A47"/>
                        </a:solidFill>
                      </a:endParaRPr>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r>
              <a:tr h="485775">
                <a:tc>
                  <a:txBody>
                    <a:bodyPr/>
                    <a:lstStyle/>
                    <a:p>
                      <a:pPr indent="3505" lvl="0" marL="87096" marR="219252" rtl="0" algn="l">
                        <a:lnSpc>
                          <a:spcPct val="109331"/>
                        </a:lnSpc>
                        <a:spcBef>
                          <a:spcPts val="0"/>
                        </a:spcBef>
                        <a:spcAft>
                          <a:spcPts val="0"/>
                        </a:spcAft>
                        <a:buNone/>
                      </a:pPr>
                      <a:r>
                        <a:rPr lang="en" sz="1200"/>
                        <a:t>- Implement basic chatbot functionality</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89014" rtl="0" algn="l">
                        <a:spcBef>
                          <a:spcPts val="0"/>
                        </a:spcBef>
                        <a:spcAft>
                          <a:spcPts val="0"/>
                        </a:spcAft>
                        <a:buNone/>
                      </a:pPr>
                      <a:r>
                        <a:rPr lang="en" sz="1200"/>
                        <a:t>X </a:t>
                      </a:r>
                      <a:endParaRPr sz="1200"/>
                    </a:p>
                  </a:txBody>
                  <a:tcPr marT="63500" marB="63500" marR="63500" marL="63500"/>
                </a:tc>
                <a:tc>
                  <a:txBody>
                    <a:bodyPr/>
                    <a:lstStyle/>
                    <a:p>
                      <a:pPr indent="0" lvl="0" marL="90055" rtl="0" algn="l">
                        <a:spcBef>
                          <a:spcPts val="0"/>
                        </a:spcBef>
                        <a:spcAft>
                          <a:spcPts val="0"/>
                        </a:spcAft>
                        <a:buNone/>
                      </a:pPr>
                      <a:r>
                        <a:rPr lang="en" sz="1200"/>
                        <a:t>X</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r>
              <a:tr h="476250">
                <a:tc>
                  <a:txBody>
                    <a:bodyPr/>
                    <a:lstStyle/>
                    <a:p>
                      <a:pPr indent="-7162" lvl="0" marL="97764" marR="253085" rtl="0" algn="l">
                        <a:lnSpc>
                          <a:spcPct val="104125"/>
                        </a:lnSpc>
                        <a:spcBef>
                          <a:spcPts val="0"/>
                        </a:spcBef>
                        <a:spcAft>
                          <a:spcPts val="0"/>
                        </a:spcAft>
                        <a:buNone/>
                      </a:pPr>
                      <a:r>
                        <a:rPr lang="en" sz="1200"/>
                        <a:t>- Scraping capabilities for RMP links</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89014" rtl="0" algn="l">
                        <a:spcBef>
                          <a:spcPts val="0"/>
                        </a:spcBef>
                        <a:spcAft>
                          <a:spcPts val="0"/>
                        </a:spcAft>
                        <a:buNone/>
                      </a:pPr>
                      <a:r>
                        <a:rPr lang="en" sz="1200"/>
                        <a:t>X</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r>
              <a:tr h="685800">
                <a:tc>
                  <a:txBody>
                    <a:bodyPr/>
                    <a:lstStyle/>
                    <a:p>
                      <a:pPr indent="0" lvl="0" marL="90601" rtl="0" algn="l">
                        <a:spcBef>
                          <a:spcPts val="0"/>
                        </a:spcBef>
                        <a:spcAft>
                          <a:spcPts val="0"/>
                        </a:spcAft>
                        <a:buNone/>
                      </a:pPr>
                      <a:r>
                        <a:rPr lang="en" sz="1200"/>
                        <a:t>- Professor ranking  </a:t>
                      </a:r>
                      <a:endParaRPr sz="1200"/>
                    </a:p>
                    <a:p>
                      <a:pPr indent="0" lvl="0" marL="87096" rtl="0" algn="l">
                        <a:spcBef>
                          <a:spcPts val="175"/>
                        </a:spcBef>
                        <a:spcAft>
                          <a:spcPts val="0"/>
                        </a:spcAft>
                        <a:buNone/>
                      </a:pPr>
                      <a:r>
                        <a:rPr lang="en" sz="1200"/>
                        <a:t>functionality based on  </a:t>
                      </a:r>
                      <a:endParaRPr sz="1200"/>
                    </a:p>
                    <a:p>
                      <a:pPr indent="0" lvl="0" marL="91668" rtl="0" algn="l">
                        <a:spcBef>
                          <a:spcPts val="175"/>
                        </a:spcBef>
                        <a:spcAft>
                          <a:spcPts val="0"/>
                        </a:spcAft>
                        <a:buNone/>
                      </a:pPr>
                      <a:r>
                        <a:rPr lang="en" sz="1200"/>
                        <a:t>course and RMP data</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90055" rtl="0" algn="l">
                        <a:spcBef>
                          <a:spcPts val="0"/>
                        </a:spcBef>
                        <a:spcAft>
                          <a:spcPts val="0"/>
                        </a:spcAft>
                        <a:buNone/>
                      </a:pPr>
                      <a:r>
                        <a:rPr lang="en" sz="1200"/>
                        <a:t>X </a:t>
                      </a:r>
                      <a:endParaRPr sz="1200"/>
                    </a:p>
                  </a:txBody>
                  <a:tcPr marT="63500" marB="63500" marR="63500" marL="63500"/>
                </a:tc>
                <a:tc>
                  <a:txBody>
                    <a:bodyPr/>
                    <a:lstStyle/>
                    <a:p>
                      <a:pPr indent="0" lvl="0" marL="81572" rtl="0" algn="l">
                        <a:spcBef>
                          <a:spcPts val="0"/>
                        </a:spcBef>
                        <a:spcAft>
                          <a:spcPts val="0"/>
                        </a:spcAft>
                        <a:buNone/>
                      </a:pPr>
                      <a:r>
                        <a:rPr lang="en" sz="1200"/>
                        <a:t>X</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2" name="Shape 1892"/>
        <p:cNvGrpSpPr/>
        <p:nvPr/>
      </p:nvGrpSpPr>
      <p:grpSpPr>
        <a:xfrm>
          <a:off x="0" y="0"/>
          <a:ext cx="0" cy="0"/>
          <a:chOff x="0" y="0"/>
          <a:chExt cx="0" cy="0"/>
        </a:xfrm>
      </p:grpSpPr>
      <p:sp>
        <p:nvSpPr>
          <p:cNvPr id="1893" name="Google Shape;1893;p54"/>
          <p:cNvSpPr txBox="1"/>
          <p:nvPr>
            <p:ph type="title"/>
          </p:nvPr>
        </p:nvSpPr>
        <p:spPr>
          <a:xfrm>
            <a:off x="720000" y="997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Scheduling Cont.</a:t>
            </a:r>
            <a:endParaRPr/>
          </a:p>
        </p:txBody>
      </p:sp>
      <p:graphicFrame>
        <p:nvGraphicFramePr>
          <p:cNvPr id="1894" name="Google Shape;1894;p54"/>
          <p:cNvGraphicFramePr/>
          <p:nvPr/>
        </p:nvGraphicFramePr>
        <p:xfrm>
          <a:off x="720000" y="858863"/>
          <a:ext cx="3000000" cy="3000000"/>
        </p:xfrm>
        <a:graphic>
          <a:graphicData uri="http://schemas.openxmlformats.org/drawingml/2006/table">
            <a:tbl>
              <a:tblPr>
                <a:noFill/>
                <a:tableStyleId>{1A4B1D8C-5F09-4604-8C6A-52670279ABEA}</a:tableStyleId>
              </a:tblPr>
              <a:tblGrid>
                <a:gridCol w="2105025"/>
                <a:gridCol w="619125"/>
                <a:gridCol w="619125"/>
                <a:gridCol w="628650"/>
                <a:gridCol w="619125"/>
                <a:gridCol w="619125"/>
                <a:gridCol w="619125"/>
                <a:gridCol w="619125"/>
              </a:tblGrid>
              <a:tr h="514350">
                <a:tc>
                  <a:txBody>
                    <a:bodyPr/>
                    <a:lstStyle/>
                    <a:p>
                      <a:pPr indent="0" lvl="0" marL="88925" rtl="0" algn="l">
                        <a:spcBef>
                          <a:spcPts val="0"/>
                        </a:spcBef>
                        <a:spcAft>
                          <a:spcPts val="0"/>
                        </a:spcAft>
                        <a:buNone/>
                      </a:pPr>
                      <a:r>
                        <a:rPr b="1" lang="en" sz="1200">
                          <a:solidFill>
                            <a:schemeClr val="dk1"/>
                          </a:solidFill>
                        </a:rPr>
                        <a:t>Task </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9401" rtl="0" algn="l">
                        <a:spcBef>
                          <a:spcPts val="175"/>
                        </a:spcBef>
                        <a:spcAft>
                          <a:spcPts val="0"/>
                        </a:spcAft>
                        <a:buNone/>
                      </a:pPr>
                      <a:r>
                        <a:rPr b="1" lang="en" sz="1200">
                          <a:solidFill>
                            <a:schemeClr val="dk1"/>
                          </a:solidFill>
                        </a:rPr>
                        <a:t>1</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2214" rtl="0" algn="l">
                        <a:spcBef>
                          <a:spcPts val="175"/>
                        </a:spcBef>
                        <a:spcAft>
                          <a:spcPts val="0"/>
                        </a:spcAft>
                        <a:buNone/>
                      </a:pPr>
                      <a:r>
                        <a:rPr b="1" lang="en" sz="1200">
                          <a:solidFill>
                            <a:schemeClr val="dk1"/>
                          </a:solidFill>
                        </a:rPr>
                        <a:t>2</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5237" rtl="0" algn="l">
                        <a:spcBef>
                          <a:spcPts val="175"/>
                        </a:spcBef>
                        <a:spcAft>
                          <a:spcPts val="0"/>
                        </a:spcAft>
                        <a:buNone/>
                      </a:pPr>
                      <a:r>
                        <a:rPr b="1" lang="en" sz="1200">
                          <a:solidFill>
                            <a:schemeClr val="dk1"/>
                          </a:solidFill>
                        </a:rPr>
                        <a:t>3</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83858" rtl="0" algn="l">
                        <a:spcBef>
                          <a:spcPts val="175"/>
                        </a:spcBef>
                        <a:spcAft>
                          <a:spcPts val="0"/>
                        </a:spcAft>
                        <a:buNone/>
                      </a:pPr>
                      <a:r>
                        <a:rPr b="1" lang="en" sz="1200">
                          <a:solidFill>
                            <a:schemeClr val="dk1"/>
                          </a:solidFill>
                        </a:rPr>
                        <a:t>4</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88709" rtl="0" algn="l">
                        <a:spcBef>
                          <a:spcPts val="175"/>
                        </a:spcBef>
                        <a:spcAft>
                          <a:spcPts val="0"/>
                        </a:spcAft>
                        <a:buNone/>
                      </a:pPr>
                      <a:r>
                        <a:rPr b="1" lang="en" sz="1200">
                          <a:solidFill>
                            <a:schemeClr val="dk1"/>
                          </a:solidFill>
                        </a:rPr>
                        <a:t>5</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89447" rtl="0" algn="l">
                        <a:spcBef>
                          <a:spcPts val="175"/>
                        </a:spcBef>
                        <a:spcAft>
                          <a:spcPts val="0"/>
                        </a:spcAft>
                        <a:buNone/>
                      </a:pPr>
                      <a:r>
                        <a:rPr b="1" lang="en" sz="1200">
                          <a:solidFill>
                            <a:schemeClr val="dk1"/>
                          </a:solidFill>
                        </a:rPr>
                        <a:t>6</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0488" rtl="0" algn="l">
                        <a:spcBef>
                          <a:spcPts val="175"/>
                        </a:spcBef>
                        <a:spcAft>
                          <a:spcPts val="0"/>
                        </a:spcAft>
                        <a:buNone/>
                      </a:pPr>
                      <a:r>
                        <a:rPr b="1" lang="en" sz="1200">
                          <a:solidFill>
                            <a:schemeClr val="dk1"/>
                          </a:solidFill>
                        </a:rPr>
                        <a:t>7</a:t>
                      </a:r>
                      <a:endParaRPr b="1" sz="1200">
                        <a:solidFill>
                          <a:schemeClr val="dk1"/>
                        </a:solidFill>
                      </a:endParaRPr>
                    </a:p>
                  </a:txBody>
                  <a:tcPr marT="63500" marB="63500" marR="63500" marL="63500"/>
                </a:tc>
              </a:tr>
            </a:tbl>
          </a:graphicData>
        </a:graphic>
      </p:graphicFrame>
      <p:graphicFrame>
        <p:nvGraphicFramePr>
          <p:cNvPr id="1895" name="Google Shape;1895;p54"/>
          <p:cNvGraphicFramePr/>
          <p:nvPr/>
        </p:nvGraphicFramePr>
        <p:xfrm>
          <a:off x="720000" y="1376388"/>
          <a:ext cx="3000000" cy="3000000"/>
        </p:xfrm>
        <a:graphic>
          <a:graphicData uri="http://schemas.openxmlformats.org/drawingml/2006/table">
            <a:tbl>
              <a:tblPr>
                <a:noFill/>
                <a:tableStyleId>{1A4B1D8C-5F09-4604-8C6A-52670279ABEA}</a:tableStyleId>
              </a:tblPr>
              <a:tblGrid>
                <a:gridCol w="2105025"/>
                <a:gridCol w="619125"/>
                <a:gridCol w="619125"/>
                <a:gridCol w="628650"/>
                <a:gridCol w="619125"/>
                <a:gridCol w="619125"/>
                <a:gridCol w="619125"/>
                <a:gridCol w="619125"/>
              </a:tblGrid>
              <a:tr h="476250">
                <a:tc>
                  <a:txBody>
                    <a:bodyPr/>
                    <a:lstStyle/>
                    <a:p>
                      <a:pPr indent="-5486" lvl="0" marL="97002" marR="321665" rtl="0" algn="l">
                        <a:lnSpc>
                          <a:spcPct val="104125"/>
                        </a:lnSpc>
                        <a:spcBef>
                          <a:spcPts val="0"/>
                        </a:spcBef>
                        <a:spcAft>
                          <a:spcPts val="0"/>
                        </a:spcAft>
                        <a:buNone/>
                      </a:pPr>
                      <a:r>
                        <a:rPr b="1" lang="en" sz="1200">
                          <a:solidFill>
                            <a:srgbClr val="0E2A47"/>
                          </a:solidFill>
                        </a:rPr>
                        <a:t>3. User Interaction and  Feedback</a:t>
                      </a:r>
                      <a:endParaRPr b="1" sz="1200">
                        <a:solidFill>
                          <a:srgbClr val="0E2A47"/>
                        </a:solidFill>
                      </a:endParaRPr>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r>
              <a:tr h="685800">
                <a:tc>
                  <a:txBody>
                    <a:bodyPr/>
                    <a:lstStyle/>
                    <a:p>
                      <a:pPr indent="0" lvl="0" marL="90601" rtl="0" algn="l">
                        <a:spcBef>
                          <a:spcPts val="0"/>
                        </a:spcBef>
                        <a:spcAft>
                          <a:spcPts val="0"/>
                        </a:spcAft>
                        <a:buNone/>
                      </a:pPr>
                      <a:r>
                        <a:rPr lang="en" sz="1200"/>
                        <a:t>- Develop user input  </a:t>
                      </a:r>
                      <a:endParaRPr sz="1200"/>
                    </a:p>
                    <a:p>
                      <a:pPr indent="5333" lvl="0" marL="90449" marR="430022" rtl="0" algn="l">
                        <a:lnSpc>
                          <a:spcPct val="109331"/>
                        </a:lnSpc>
                        <a:spcBef>
                          <a:spcPts val="175"/>
                        </a:spcBef>
                        <a:spcAft>
                          <a:spcPts val="0"/>
                        </a:spcAft>
                        <a:buNone/>
                      </a:pPr>
                      <a:r>
                        <a:rPr lang="en" sz="1200"/>
                        <a:t>handling and feedback system</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81572" rtl="0" algn="l">
                        <a:spcBef>
                          <a:spcPts val="0"/>
                        </a:spcBef>
                        <a:spcAft>
                          <a:spcPts val="0"/>
                        </a:spcAft>
                        <a:buNone/>
                      </a:pPr>
                      <a:r>
                        <a:rPr lang="en" sz="1200"/>
                        <a:t>X </a:t>
                      </a:r>
                      <a:endParaRPr sz="1200"/>
                    </a:p>
                  </a:txBody>
                  <a:tcPr marT="63500" marB="63500" marR="63500" marL="63500"/>
                </a:tc>
                <a:tc>
                  <a:txBody>
                    <a:bodyPr/>
                    <a:lstStyle/>
                    <a:p>
                      <a:pPr indent="0" lvl="0" marL="82613" rtl="0" algn="l">
                        <a:spcBef>
                          <a:spcPts val="0"/>
                        </a:spcBef>
                        <a:spcAft>
                          <a:spcPts val="0"/>
                        </a:spcAft>
                        <a:buNone/>
                      </a:pPr>
                      <a:r>
                        <a:rPr lang="en" sz="1200"/>
                        <a:t>X</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r>
              <a:tr h="276225">
                <a:tc>
                  <a:txBody>
                    <a:bodyPr/>
                    <a:lstStyle/>
                    <a:p>
                      <a:pPr indent="0" lvl="0" marL="88620" rtl="0" algn="l">
                        <a:spcBef>
                          <a:spcPts val="0"/>
                        </a:spcBef>
                        <a:spcAft>
                          <a:spcPts val="0"/>
                        </a:spcAft>
                        <a:buNone/>
                      </a:pPr>
                      <a:r>
                        <a:rPr b="1" lang="en" sz="1200">
                          <a:solidFill>
                            <a:srgbClr val="0E2A47"/>
                          </a:solidFill>
                        </a:rPr>
                        <a:t>4. Integration</a:t>
                      </a:r>
                      <a:endParaRPr b="1" sz="1200">
                        <a:solidFill>
                          <a:srgbClr val="0E2A47"/>
                        </a:solidFill>
                      </a:endParaRPr>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r>
              <a:tr h="685800">
                <a:tc>
                  <a:txBody>
                    <a:bodyPr/>
                    <a:lstStyle/>
                    <a:p>
                      <a:pPr indent="152" lvl="0" marL="90449" marR="303987" rtl="0" algn="l">
                        <a:lnSpc>
                          <a:spcPct val="109331"/>
                        </a:lnSpc>
                        <a:spcBef>
                          <a:spcPts val="0"/>
                        </a:spcBef>
                        <a:spcAft>
                          <a:spcPts val="0"/>
                        </a:spcAft>
                        <a:buNone/>
                      </a:pPr>
                      <a:r>
                        <a:rPr lang="en" sz="1200"/>
                        <a:t>- Firebase integration for storing user queries and chatbot responses</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82613" rtl="0" algn="l">
                        <a:spcBef>
                          <a:spcPts val="0"/>
                        </a:spcBef>
                        <a:spcAft>
                          <a:spcPts val="0"/>
                        </a:spcAft>
                        <a:buNone/>
                      </a:pPr>
                      <a:r>
                        <a:rPr lang="en" sz="1200"/>
                        <a:t>X </a:t>
                      </a:r>
                      <a:endParaRPr sz="1200"/>
                    </a:p>
                  </a:txBody>
                  <a:tcPr marT="63500" marB="63500" marR="63500" marL="63500"/>
                </a:tc>
                <a:tc>
                  <a:txBody>
                    <a:bodyPr/>
                    <a:lstStyle/>
                    <a:p>
                      <a:pPr indent="0" lvl="0" marL="83656" rtl="0" algn="l">
                        <a:spcBef>
                          <a:spcPts val="0"/>
                        </a:spcBef>
                        <a:spcAft>
                          <a:spcPts val="0"/>
                        </a:spcAft>
                        <a:buNone/>
                      </a:pPr>
                      <a:r>
                        <a:rPr lang="en" sz="1200"/>
                        <a:t>X</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sp>
        <p:nvSpPr>
          <p:cNvPr id="1900" name="Google Shape;1900;p55"/>
          <p:cNvSpPr txBox="1"/>
          <p:nvPr>
            <p:ph type="title"/>
          </p:nvPr>
        </p:nvSpPr>
        <p:spPr>
          <a:xfrm>
            <a:off x="720000" y="997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Scheduling Cont.</a:t>
            </a:r>
            <a:endParaRPr/>
          </a:p>
        </p:txBody>
      </p:sp>
      <p:graphicFrame>
        <p:nvGraphicFramePr>
          <p:cNvPr id="1901" name="Google Shape;1901;p55"/>
          <p:cNvGraphicFramePr/>
          <p:nvPr/>
        </p:nvGraphicFramePr>
        <p:xfrm>
          <a:off x="720000" y="858863"/>
          <a:ext cx="3000000" cy="3000000"/>
        </p:xfrm>
        <a:graphic>
          <a:graphicData uri="http://schemas.openxmlformats.org/drawingml/2006/table">
            <a:tbl>
              <a:tblPr>
                <a:noFill/>
                <a:tableStyleId>{1A4B1D8C-5F09-4604-8C6A-52670279ABEA}</a:tableStyleId>
              </a:tblPr>
              <a:tblGrid>
                <a:gridCol w="2105025"/>
                <a:gridCol w="619125"/>
                <a:gridCol w="619125"/>
                <a:gridCol w="628650"/>
                <a:gridCol w="619125"/>
                <a:gridCol w="619125"/>
                <a:gridCol w="619125"/>
                <a:gridCol w="619125"/>
              </a:tblGrid>
              <a:tr h="514350">
                <a:tc>
                  <a:txBody>
                    <a:bodyPr/>
                    <a:lstStyle/>
                    <a:p>
                      <a:pPr indent="0" lvl="0" marL="88925" rtl="0" algn="l">
                        <a:spcBef>
                          <a:spcPts val="0"/>
                        </a:spcBef>
                        <a:spcAft>
                          <a:spcPts val="0"/>
                        </a:spcAft>
                        <a:buNone/>
                      </a:pPr>
                      <a:r>
                        <a:rPr b="1" lang="en" sz="1200">
                          <a:solidFill>
                            <a:schemeClr val="dk1"/>
                          </a:solidFill>
                        </a:rPr>
                        <a:t>Task </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9401" rtl="0" algn="l">
                        <a:spcBef>
                          <a:spcPts val="175"/>
                        </a:spcBef>
                        <a:spcAft>
                          <a:spcPts val="0"/>
                        </a:spcAft>
                        <a:buNone/>
                      </a:pPr>
                      <a:r>
                        <a:rPr b="1" lang="en" sz="1200">
                          <a:solidFill>
                            <a:schemeClr val="dk1"/>
                          </a:solidFill>
                        </a:rPr>
                        <a:t>1</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2214" rtl="0" algn="l">
                        <a:spcBef>
                          <a:spcPts val="175"/>
                        </a:spcBef>
                        <a:spcAft>
                          <a:spcPts val="0"/>
                        </a:spcAft>
                        <a:buNone/>
                      </a:pPr>
                      <a:r>
                        <a:rPr b="1" lang="en" sz="1200">
                          <a:solidFill>
                            <a:schemeClr val="dk1"/>
                          </a:solidFill>
                        </a:rPr>
                        <a:t>2</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5237" rtl="0" algn="l">
                        <a:spcBef>
                          <a:spcPts val="175"/>
                        </a:spcBef>
                        <a:spcAft>
                          <a:spcPts val="0"/>
                        </a:spcAft>
                        <a:buNone/>
                      </a:pPr>
                      <a:r>
                        <a:rPr b="1" lang="en" sz="1200">
                          <a:solidFill>
                            <a:schemeClr val="dk1"/>
                          </a:solidFill>
                        </a:rPr>
                        <a:t>3</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83858" rtl="0" algn="l">
                        <a:spcBef>
                          <a:spcPts val="175"/>
                        </a:spcBef>
                        <a:spcAft>
                          <a:spcPts val="0"/>
                        </a:spcAft>
                        <a:buNone/>
                      </a:pPr>
                      <a:r>
                        <a:rPr b="1" lang="en" sz="1200">
                          <a:solidFill>
                            <a:schemeClr val="dk1"/>
                          </a:solidFill>
                        </a:rPr>
                        <a:t>4</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88709" rtl="0" algn="l">
                        <a:spcBef>
                          <a:spcPts val="175"/>
                        </a:spcBef>
                        <a:spcAft>
                          <a:spcPts val="0"/>
                        </a:spcAft>
                        <a:buNone/>
                      </a:pPr>
                      <a:r>
                        <a:rPr b="1" lang="en" sz="1200">
                          <a:solidFill>
                            <a:schemeClr val="dk1"/>
                          </a:solidFill>
                        </a:rPr>
                        <a:t>5</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89447" rtl="0" algn="l">
                        <a:spcBef>
                          <a:spcPts val="175"/>
                        </a:spcBef>
                        <a:spcAft>
                          <a:spcPts val="0"/>
                        </a:spcAft>
                        <a:buNone/>
                      </a:pPr>
                      <a:r>
                        <a:rPr b="1" lang="en" sz="1200">
                          <a:solidFill>
                            <a:schemeClr val="dk1"/>
                          </a:solidFill>
                        </a:rPr>
                        <a:t>6</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0488" rtl="0" algn="l">
                        <a:spcBef>
                          <a:spcPts val="175"/>
                        </a:spcBef>
                        <a:spcAft>
                          <a:spcPts val="0"/>
                        </a:spcAft>
                        <a:buNone/>
                      </a:pPr>
                      <a:r>
                        <a:rPr b="1" lang="en" sz="1200">
                          <a:solidFill>
                            <a:schemeClr val="dk1"/>
                          </a:solidFill>
                        </a:rPr>
                        <a:t>7</a:t>
                      </a:r>
                      <a:endParaRPr b="1" sz="1200">
                        <a:solidFill>
                          <a:schemeClr val="dk1"/>
                        </a:solidFill>
                      </a:endParaRPr>
                    </a:p>
                  </a:txBody>
                  <a:tcPr marT="63500" marB="63500" marR="63500" marL="63500"/>
                </a:tc>
              </a:tr>
            </a:tbl>
          </a:graphicData>
        </a:graphic>
      </p:graphicFrame>
      <p:graphicFrame>
        <p:nvGraphicFramePr>
          <p:cNvPr id="1902" name="Google Shape;1902;p55"/>
          <p:cNvGraphicFramePr/>
          <p:nvPr/>
        </p:nvGraphicFramePr>
        <p:xfrm>
          <a:off x="720000" y="1376400"/>
          <a:ext cx="3000000" cy="3000000"/>
        </p:xfrm>
        <a:graphic>
          <a:graphicData uri="http://schemas.openxmlformats.org/drawingml/2006/table">
            <a:tbl>
              <a:tblPr>
                <a:noFill/>
                <a:tableStyleId>{1A4B1D8C-5F09-4604-8C6A-52670279ABEA}</a:tableStyleId>
              </a:tblPr>
              <a:tblGrid>
                <a:gridCol w="2105025"/>
                <a:gridCol w="619125"/>
                <a:gridCol w="619125"/>
                <a:gridCol w="628650"/>
                <a:gridCol w="619125"/>
                <a:gridCol w="619125"/>
                <a:gridCol w="619125"/>
                <a:gridCol w="619125"/>
              </a:tblGrid>
              <a:tr h="285750">
                <a:tc>
                  <a:txBody>
                    <a:bodyPr/>
                    <a:lstStyle/>
                    <a:p>
                      <a:pPr indent="0" lvl="0" marL="0" rtl="0" algn="ctr">
                        <a:spcBef>
                          <a:spcPts val="0"/>
                        </a:spcBef>
                        <a:spcAft>
                          <a:spcPts val="0"/>
                        </a:spcAft>
                        <a:buNone/>
                      </a:pPr>
                      <a:r>
                        <a:rPr b="1" lang="en" sz="1200">
                          <a:solidFill>
                            <a:srgbClr val="0E2A47"/>
                          </a:solidFill>
                        </a:rPr>
                        <a:t>5. Testing and Finalization</a:t>
                      </a:r>
                      <a:endParaRPr b="1" sz="1200">
                        <a:solidFill>
                          <a:srgbClr val="0E2A47"/>
                        </a:solidFill>
                      </a:endParaRPr>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r>
              <a:tr h="476250">
                <a:tc>
                  <a:txBody>
                    <a:bodyPr/>
                    <a:lstStyle/>
                    <a:p>
                      <a:pPr indent="-609" lvl="0" marL="91211" marR="136838" rtl="0" algn="l">
                        <a:lnSpc>
                          <a:spcPct val="104125"/>
                        </a:lnSpc>
                        <a:spcBef>
                          <a:spcPts val="0"/>
                        </a:spcBef>
                        <a:spcAft>
                          <a:spcPts val="0"/>
                        </a:spcAft>
                        <a:buNone/>
                      </a:pPr>
                      <a:r>
                        <a:rPr lang="en" sz="1200"/>
                        <a:t>- Test scraping and ranking  algorithm</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83656" rtl="0" algn="l">
                        <a:spcBef>
                          <a:spcPts val="0"/>
                        </a:spcBef>
                        <a:spcAft>
                          <a:spcPts val="0"/>
                        </a:spcAft>
                        <a:buNone/>
                      </a:pPr>
                      <a:r>
                        <a:rPr lang="en" sz="1200"/>
                        <a:t>X </a:t>
                      </a:r>
                      <a:endParaRPr sz="1200"/>
                    </a:p>
                  </a:txBody>
                  <a:tcPr marT="63500" marB="63500" marR="63500" marL="63500"/>
                </a:tc>
                <a:tc>
                  <a:txBody>
                    <a:bodyPr/>
                    <a:lstStyle/>
                    <a:p>
                      <a:pPr indent="0" lvl="0" marL="84696" rtl="0" algn="l">
                        <a:spcBef>
                          <a:spcPts val="0"/>
                        </a:spcBef>
                        <a:spcAft>
                          <a:spcPts val="0"/>
                        </a:spcAft>
                        <a:buNone/>
                      </a:pPr>
                      <a:r>
                        <a:rPr lang="en" sz="1200"/>
                        <a:t>X</a:t>
                      </a:r>
                      <a:endParaRPr sz="1200"/>
                    </a:p>
                  </a:txBody>
                  <a:tcPr marT="63500" marB="63500" marR="63500" marL="63500"/>
                </a:tc>
              </a:tr>
              <a:tr h="485775">
                <a:tc>
                  <a:txBody>
                    <a:bodyPr/>
                    <a:lstStyle/>
                    <a:p>
                      <a:pPr indent="0" lvl="0" marL="90601" marR="143510" rtl="0" algn="l">
                        <a:lnSpc>
                          <a:spcPct val="109331"/>
                        </a:lnSpc>
                        <a:spcBef>
                          <a:spcPts val="0"/>
                        </a:spcBef>
                        <a:spcAft>
                          <a:spcPts val="0"/>
                        </a:spcAft>
                        <a:buNone/>
                      </a:pPr>
                      <a:r>
                        <a:rPr lang="en" sz="1200"/>
                        <a:t>- Finalize user interface, fix  bugs, optimize performance</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84696" rtl="0" algn="l">
                        <a:spcBef>
                          <a:spcPts val="0"/>
                        </a:spcBef>
                        <a:spcAft>
                          <a:spcPts val="0"/>
                        </a:spcAft>
                        <a:buNone/>
                      </a:pPr>
                      <a:r>
                        <a:rPr lang="en" sz="1200"/>
                        <a:t>X</a:t>
                      </a:r>
                      <a:endParaRPr sz="1200"/>
                    </a:p>
                  </a:txBody>
                  <a:tcPr marT="63500" marB="63500" marR="63500" marL="63500"/>
                </a:tc>
              </a:tr>
            </a:tbl>
          </a:graphicData>
        </a:graphic>
      </p:graphicFrame>
      <p:graphicFrame>
        <p:nvGraphicFramePr>
          <p:cNvPr id="1903" name="Google Shape;1903;p55"/>
          <p:cNvGraphicFramePr/>
          <p:nvPr/>
        </p:nvGraphicFramePr>
        <p:xfrm>
          <a:off x="720000" y="2921350"/>
          <a:ext cx="3000000" cy="3000000"/>
        </p:xfrm>
        <a:graphic>
          <a:graphicData uri="http://schemas.openxmlformats.org/drawingml/2006/table">
            <a:tbl>
              <a:tblPr>
                <a:noFill/>
                <a:tableStyleId>{1A4B1D8C-5F09-4604-8C6A-52670279ABEA}</a:tableStyleId>
              </a:tblPr>
              <a:tblGrid>
                <a:gridCol w="2105025"/>
                <a:gridCol w="619125"/>
                <a:gridCol w="619125"/>
                <a:gridCol w="628650"/>
                <a:gridCol w="619125"/>
                <a:gridCol w="619125"/>
                <a:gridCol w="619125"/>
                <a:gridCol w="619125"/>
              </a:tblGrid>
              <a:tr h="676275">
                <a:tc>
                  <a:txBody>
                    <a:bodyPr/>
                    <a:lstStyle/>
                    <a:p>
                      <a:pPr indent="0" lvl="0" marL="90601" rtl="0" algn="l">
                        <a:spcBef>
                          <a:spcPts val="0"/>
                        </a:spcBef>
                        <a:spcAft>
                          <a:spcPts val="0"/>
                        </a:spcAft>
                        <a:buNone/>
                      </a:pPr>
                      <a:r>
                        <a:rPr lang="en" sz="1200"/>
                        <a:t>- Final testing,  </a:t>
                      </a:r>
                      <a:endParaRPr sz="1200"/>
                    </a:p>
                    <a:p>
                      <a:pPr indent="-4876" lvl="0" marL="95783" marR="378561" rtl="0" algn="l">
                        <a:lnSpc>
                          <a:spcPct val="109331"/>
                        </a:lnSpc>
                        <a:spcBef>
                          <a:spcPts val="100"/>
                        </a:spcBef>
                        <a:spcAft>
                          <a:spcPts val="0"/>
                        </a:spcAft>
                        <a:buNone/>
                      </a:pPr>
                      <a:r>
                        <a:rPr lang="en" sz="1200"/>
                        <a:t>documentation, project  presentation preparation</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84696" rtl="0" algn="l">
                        <a:spcBef>
                          <a:spcPts val="0"/>
                        </a:spcBef>
                        <a:spcAft>
                          <a:spcPts val="0"/>
                        </a:spcAft>
                        <a:buNone/>
                      </a:pPr>
                      <a:r>
                        <a:rPr lang="en" sz="1200"/>
                        <a:t>X</a:t>
                      </a:r>
                      <a:endParaRPr sz="1200"/>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7" name="Shape 1907"/>
        <p:cNvGrpSpPr/>
        <p:nvPr/>
      </p:nvGrpSpPr>
      <p:grpSpPr>
        <a:xfrm>
          <a:off x="0" y="0"/>
          <a:ext cx="0" cy="0"/>
          <a:chOff x="0" y="0"/>
          <a:chExt cx="0" cy="0"/>
        </a:xfrm>
      </p:grpSpPr>
      <p:sp>
        <p:nvSpPr>
          <p:cNvPr id="1908" name="Google Shape;1908;p56"/>
          <p:cNvSpPr txBox="1"/>
          <p:nvPr>
            <p:ph type="title"/>
          </p:nvPr>
        </p:nvSpPr>
        <p:spPr>
          <a:xfrm>
            <a:off x="720000" y="997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Scheduling Cont.</a:t>
            </a:r>
            <a:endParaRPr/>
          </a:p>
        </p:txBody>
      </p:sp>
      <p:sp>
        <p:nvSpPr>
          <p:cNvPr id="1909" name="Google Shape;1909;p56"/>
          <p:cNvSpPr txBox="1"/>
          <p:nvPr/>
        </p:nvSpPr>
        <p:spPr>
          <a:xfrm>
            <a:off x="720000" y="917825"/>
            <a:ext cx="6561300" cy="3962100"/>
          </a:xfrm>
          <a:prstGeom prst="rect">
            <a:avLst/>
          </a:prstGeom>
          <a:noFill/>
          <a:ln>
            <a:noFill/>
          </a:ln>
        </p:spPr>
        <p:txBody>
          <a:bodyPr anchorCtr="0" anchor="t" bIns="91425" lIns="91425" spcFirstLastPara="1" rIns="91425" wrap="square" tIns="91425">
            <a:spAutoFit/>
          </a:bodyPr>
          <a:lstStyle/>
          <a:p>
            <a:pPr indent="0" lvl="0" marL="6858" rtl="0" algn="l">
              <a:spcBef>
                <a:spcPts val="0"/>
              </a:spcBef>
              <a:spcAft>
                <a:spcPts val="0"/>
              </a:spcAft>
              <a:buNone/>
            </a:pPr>
            <a:r>
              <a:rPr b="1" lang="en" sz="1400">
                <a:solidFill>
                  <a:schemeClr val="dk1"/>
                </a:solidFill>
                <a:latin typeface="Albert Sans"/>
                <a:ea typeface="Albert Sans"/>
                <a:cs typeface="Albert Sans"/>
                <a:sym typeface="Albert Sans"/>
              </a:rPr>
              <a:t>Scheduling: </a:t>
            </a:r>
            <a:endParaRPr b="1" sz="1400">
              <a:solidFill>
                <a:schemeClr val="dk1"/>
              </a:solidFill>
              <a:latin typeface="Albert Sans"/>
              <a:ea typeface="Albert Sans"/>
              <a:cs typeface="Albert Sans"/>
              <a:sym typeface="Albert Sans"/>
            </a:endParaRPr>
          </a:p>
          <a:p>
            <a:pPr indent="0" lvl="0" marL="349758" rtl="0" algn="l">
              <a:spcBef>
                <a:spcPts val="1675"/>
              </a:spcBef>
              <a:spcAft>
                <a:spcPts val="0"/>
              </a:spcAft>
              <a:buNone/>
            </a:pPr>
            <a:r>
              <a:rPr lang="en" sz="1400" u="sng">
                <a:solidFill>
                  <a:schemeClr val="dk1"/>
                </a:solidFill>
                <a:latin typeface="Albert Sans"/>
                <a:ea typeface="Albert Sans"/>
                <a:cs typeface="Albert Sans"/>
                <a:sym typeface="Albert Sans"/>
              </a:rPr>
              <a:t>Start Date: </a:t>
            </a:r>
            <a:r>
              <a:rPr lang="en" sz="1400">
                <a:solidFill>
                  <a:schemeClr val="dk1"/>
                </a:solidFill>
                <a:latin typeface="Albert Sans"/>
                <a:ea typeface="Albert Sans"/>
                <a:cs typeface="Albert Sans"/>
                <a:sym typeface="Albert Sans"/>
              </a:rPr>
              <a:t>January 8, 2025 </a:t>
            </a:r>
            <a:endParaRPr sz="1400">
              <a:solidFill>
                <a:schemeClr val="dk1"/>
              </a:solidFill>
              <a:latin typeface="Albert Sans"/>
              <a:ea typeface="Albert Sans"/>
              <a:cs typeface="Albert Sans"/>
              <a:sym typeface="Albert Sans"/>
            </a:endParaRPr>
          </a:p>
          <a:p>
            <a:pPr indent="0" lvl="0" marL="354939" rtl="0" algn="l">
              <a:spcBef>
                <a:spcPts val="625"/>
              </a:spcBef>
              <a:spcAft>
                <a:spcPts val="0"/>
              </a:spcAft>
              <a:buNone/>
            </a:pPr>
            <a:r>
              <a:rPr lang="en" sz="1400" u="sng">
                <a:solidFill>
                  <a:schemeClr val="dk1"/>
                </a:solidFill>
                <a:latin typeface="Albert Sans"/>
                <a:ea typeface="Albert Sans"/>
                <a:cs typeface="Albert Sans"/>
                <a:sym typeface="Albert Sans"/>
              </a:rPr>
              <a:t>End Date:</a:t>
            </a:r>
            <a:r>
              <a:rPr lang="en" sz="1400">
                <a:solidFill>
                  <a:schemeClr val="dk1"/>
                </a:solidFill>
                <a:latin typeface="Albert Sans"/>
                <a:ea typeface="Albert Sans"/>
                <a:cs typeface="Albert Sans"/>
                <a:sym typeface="Albert Sans"/>
              </a:rPr>
              <a:t> March 1, 2025 </a:t>
            </a:r>
            <a:endParaRPr sz="1400">
              <a:solidFill>
                <a:schemeClr val="dk1"/>
              </a:solidFill>
              <a:latin typeface="Albert Sans"/>
              <a:ea typeface="Albert Sans"/>
              <a:cs typeface="Albert Sans"/>
              <a:sym typeface="Albert Sans"/>
            </a:endParaRPr>
          </a:p>
          <a:p>
            <a:pPr indent="0" lvl="0" marL="354634" marR="388740" rtl="0" algn="l">
              <a:lnSpc>
                <a:spcPct val="124950"/>
              </a:lnSpc>
              <a:spcBef>
                <a:spcPts val="550"/>
              </a:spcBef>
              <a:spcAft>
                <a:spcPts val="0"/>
              </a:spcAft>
              <a:buNone/>
            </a:pPr>
            <a:r>
              <a:rPr lang="en" sz="1400" u="sng">
                <a:solidFill>
                  <a:schemeClr val="dk1"/>
                </a:solidFill>
                <a:latin typeface="Albert Sans"/>
                <a:ea typeface="Albert Sans"/>
                <a:cs typeface="Albert Sans"/>
                <a:sym typeface="Albert Sans"/>
              </a:rPr>
              <a:t>Duration:</a:t>
            </a:r>
            <a:r>
              <a:rPr lang="en" sz="1400">
                <a:solidFill>
                  <a:schemeClr val="dk1"/>
                </a:solidFill>
                <a:latin typeface="Albert Sans"/>
                <a:ea typeface="Albert Sans"/>
                <a:cs typeface="Albert Sans"/>
                <a:sym typeface="Albert Sans"/>
              </a:rPr>
              <a:t> 8 weeks (This is estimated based on a team of 8 students each working on ProfFinder 10 hours per week). </a:t>
            </a:r>
            <a:endParaRPr sz="1400">
              <a:solidFill>
                <a:schemeClr val="dk1"/>
              </a:solidFill>
              <a:latin typeface="Albert Sans"/>
              <a:ea typeface="Albert Sans"/>
              <a:cs typeface="Albert Sans"/>
              <a:sym typeface="Albert Sans"/>
            </a:endParaRPr>
          </a:p>
          <a:p>
            <a:pPr indent="0" lvl="0" marL="4114" rtl="0" algn="l">
              <a:spcBef>
                <a:spcPts val="1375"/>
              </a:spcBef>
              <a:spcAft>
                <a:spcPts val="0"/>
              </a:spcAft>
              <a:buNone/>
            </a:pPr>
            <a:r>
              <a:rPr b="1" lang="en" sz="1400">
                <a:solidFill>
                  <a:schemeClr val="dk1"/>
                </a:solidFill>
                <a:latin typeface="Albert Sans"/>
                <a:ea typeface="Albert Sans"/>
                <a:cs typeface="Albert Sans"/>
                <a:sym typeface="Albert Sans"/>
              </a:rPr>
              <a:t>Justification: </a:t>
            </a:r>
            <a:endParaRPr b="1" sz="1400">
              <a:solidFill>
                <a:schemeClr val="dk1"/>
              </a:solidFill>
              <a:latin typeface="Albert Sans"/>
              <a:ea typeface="Albert Sans"/>
              <a:cs typeface="Albert Sans"/>
              <a:sym typeface="Albert Sans"/>
            </a:endParaRPr>
          </a:p>
          <a:p>
            <a:pPr indent="-4572" lvl="0" marL="359511" marR="100032" rtl="0" algn="l">
              <a:lnSpc>
                <a:spcPct val="124950"/>
              </a:lnSpc>
              <a:spcBef>
                <a:spcPts val="1675"/>
              </a:spcBef>
              <a:spcAft>
                <a:spcPts val="0"/>
              </a:spcAft>
              <a:buNone/>
            </a:pPr>
            <a:r>
              <a:rPr lang="en" sz="1400">
                <a:solidFill>
                  <a:schemeClr val="dk1"/>
                </a:solidFill>
                <a:latin typeface="Albert Sans"/>
                <a:ea typeface="Albert Sans"/>
                <a:cs typeface="Albert Sans"/>
                <a:sym typeface="Albert Sans"/>
              </a:rPr>
              <a:t>Each student will work 2 hours per day, 5 days per week (Monday to Friday), for a total of 10 hours per week. </a:t>
            </a:r>
            <a:endParaRPr sz="1400">
              <a:solidFill>
                <a:schemeClr val="dk1"/>
              </a:solidFill>
              <a:latin typeface="Albert Sans"/>
              <a:ea typeface="Albert Sans"/>
              <a:cs typeface="Albert Sans"/>
              <a:sym typeface="Albert Sans"/>
            </a:endParaRPr>
          </a:p>
          <a:p>
            <a:pPr indent="0" lvl="0" marL="344728" rtl="0" algn="l">
              <a:spcBef>
                <a:spcPts val="325"/>
              </a:spcBef>
              <a:spcAft>
                <a:spcPts val="0"/>
              </a:spcAft>
              <a:buNone/>
            </a:pPr>
            <a:r>
              <a:rPr lang="en" sz="1400">
                <a:solidFill>
                  <a:schemeClr val="dk1"/>
                </a:solidFill>
                <a:latin typeface="Albert Sans"/>
                <a:ea typeface="Albert Sans"/>
                <a:cs typeface="Albert Sans"/>
                <a:sym typeface="Albert Sans"/>
              </a:rPr>
              <a:t>Weekends will not be counted. </a:t>
            </a:r>
            <a:endParaRPr sz="1400">
              <a:solidFill>
                <a:schemeClr val="dk1"/>
              </a:solidFill>
              <a:latin typeface="Albert Sans"/>
              <a:ea typeface="Albert Sans"/>
              <a:cs typeface="Albert Sans"/>
              <a:sym typeface="Albert Sans"/>
            </a:endParaRPr>
          </a:p>
          <a:p>
            <a:pPr indent="3047" lvl="0" marL="343357" marR="162096" rtl="0" algn="l">
              <a:lnSpc>
                <a:spcPct val="124950"/>
              </a:lnSpc>
              <a:spcBef>
                <a:spcPts val="550"/>
              </a:spcBef>
              <a:spcAft>
                <a:spcPts val="0"/>
              </a:spcAft>
              <a:buNone/>
            </a:pPr>
            <a:r>
              <a:rPr lang="en" sz="1400">
                <a:solidFill>
                  <a:schemeClr val="dk1"/>
                </a:solidFill>
                <a:latin typeface="Albert Sans"/>
                <a:ea typeface="Albert Sans"/>
                <a:cs typeface="Albert Sans"/>
                <a:sym typeface="Albert Sans"/>
              </a:rPr>
              <a:t>The 8-week duration takes into account the scale of the project, complexity of using API, website scraping, and the creation of the chatbot. </a:t>
            </a:r>
            <a:endParaRPr sz="1600">
              <a:solidFill>
                <a:schemeClr val="dk1"/>
              </a:solidFill>
              <a:latin typeface="Albert Sans"/>
              <a:ea typeface="Albert Sans"/>
              <a:cs typeface="Albert Sans"/>
              <a:sym typeface="Albert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sp>
        <p:nvSpPr>
          <p:cNvPr id="1914" name="Google Shape;1914;p57"/>
          <p:cNvSpPr/>
          <p:nvPr/>
        </p:nvSpPr>
        <p:spPr>
          <a:xfrm>
            <a:off x="629247" y="339727"/>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15" name="Google Shape;1915;p57"/>
          <p:cNvSpPr txBox="1"/>
          <p:nvPr>
            <p:ph type="title"/>
          </p:nvPr>
        </p:nvSpPr>
        <p:spPr>
          <a:xfrm>
            <a:off x="1902625" y="2572150"/>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Costs &amp; Effort &amp; Pricing </a:t>
            </a:r>
            <a:endParaRPr/>
          </a:p>
        </p:txBody>
      </p:sp>
      <p:sp>
        <p:nvSpPr>
          <p:cNvPr id="1916" name="Google Shape;1916;p57"/>
          <p:cNvSpPr txBox="1"/>
          <p:nvPr>
            <p:ph idx="2" type="title"/>
          </p:nvPr>
        </p:nvSpPr>
        <p:spPr>
          <a:xfrm>
            <a:off x="827125" y="524725"/>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1917" name="Google Shape;1917;p57"/>
          <p:cNvSpPr txBox="1"/>
          <p:nvPr>
            <p:ph idx="1" type="subTitle"/>
          </p:nvPr>
        </p:nvSpPr>
        <p:spPr>
          <a:xfrm>
            <a:off x="1954525" y="3488050"/>
            <a:ext cx="35916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 Effort and Pricing Estimation + Project Duration and Staffing</a:t>
            </a:r>
            <a:endParaRPr/>
          </a:p>
        </p:txBody>
      </p:sp>
      <p:grpSp>
        <p:nvGrpSpPr>
          <p:cNvPr id="1918" name="Google Shape;1918;p57"/>
          <p:cNvGrpSpPr/>
          <p:nvPr/>
        </p:nvGrpSpPr>
        <p:grpSpPr>
          <a:xfrm>
            <a:off x="6589555" y="2029413"/>
            <a:ext cx="2234133" cy="2790847"/>
            <a:chOff x="5237059" y="450501"/>
            <a:chExt cx="3686080" cy="4109021"/>
          </a:xfrm>
        </p:grpSpPr>
        <p:grpSp>
          <p:nvGrpSpPr>
            <p:cNvPr id="1919" name="Google Shape;1919;p57"/>
            <p:cNvGrpSpPr/>
            <p:nvPr/>
          </p:nvGrpSpPr>
          <p:grpSpPr>
            <a:xfrm>
              <a:off x="5237059" y="450501"/>
              <a:ext cx="3686080" cy="4109021"/>
              <a:chOff x="5237059" y="450501"/>
              <a:chExt cx="3686080" cy="4109021"/>
            </a:xfrm>
          </p:grpSpPr>
          <p:grpSp>
            <p:nvGrpSpPr>
              <p:cNvPr id="1920" name="Google Shape;1920;p57"/>
              <p:cNvGrpSpPr/>
              <p:nvPr/>
            </p:nvGrpSpPr>
            <p:grpSpPr>
              <a:xfrm>
                <a:off x="5237059" y="1581600"/>
                <a:ext cx="3081925" cy="2977923"/>
                <a:chOff x="5237059" y="1581600"/>
                <a:chExt cx="3081925" cy="2977923"/>
              </a:xfrm>
            </p:grpSpPr>
            <p:grpSp>
              <p:nvGrpSpPr>
                <p:cNvPr id="1921" name="Google Shape;1921;p57"/>
                <p:cNvGrpSpPr/>
                <p:nvPr/>
              </p:nvGrpSpPr>
              <p:grpSpPr>
                <a:xfrm>
                  <a:off x="5864177" y="1581600"/>
                  <a:ext cx="2454801" cy="2977923"/>
                  <a:chOff x="5685977" y="1581600"/>
                  <a:chExt cx="2454801" cy="2977923"/>
                </a:xfrm>
              </p:grpSpPr>
              <p:sp>
                <p:nvSpPr>
                  <p:cNvPr id="1922" name="Google Shape;1922;p57"/>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23" name="Google Shape;1923;p57"/>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24" name="Google Shape;1924;p57"/>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25" name="Google Shape;1925;p57"/>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26" name="Google Shape;1926;p57"/>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27" name="Google Shape;1927;p57"/>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28" name="Google Shape;1928;p57"/>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29" name="Google Shape;1929;p57"/>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0" name="Google Shape;1930;p57"/>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1" name="Google Shape;1931;p57"/>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2" name="Google Shape;1932;p57"/>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3" name="Google Shape;1933;p57"/>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4" name="Google Shape;1934;p57"/>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5" name="Google Shape;1935;p57"/>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6" name="Google Shape;1936;p57"/>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7" name="Google Shape;1937;p57"/>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8" name="Google Shape;1938;p57"/>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9" name="Google Shape;1939;p57"/>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0" name="Google Shape;1940;p57"/>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1" name="Google Shape;1941;p57"/>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2" name="Google Shape;1942;p57"/>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3" name="Google Shape;1943;p57"/>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4" name="Google Shape;1944;p57"/>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5" name="Google Shape;1945;p57"/>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6" name="Google Shape;1946;p57"/>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7" name="Google Shape;1947;p57"/>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8" name="Google Shape;1948;p57"/>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9" name="Google Shape;1949;p57"/>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0" name="Google Shape;1950;p57"/>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1" name="Google Shape;1951;p57"/>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2" name="Google Shape;1952;p57"/>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3" name="Google Shape;1953;p57"/>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4" name="Google Shape;1954;p57"/>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5" name="Google Shape;1955;p57"/>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6" name="Google Shape;1956;p57"/>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7" name="Google Shape;1957;p57"/>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8" name="Google Shape;1958;p57"/>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9" name="Google Shape;1959;p57"/>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60" name="Google Shape;1960;p57"/>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61" name="Google Shape;1961;p57"/>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62" name="Google Shape;1962;p57"/>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963" name="Google Shape;1963;p57"/>
                <p:cNvGrpSpPr/>
                <p:nvPr/>
              </p:nvGrpSpPr>
              <p:grpSpPr>
                <a:xfrm rot="5400000">
                  <a:off x="7874095" y="2168731"/>
                  <a:ext cx="311529" cy="578250"/>
                  <a:chOff x="1196975" y="5856287"/>
                  <a:chExt cx="231775" cy="430213"/>
                </a:xfrm>
              </p:grpSpPr>
              <p:sp>
                <p:nvSpPr>
                  <p:cNvPr id="1964" name="Google Shape;1964;p5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65" name="Google Shape;1965;p5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66" name="Google Shape;1966;p5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67" name="Google Shape;1967;p5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68" name="Google Shape;1968;p5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69" name="Google Shape;1969;p5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70" name="Google Shape;1970;p5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971" name="Google Shape;1971;p57"/>
                <p:cNvGrpSpPr/>
                <p:nvPr/>
              </p:nvGrpSpPr>
              <p:grpSpPr>
                <a:xfrm rot="-5400000">
                  <a:off x="5370420" y="4032831"/>
                  <a:ext cx="311529" cy="578250"/>
                  <a:chOff x="1196975" y="5856287"/>
                  <a:chExt cx="231775" cy="430213"/>
                </a:xfrm>
              </p:grpSpPr>
              <p:sp>
                <p:nvSpPr>
                  <p:cNvPr id="1972" name="Google Shape;1972;p5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73" name="Google Shape;1973;p5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74" name="Google Shape;1974;p5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75" name="Google Shape;1975;p5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76" name="Google Shape;1976;p5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77" name="Google Shape;1977;p5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78" name="Google Shape;1978;p5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1979" name="Google Shape;1979;p57"/>
              <p:cNvGrpSpPr/>
              <p:nvPr/>
            </p:nvGrpSpPr>
            <p:grpSpPr>
              <a:xfrm>
                <a:off x="7608101" y="450501"/>
                <a:ext cx="1315038" cy="1395049"/>
                <a:chOff x="7608101" y="450501"/>
                <a:chExt cx="1315038" cy="1395049"/>
              </a:xfrm>
            </p:grpSpPr>
            <p:sp>
              <p:nvSpPr>
                <p:cNvPr id="1980" name="Google Shape;1980;p57"/>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81" name="Google Shape;1981;p57"/>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82" name="Google Shape;1982;p57"/>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83" name="Google Shape;1983;p57"/>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84" name="Google Shape;1984;p57"/>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85" name="Google Shape;1985;p57"/>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86" name="Google Shape;1986;p57"/>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87" name="Google Shape;1987;p57"/>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88" name="Google Shape;1988;p57"/>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1989" name="Google Shape;1989;p57"/>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90" name="Google Shape;1990;p57"/>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91" name="Google Shape;1991;p57"/>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92" name="Google Shape;1992;p57"/>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993" name="Google Shape;1993;p57"/>
          <p:cNvGrpSpPr/>
          <p:nvPr/>
        </p:nvGrpSpPr>
        <p:grpSpPr>
          <a:xfrm>
            <a:off x="3269418" y="-171172"/>
            <a:ext cx="1609954" cy="1182121"/>
            <a:chOff x="4164268" y="-134147"/>
            <a:chExt cx="1609954" cy="1182121"/>
          </a:xfrm>
        </p:grpSpPr>
        <p:grpSp>
          <p:nvGrpSpPr>
            <p:cNvPr id="1994" name="Google Shape;1994;p57"/>
            <p:cNvGrpSpPr/>
            <p:nvPr/>
          </p:nvGrpSpPr>
          <p:grpSpPr>
            <a:xfrm flipH="1" rot="5400000">
              <a:off x="5329332" y="462259"/>
              <a:ext cx="311529" cy="578250"/>
              <a:chOff x="1196975" y="5856287"/>
              <a:chExt cx="231775" cy="430213"/>
            </a:xfrm>
          </p:grpSpPr>
          <p:sp>
            <p:nvSpPr>
              <p:cNvPr id="1995" name="Google Shape;1995;p5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96" name="Google Shape;1996;p5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97" name="Google Shape;1997;p5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98" name="Google Shape;1998;p5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99" name="Google Shape;1999;p5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00" name="Google Shape;2000;p5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01" name="Google Shape;2001;p5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002" name="Google Shape;2002;p57"/>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6" name="Shape 2006"/>
        <p:cNvGrpSpPr/>
        <p:nvPr/>
      </p:nvGrpSpPr>
      <p:grpSpPr>
        <a:xfrm>
          <a:off x="0" y="0"/>
          <a:ext cx="0" cy="0"/>
          <a:chOff x="0" y="0"/>
          <a:chExt cx="0" cy="0"/>
        </a:xfrm>
      </p:grpSpPr>
      <p:sp>
        <p:nvSpPr>
          <p:cNvPr id="2007" name="Google Shape;2007;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Point Method</a:t>
            </a:r>
            <a:endParaRPr/>
          </a:p>
        </p:txBody>
      </p:sp>
      <p:sp>
        <p:nvSpPr>
          <p:cNvPr id="2008" name="Google Shape;2008;p58"/>
          <p:cNvSpPr txBox="1"/>
          <p:nvPr/>
        </p:nvSpPr>
        <p:spPr>
          <a:xfrm>
            <a:off x="826950" y="1198750"/>
            <a:ext cx="5134500" cy="377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latin typeface="Albert Sans"/>
                <a:ea typeface="Albert Sans"/>
                <a:cs typeface="Albert Sans"/>
                <a:sym typeface="Albert Sans"/>
              </a:rPr>
              <a:t>Function Point (FP) Method for ProfFinder</a:t>
            </a:r>
            <a:br>
              <a:rPr b="1" lang="en">
                <a:solidFill>
                  <a:schemeClr val="dk1"/>
                </a:solidFill>
                <a:latin typeface="Albert Sans"/>
                <a:ea typeface="Albert Sans"/>
                <a:cs typeface="Albert Sans"/>
                <a:sym typeface="Albert Sans"/>
              </a:rPr>
            </a:br>
            <a:r>
              <a:rPr lang="en">
                <a:solidFill>
                  <a:schemeClr val="dk1"/>
                </a:solidFill>
                <a:latin typeface="Albert Sans"/>
                <a:ea typeface="Albert Sans"/>
                <a:cs typeface="Albert Sans"/>
                <a:sym typeface="Albert Sans"/>
              </a:rPr>
              <a:t>The Function Point (FP) method is a standardized approach to estimate the size, complexity, and effort required to develop software. It measures functionality based on five categories rather than lines of code:</a:t>
            </a:r>
            <a:endParaRPr>
              <a:solidFill>
                <a:schemeClr val="dk1"/>
              </a:solidFill>
              <a:latin typeface="Albert Sans"/>
              <a:ea typeface="Albert Sans"/>
              <a:cs typeface="Albert Sans"/>
              <a:sym typeface="Albert Sans"/>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latin typeface="Albert Sans"/>
                <a:ea typeface="Albert Sans"/>
                <a:cs typeface="Albert Sans"/>
                <a:sym typeface="Albert Sans"/>
              </a:rPr>
              <a:t>User Inputs</a:t>
            </a:r>
            <a:r>
              <a:rPr lang="en">
                <a:solidFill>
                  <a:schemeClr val="dk1"/>
                </a:solidFill>
                <a:latin typeface="Albert Sans"/>
                <a:ea typeface="Albert Sans"/>
                <a:cs typeface="Albert Sans"/>
                <a:sym typeface="Albert Sans"/>
              </a:rPr>
              <a:t>: Data entered by users (e.g., course names, professor ratings).</a:t>
            </a:r>
            <a:endParaRPr>
              <a:solidFill>
                <a:schemeClr val="dk1"/>
              </a:solidFill>
              <a:latin typeface="Albert Sans"/>
              <a:ea typeface="Albert Sans"/>
              <a:cs typeface="Albert Sans"/>
              <a:sym typeface="Albert Sans"/>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Albert Sans"/>
                <a:ea typeface="Albert Sans"/>
                <a:cs typeface="Albert Sans"/>
                <a:sym typeface="Albert Sans"/>
              </a:rPr>
              <a:t>User Outputs</a:t>
            </a:r>
            <a:r>
              <a:rPr lang="en">
                <a:solidFill>
                  <a:schemeClr val="dk1"/>
                </a:solidFill>
                <a:latin typeface="Albert Sans"/>
                <a:ea typeface="Albert Sans"/>
                <a:cs typeface="Albert Sans"/>
                <a:sym typeface="Albert Sans"/>
              </a:rPr>
              <a:t>: Data provided to users (e.g., chatbot replies, ranked professor lists).</a:t>
            </a:r>
            <a:endParaRPr>
              <a:solidFill>
                <a:schemeClr val="dk1"/>
              </a:solidFill>
              <a:latin typeface="Albert Sans"/>
              <a:ea typeface="Albert Sans"/>
              <a:cs typeface="Albert Sans"/>
              <a:sym typeface="Albert Sans"/>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Albert Sans"/>
                <a:ea typeface="Albert Sans"/>
                <a:cs typeface="Albert Sans"/>
                <a:sym typeface="Albert Sans"/>
              </a:rPr>
              <a:t>User Inquiries</a:t>
            </a:r>
            <a:r>
              <a:rPr lang="en">
                <a:solidFill>
                  <a:schemeClr val="dk1"/>
                </a:solidFill>
                <a:latin typeface="Albert Sans"/>
                <a:ea typeface="Albert Sans"/>
                <a:cs typeface="Albert Sans"/>
                <a:sym typeface="Albert Sans"/>
              </a:rPr>
              <a:t>: Requests for data retrieval (e.g., asking for professor information).</a:t>
            </a:r>
            <a:endParaRPr>
              <a:solidFill>
                <a:schemeClr val="dk1"/>
              </a:solidFill>
              <a:latin typeface="Albert Sans"/>
              <a:ea typeface="Albert Sans"/>
              <a:cs typeface="Albert Sans"/>
              <a:sym typeface="Albert Sans"/>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Albert Sans"/>
                <a:ea typeface="Albert Sans"/>
                <a:cs typeface="Albert Sans"/>
                <a:sym typeface="Albert Sans"/>
              </a:rPr>
              <a:t>Data Files</a:t>
            </a:r>
            <a:r>
              <a:rPr lang="en">
                <a:solidFill>
                  <a:schemeClr val="dk1"/>
                </a:solidFill>
                <a:latin typeface="Albert Sans"/>
                <a:ea typeface="Albert Sans"/>
                <a:cs typeface="Albert Sans"/>
                <a:sym typeface="Albert Sans"/>
              </a:rPr>
              <a:t>: Internal data storage (e.g., databases).</a:t>
            </a:r>
            <a:endParaRPr>
              <a:solidFill>
                <a:schemeClr val="dk1"/>
              </a:solidFill>
              <a:latin typeface="Albert Sans"/>
              <a:ea typeface="Albert Sans"/>
              <a:cs typeface="Albert Sans"/>
              <a:sym typeface="Albert Sans"/>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Albert Sans"/>
                <a:ea typeface="Albert Sans"/>
                <a:cs typeface="Albert Sans"/>
                <a:sym typeface="Albert Sans"/>
              </a:rPr>
              <a:t>External Interfaces</a:t>
            </a:r>
            <a:r>
              <a:rPr lang="en">
                <a:solidFill>
                  <a:schemeClr val="dk1"/>
                </a:solidFill>
                <a:latin typeface="Albert Sans"/>
                <a:ea typeface="Albert Sans"/>
                <a:cs typeface="Albert Sans"/>
                <a:sym typeface="Albert Sans"/>
              </a:rPr>
              <a:t>: Interactions with external systems (e.g., Firebase API).</a:t>
            </a:r>
            <a:endParaRPr>
              <a:solidFill>
                <a:schemeClr val="dk1"/>
              </a:solidFill>
              <a:latin typeface="Albert Sans"/>
              <a:ea typeface="Albert Sans"/>
              <a:cs typeface="Albert Sans"/>
              <a:sym typeface="Albert Sans"/>
            </a:endParaRPr>
          </a:p>
        </p:txBody>
      </p:sp>
      <p:grpSp>
        <p:nvGrpSpPr>
          <p:cNvPr id="2009" name="Google Shape;2009;p58"/>
          <p:cNvGrpSpPr/>
          <p:nvPr/>
        </p:nvGrpSpPr>
        <p:grpSpPr>
          <a:xfrm>
            <a:off x="6148294" y="1108882"/>
            <a:ext cx="4001370" cy="4034614"/>
            <a:chOff x="6148294" y="1108882"/>
            <a:chExt cx="4001370" cy="4034614"/>
          </a:xfrm>
        </p:grpSpPr>
        <p:grpSp>
          <p:nvGrpSpPr>
            <p:cNvPr id="2010" name="Google Shape;2010;p58"/>
            <p:cNvGrpSpPr/>
            <p:nvPr/>
          </p:nvGrpSpPr>
          <p:grpSpPr>
            <a:xfrm flipH="1" rot="4404631">
              <a:off x="6521535" y="1523451"/>
              <a:ext cx="3254896" cy="3205477"/>
              <a:chOff x="1570037" y="4211637"/>
              <a:chExt cx="2300281" cy="2265356"/>
            </a:xfrm>
          </p:grpSpPr>
          <p:sp>
            <p:nvSpPr>
              <p:cNvPr id="2011" name="Google Shape;2011;p58"/>
              <p:cNvSpPr/>
              <p:nvPr/>
            </p:nvSpPr>
            <p:spPr>
              <a:xfrm>
                <a:off x="1570037" y="4211637"/>
                <a:ext cx="2300281" cy="2265356"/>
              </a:xfrm>
              <a:custGeom>
                <a:rect b="b" l="l" r="r" t="t"/>
                <a:pathLst>
                  <a:path extrusionOk="0" h="6292" w="6391">
                    <a:moveTo>
                      <a:pt x="2798" y="6103"/>
                    </a:moveTo>
                    <a:lnTo>
                      <a:pt x="2587" y="6291"/>
                    </a:lnTo>
                    <a:lnTo>
                      <a:pt x="0" y="3387"/>
                    </a:lnTo>
                    <a:lnTo>
                      <a:pt x="3803" y="0"/>
                    </a:lnTo>
                    <a:lnTo>
                      <a:pt x="6390" y="2904"/>
                    </a:lnTo>
                    <a:lnTo>
                      <a:pt x="6179" y="3092"/>
                    </a:lnTo>
                    <a:lnTo>
                      <a:pt x="6036" y="3001"/>
                    </a:lnTo>
                    <a:lnTo>
                      <a:pt x="6036" y="3001"/>
                    </a:lnTo>
                    <a:cubicBezTo>
                      <a:pt x="6073" y="2944"/>
                      <a:pt x="6069" y="2868"/>
                      <a:pt x="6021" y="2815"/>
                    </a:cubicBezTo>
                    <a:cubicBezTo>
                      <a:pt x="5965" y="2751"/>
                      <a:pt x="5867" y="2745"/>
                      <a:pt x="5803" y="2802"/>
                    </a:cubicBezTo>
                    <a:cubicBezTo>
                      <a:pt x="5739" y="2859"/>
                      <a:pt x="5733" y="2957"/>
                      <a:pt x="5790" y="3021"/>
                    </a:cubicBezTo>
                    <a:cubicBezTo>
                      <a:pt x="5841" y="3078"/>
                      <a:pt x="5925" y="3088"/>
                      <a:pt x="5988" y="3049"/>
                    </a:cubicBezTo>
                    <a:lnTo>
                      <a:pt x="6064" y="3195"/>
                    </a:lnTo>
                    <a:lnTo>
                      <a:pt x="5750" y="3474"/>
                    </a:lnTo>
                    <a:lnTo>
                      <a:pt x="5627" y="3335"/>
                    </a:lnTo>
                    <a:cubicBezTo>
                      <a:pt x="5647" y="3293"/>
                      <a:pt x="5645" y="3242"/>
                      <a:pt x="5618" y="3201"/>
                    </a:cubicBezTo>
                    <a:cubicBezTo>
                      <a:pt x="5576" y="3137"/>
                      <a:pt x="5491" y="3120"/>
                      <a:pt x="5428" y="3162"/>
                    </a:cubicBezTo>
                    <a:cubicBezTo>
                      <a:pt x="5365" y="3204"/>
                      <a:pt x="5348" y="3289"/>
                      <a:pt x="5389" y="3352"/>
                    </a:cubicBezTo>
                    <a:cubicBezTo>
                      <a:pt x="5416" y="3392"/>
                      <a:pt x="5461" y="3414"/>
                      <a:pt x="5506" y="3413"/>
                    </a:cubicBezTo>
                    <a:lnTo>
                      <a:pt x="5578" y="3627"/>
                    </a:lnTo>
                    <a:lnTo>
                      <a:pt x="5404" y="3782"/>
                    </a:lnTo>
                    <a:lnTo>
                      <a:pt x="5220" y="3663"/>
                    </a:lnTo>
                    <a:cubicBezTo>
                      <a:pt x="5226" y="3639"/>
                      <a:pt x="5224" y="3612"/>
                      <a:pt x="5213" y="3586"/>
                    </a:cubicBezTo>
                    <a:cubicBezTo>
                      <a:pt x="5187" y="3524"/>
                      <a:pt x="5115" y="3495"/>
                      <a:pt x="5053" y="3522"/>
                    </a:cubicBezTo>
                    <a:cubicBezTo>
                      <a:pt x="4991" y="3549"/>
                      <a:pt x="4962" y="3621"/>
                      <a:pt x="4989" y="3683"/>
                    </a:cubicBezTo>
                    <a:cubicBezTo>
                      <a:pt x="5015" y="3745"/>
                      <a:pt x="5087" y="3774"/>
                      <a:pt x="5149" y="3747"/>
                    </a:cubicBezTo>
                    <a:cubicBezTo>
                      <a:pt x="5154" y="3745"/>
                      <a:pt x="5158" y="3743"/>
                      <a:pt x="5163" y="3740"/>
                    </a:cubicBezTo>
                    <a:lnTo>
                      <a:pt x="5233" y="3934"/>
                    </a:lnTo>
                    <a:lnTo>
                      <a:pt x="4972" y="4167"/>
                    </a:lnTo>
                    <a:lnTo>
                      <a:pt x="4801" y="4039"/>
                    </a:lnTo>
                    <a:cubicBezTo>
                      <a:pt x="4811" y="4019"/>
                      <a:pt x="4814" y="3996"/>
                      <a:pt x="4809" y="3972"/>
                    </a:cubicBezTo>
                    <a:cubicBezTo>
                      <a:pt x="4798" y="3911"/>
                      <a:pt x="4739" y="3871"/>
                      <a:pt x="4677" y="3882"/>
                    </a:cubicBezTo>
                    <a:cubicBezTo>
                      <a:pt x="4616" y="3894"/>
                      <a:pt x="4576" y="3953"/>
                      <a:pt x="4588" y="4014"/>
                    </a:cubicBezTo>
                    <a:cubicBezTo>
                      <a:pt x="4597" y="4062"/>
                      <a:pt x="4636" y="4098"/>
                      <a:pt x="4682" y="4105"/>
                    </a:cubicBezTo>
                    <a:lnTo>
                      <a:pt x="4786" y="4333"/>
                    </a:lnTo>
                    <a:lnTo>
                      <a:pt x="4598" y="4500"/>
                    </a:lnTo>
                    <a:lnTo>
                      <a:pt x="4404" y="4333"/>
                    </a:lnTo>
                    <a:cubicBezTo>
                      <a:pt x="4396" y="4284"/>
                      <a:pt x="4354" y="4245"/>
                      <a:pt x="4302" y="4242"/>
                    </a:cubicBezTo>
                    <a:cubicBezTo>
                      <a:pt x="4242" y="4239"/>
                      <a:pt x="4190" y="4285"/>
                      <a:pt x="4187" y="4345"/>
                    </a:cubicBezTo>
                    <a:cubicBezTo>
                      <a:pt x="4183" y="4406"/>
                      <a:pt x="4229" y="4457"/>
                      <a:pt x="4290" y="4461"/>
                    </a:cubicBezTo>
                    <a:lnTo>
                      <a:pt x="4415" y="4663"/>
                    </a:lnTo>
                    <a:lnTo>
                      <a:pt x="4155" y="4895"/>
                    </a:lnTo>
                    <a:lnTo>
                      <a:pt x="4003" y="4736"/>
                    </a:lnTo>
                    <a:cubicBezTo>
                      <a:pt x="4017" y="4679"/>
                      <a:pt x="3984" y="4620"/>
                      <a:pt x="3927" y="4602"/>
                    </a:cubicBezTo>
                    <a:cubicBezTo>
                      <a:pt x="3868" y="4584"/>
                      <a:pt x="3804" y="4617"/>
                      <a:pt x="3786" y="4676"/>
                    </a:cubicBezTo>
                    <a:cubicBezTo>
                      <a:pt x="3767" y="4736"/>
                      <a:pt x="3800" y="4799"/>
                      <a:pt x="3860" y="4818"/>
                    </a:cubicBezTo>
                    <a:cubicBezTo>
                      <a:pt x="3889" y="4827"/>
                      <a:pt x="3918" y="4824"/>
                      <a:pt x="3943" y="4811"/>
                    </a:cubicBezTo>
                    <a:lnTo>
                      <a:pt x="3997" y="5036"/>
                    </a:lnTo>
                    <a:lnTo>
                      <a:pt x="3758" y="5248"/>
                    </a:lnTo>
                    <a:lnTo>
                      <a:pt x="3609" y="5100"/>
                    </a:lnTo>
                    <a:cubicBezTo>
                      <a:pt x="3623" y="5047"/>
                      <a:pt x="3601" y="4991"/>
                      <a:pt x="3552" y="4962"/>
                    </a:cubicBezTo>
                    <a:cubicBezTo>
                      <a:pt x="3494" y="4929"/>
                      <a:pt x="3419" y="4949"/>
                      <a:pt x="3385" y="5008"/>
                    </a:cubicBezTo>
                    <a:cubicBezTo>
                      <a:pt x="3351" y="5066"/>
                      <a:pt x="3371" y="5141"/>
                      <a:pt x="3430" y="5175"/>
                    </a:cubicBezTo>
                    <a:cubicBezTo>
                      <a:pt x="3461" y="5192"/>
                      <a:pt x="3496" y="5195"/>
                      <a:pt x="3528" y="5185"/>
                    </a:cubicBezTo>
                    <a:lnTo>
                      <a:pt x="3634" y="5358"/>
                    </a:lnTo>
                    <a:lnTo>
                      <a:pt x="3356" y="5607"/>
                    </a:lnTo>
                    <a:lnTo>
                      <a:pt x="3215" y="5479"/>
                    </a:lnTo>
                    <a:cubicBezTo>
                      <a:pt x="3237" y="5425"/>
                      <a:pt x="3223" y="5362"/>
                      <a:pt x="3177" y="5322"/>
                    </a:cubicBezTo>
                    <a:cubicBezTo>
                      <a:pt x="3119" y="5274"/>
                      <a:pt x="3033" y="5281"/>
                      <a:pt x="2984" y="5339"/>
                    </a:cubicBezTo>
                    <a:cubicBezTo>
                      <a:pt x="2935" y="5396"/>
                      <a:pt x="2943" y="5483"/>
                      <a:pt x="3000" y="5531"/>
                    </a:cubicBezTo>
                    <a:cubicBezTo>
                      <a:pt x="3034" y="5560"/>
                      <a:pt x="3077" y="5569"/>
                      <a:pt x="3117" y="5561"/>
                    </a:cubicBezTo>
                    <a:lnTo>
                      <a:pt x="3214" y="5733"/>
                    </a:lnTo>
                    <a:lnTo>
                      <a:pt x="2946" y="5971"/>
                    </a:lnTo>
                    <a:lnTo>
                      <a:pt x="2826" y="5852"/>
                    </a:lnTo>
                    <a:cubicBezTo>
                      <a:pt x="2852" y="5798"/>
                      <a:pt x="2845" y="5730"/>
                      <a:pt x="2802" y="5682"/>
                    </a:cubicBezTo>
                    <a:cubicBezTo>
                      <a:pt x="2745" y="5619"/>
                      <a:pt x="2647" y="5613"/>
                      <a:pt x="2583" y="5670"/>
                    </a:cubicBezTo>
                    <a:cubicBezTo>
                      <a:pt x="2519" y="5727"/>
                      <a:pt x="2514" y="5824"/>
                      <a:pt x="2571" y="5888"/>
                    </a:cubicBezTo>
                    <a:cubicBezTo>
                      <a:pt x="2609" y="5931"/>
                      <a:pt x="2666" y="5948"/>
                      <a:pt x="2718" y="5937"/>
                    </a:cubicBezTo>
                    <a:lnTo>
                      <a:pt x="2798" y="6103"/>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12" name="Google Shape;2012;p58"/>
              <p:cNvSpPr/>
              <p:nvPr/>
            </p:nvSpPr>
            <p:spPr>
              <a:xfrm>
                <a:off x="2379662" y="5108575"/>
                <a:ext cx="1311271" cy="1168400"/>
              </a:xfrm>
              <a:custGeom>
                <a:rect b="b" l="l" r="r" t="t"/>
                <a:pathLst>
                  <a:path extrusionOk="0" h="3247" w="3643">
                    <a:moveTo>
                      <a:pt x="16" y="3246"/>
                    </a:moveTo>
                    <a:cubicBezTo>
                      <a:pt x="12" y="3246"/>
                      <a:pt x="8" y="3244"/>
                      <a:pt x="5" y="3241"/>
                    </a:cubicBezTo>
                    <a:cubicBezTo>
                      <a:pt x="0" y="3235"/>
                      <a:pt x="0" y="3225"/>
                      <a:pt x="6" y="3220"/>
                    </a:cubicBezTo>
                    <a:lnTo>
                      <a:pt x="3615" y="6"/>
                    </a:lnTo>
                    <a:cubicBezTo>
                      <a:pt x="3621" y="0"/>
                      <a:pt x="3631" y="1"/>
                      <a:pt x="3636" y="7"/>
                    </a:cubicBezTo>
                    <a:cubicBezTo>
                      <a:pt x="3642" y="13"/>
                      <a:pt x="3641" y="22"/>
                      <a:pt x="3635" y="28"/>
                    </a:cubicBezTo>
                    <a:lnTo>
                      <a:pt x="26" y="3242"/>
                    </a:lnTo>
                    <a:cubicBezTo>
                      <a:pt x="23" y="3244"/>
                      <a:pt x="20" y="3246"/>
                      <a:pt x="16" y="324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13" name="Google Shape;2013;p58"/>
              <p:cNvSpPr/>
              <p:nvPr/>
            </p:nvSpPr>
            <p:spPr>
              <a:xfrm>
                <a:off x="1636712" y="5392737"/>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3"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14" name="Google Shape;2014;p58"/>
              <p:cNvSpPr/>
              <p:nvPr/>
            </p:nvSpPr>
            <p:spPr>
              <a:xfrm>
                <a:off x="1773237" y="5272087"/>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3"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15" name="Google Shape;2015;p58"/>
              <p:cNvSpPr/>
              <p:nvPr/>
            </p:nvSpPr>
            <p:spPr>
              <a:xfrm>
                <a:off x="1909762" y="5149850"/>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16" name="Google Shape;2016;p58"/>
              <p:cNvSpPr/>
              <p:nvPr/>
            </p:nvSpPr>
            <p:spPr>
              <a:xfrm>
                <a:off x="2046287" y="5029200"/>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17" name="Google Shape;2017;p58"/>
              <p:cNvSpPr/>
              <p:nvPr/>
            </p:nvSpPr>
            <p:spPr>
              <a:xfrm>
                <a:off x="2181225" y="4906962"/>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18" name="Google Shape;2018;p58"/>
              <p:cNvSpPr/>
              <p:nvPr/>
            </p:nvSpPr>
            <p:spPr>
              <a:xfrm>
                <a:off x="2317750" y="4786312"/>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19" name="Google Shape;2019;p58"/>
              <p:cNvSpPr/>
              <p:nvPr/>
            </p:nvSpPr>
            <p:spPr>
              <a:xfrm>
                <a:off x="2454275" y="4664075"/>
                <a:ext cx="746127" cy="835026"/>
              </a:xfrm>
              <a:custGeom>
                <a:rect b="b" l="l" r="r" t="t"/>
                <a:pathLst>
                  <a:path extrusionOk="0" h="2321" w="2072">
                    <a:moveTo>
                      <a:pt x="2055" y="2320"/>
                    </a:moveTo>
                    <a:cubicBezTo>
                      <a:pt x="2051" y="2320"/>
                      <a:pt x="2047" y="2319"/>
                      <a:pt x="2044" y="2315"/>
                    </a:cubicBezTo>
                    <a:lnTo>
                      <a:pt x="5" y="27"/>
                    </a:lnTo>
                    <a:cubicBezTo>
                      <a:pt x="0" y="20"/>
                      <a:pt x="0" y="11"/>
                      <a:pt x="6" y="6"/>
                    </a:cubicBezTo>
                    <a:cubicBezTo>
                      <a:pt x="12" y="0"/>
                      <a:pt x="22" y="1"/>
                      <a:pt x="27" y="7"/>
                    </a:cubicBezTo>
                    <a:lnTo>
                      <a:pt x="2066" y="2295"/>
                    </a:lnTo>
                    <a:cubicBezTo>
                      <a:pt x="2071" y="2302"/>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20" name="Google Shape;2020;p58"/>
              <p:cNvSpPr/>
              <p:nvPr/>
            </p:nvSpPr>
            <p:spPr>
              <a:xfrm>
                <a:off x="2590800" y="4543425"/>
                <a:ext cx="746125" cy="835026"/>
              </a:xfrm>
              <a:custGeom>
                <a:rect b="b" l="l" r="r" t="t"/>
                <a:pathLst>
                  <a:path extrusionOk="0" h="2321" w="2073">
                    <a:moveTo>
                      <a:pt x="2056" y="2320"/>
                    </a:moveTo>
                    <a:cubicBezTo>
                      <a:pt x="2052" y="2320"/>
                      <a:pt x="2047" y="2318"/>
                      <a:pt x="2045" y="2315"/>
                    </a:cubicBezTo>
                    <a:lnTo>
                      <a:pt x="6" y="26"/>
                    </a:lnTo>
                    <a:cubicBezTo>
                      <a:pt x="0" y="20"/>
                      <a:pt x="1" y="11"/>
                      <a:pt x="7" y="5"/>
                    </a:cubicBezTo>
                    <a:cubicBezTo>
                      <a:pt x="13" y="0"/>
                      <a:pt x="23" y="0"/>
                      <a:pt x="28" y="6"/>
                    </a:cubicBezTo>
                    <a:lnTo>
                      <a:pt x="2067" y="2295"/>
                    </a:lnTo>
                    <a:cubicBezTo>
                      <a:pt x="2072" y="2301"/>
                      <a:pt x="2072" y="2311"/>
                      <a:pt x="2066"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21" name="Google Shape;2021;p58"/>
              <p:cNvSpPr/>
              <p:nvPr/>
            </p:nvSpPr>
            <p:spPr>
              <a:xfrm>
                <a:off x="2727325" y="4421187"/>
                <a:ext cx="746125" cy="835026"/>
              </a:xfrm>
              <a:custGeom>
                <a:rect b="b" l="l" r="r" t="t"/>
                <a:pathLst>
                  <a:path extrusionOk="0" h="2321" w="2073">
                    <a:moveTo>
                      <a:pt x="2056" y="2320"/>
                    </a:moveTo>
                    <a:cubicBezTo>
                      <a:pt x="2052" y="2320"/>
                      <a:pt x="2047" y="2319"/>
                      <a:pt x="2045" y="2315"/>
                    </a:cubicBezTo>
                    <a:lnTo>
                      <a:pt x="6" y="27"/>
                    </a:lnTo>
                    <a:cubicBezTo>
                      <a:pt x="0" y="20"/>
                      <a:pt x="1" y="11"/>
                      <a:pt x="7" y="6"/>
                    </a:cubicBezTo>
                    <a:cubicBezTo>
                      <a:pt x="13" y="0"/>
                      <a:pt x="23" y="1"/>
                      <a:pt x="28" y="7"/>
                    </a:cubicBezTo>
                    <a:lnTo>
                      <a:pt x="2067" y="2295"/>
                    </a:lnTo>
                    <a:cubicBezTo>
                      <a:pt x="2072" y="2302"/>
                      <a:pt x="2072" y="2311"/>
                      <a:pt x="2066" y="2316"/>
                    </a:cubicBezTo>
                    <a:cubicBezTo>
                      <a:pt x="2063" y="2319"/>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22" name="Google Shape;2022;p58"/>
              <p:cNvSpPr/>
              <p:nvPr/>
            </p:nvSpPr>
            <p:spPr>
              <a:xfrm>
                <a:off x="2863850" y="4300537"/>
                <a:ext cx="746125" cy="835026"/>
              </a:xfrm>
              <a:custGeom>
                <a:rect b="b" l="l" r="r" t="t"/>
                <a:pathLst>
                  <a:path extrusionOk="0" h="2321" w="2073">
                    <a:moveTo>
                      <a:pt x="2056" y="2320"/>
                    </a:moveTo>
                    <a:cubicBezTo>
                      <a:pt x="2051" y="2320"/>
                      <a:pt x="2047" y="2318"/>
                      <a:pt x="2044" y="2315"/>
                    </a:cubicBezTo>
                    <a:lnTo>
                      <a:pt x="6" y="26"/>
                    </a:lnTo>
                    <a:cubicBezTo>
                      <a:pt x="0" y="20"/>
                      <a:pt x="1" y="11"/>
                      <a:pt x="7" y="5"/>
                    </a:cubicBezTo>
                    <a:cubicBezTo>
                      <a:pt x="13" y="0"/>
                      <a:pt x="23" y="0"/>
                      <a:pt x="28" y="6"/>
                    </a:cubicBezTo>
                    <a:lnTo>
                      <a:pt x="2067" y="2295"/>
                    </a:lnTo>
                    <a:cubicBezTo>
                      <a:pt x="2072" y="2301"/>
                      <a:pt x="2072" y="2310"/>
                      <a:pt x="2065"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023" name="Google Shape;2023;p58"/>
            <p:cNvGrpSpPr/>
            <p:nvPr/>
          </p:nvGrpSpPr>
          <p:grpSpPr>
            <a:xfrm>
              <a:off x="6275874" y="1554500"/>
              <a:ext cx="1297624" cy="1826702"/>
              <a:chOff x="6275874" y="1554500"/>
              <a:chExt cx="1297624" cy="1826702"/>
            </a:xfrm>
          </p:grpSpPr>
          <p:sp>
            <p:nvSpPr>
              <p:cNvPr id="2024" name="Google Shape;2024;p58"/>
              <p:cNvSpPr/>
              <p:nvPr/>
            </p:nvSpPr>
            <p:spPr>
              <a:xfrm>
                <a:off x="6275874" y="1726875"/>
                <a:ext cx="1297624" cy="1654326"/>
              </a:xfrm>
              <a:custGeom>
                <a:rect b="b" l="l" r="r" t="t"/>
                <a:pathLst>
                  <a:path extrusionOk="0" h="3049" w="2392">
                    <a:moveTo>
                      <a:pt x="1373" y="2916"/>
                    </a:moveTo>
                    <a:cubicBezTo>
                      <a:pt x="779" y="3048"/>
                      <a:pt x="237" y="2886"/>
                      <a:pt x="106" y="2291"/>
                    </a:cubicBezTo>
                    <a:cubicBezTo>
                      <a:pt x="0" y="1817"/>
                      <a:pt x="218" y="1346"/>
                      <a:pt x="612" y="1108"/>
                    </a:cubicBezTo>
                    <a:lnTo>
                      <a:pt x="582" y="364"/>
                    </a:lnTo>
                    <a:lnTo>
                      <a:pt x="547" y="371"/>
                    </a:lnTo>
                    <a:cubicBezTo>
                      <a:pt x="480" y="386"/>
                      <a:pt x="412" y="343"/>
                      <a:pt x="397" y="276"/>
                    </a:cubicBezTo>
                    <a:cubicBezTo>
                      <a:pt x="390" y="242"/>
                      <a:pt x="397" y="209"/>
                      <a:pt x="414" y="182"/>
                    </a:cubicBezTo>
                    <a:cubicBezTo>
                      <a:pt x="431" y="154"/>
                      <a:pt x="459" y="134"/>
                      <a:pt x="493" y="126"/>
                    </a:cubicBezTo>
                    <a:lnTo>
                      <a:pt x="993" y="15"/>
                    </a:lnTo>
                    <a:cubicBezTo>
                      <a:pt x="1060" y="0"/>
                      <a:pt x="1128" y="43"/>
                      <a:pt x="1143" y="111"/>
                    </a:cubicBezTo>
                    <a:cubicBezTo>
                      <a:pt x="1150" y="144"/>
                      <a:pt x="1143" y="178"/>
                      <a:pt x="1126" y="205"/>
                    </a:cubicBezTo>
                    <a:cubicBezTo>
                      <a:pt x="1109" y="232"/>
                      <a:pt x="1081" y="253"/>
                      <a:pt x="1047" y="260"/>
                    </a:cubicBezTo>
                    <a:lnTo>
                      <a:pt x="1012" y="268"/>
                    </a:lnTo>
                    <a:lnTo>
                      <a:pt x="1300" y="955"/>
                    </a:lnTo>
                    <a:cubicBezTo>
                      <a:pt x="1758" y="1005"/>
                      <a:pt x="2154" y="1339"/>
                      <a:pt x="2259" y="1814"/>
                    </a:cubicBezTo>
                    <a:cubicBezTo>
                      <a:pt x="2391" y="2409"/>
                      <a:pt x="1968" y="2785"/>
                      <a:pt x="1373" y="2916"/>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25" name="Google Shape;2025;p58"/>
              <p:cNvSpPr/>
              <p:nvPr/>
            </p:nvSpPr>
            <p:spPr>
              <a:xfrm>
                <a:off x="6374035" y="2507353"/>
                <a:ext cx="1132425" cy="813990"/>
              </a:xfrm>
              <a:custGeom>
                <a:rect b="b" l="l" r="r" t="t"/>
                <a:pathLst>
                  <a:path extrusionOk="0" h="1500" w="2084">
                    <a:moveTo>
                      <a:pt x="1745" y="0"/>
                    </a:moveTo>
                    <a:cubicBezTo>
                      <a:pt x="1850" y="121"/>
                      <a:pt x="1928" y="268"/>
                      <a:pt x="1965" y="435"/>
                    </a:cubicBezTo>
                    <a:cubicBezTo>
                      <a:pt x="2083" y="964"/>
                      <a:pt x="1699" y="1265"/>
                      <a:pt x="1171" y="1382"/>
                    </a:cubicBezTo>
                    <a:cubicBezTo>
                      <a:pt x="643" y="1499"/>
                      <a:pt x="168" y="1389"/>
                      <a:pt x="51" y="860"/>
                    </a:cubicBezTo>
                    <a:cubicBezTo>
                      <a:pt x="0" y="629"/>
                      <a:pt x="35" y="398"/>
                      <a:pt x="135" y="202"/>
                    </a:cubicBezTo>
                    <a:cubicBezTo>
                      <a:pt x="261" y="180"/>
                      <a:pt x="383" y="186"/>
                      <a:pt x="510" y="228"/>
                    </a:cubicBezTo>
                    <a:cubicBezTo>
                      <a:pt x="657" y="277"/>
                      <a:pt x="799" y="329"/>
                      <a:pt x="956" y="333"/>
                    </a:cubicBezTo>
                    <a:cubicBezTo>
                      <a:pt x="1238" y="341"/>
                      <a:pt x="1512" y="223"/>
                      <a:pt x="1715" y="31"/>
                    </a:cubicBezTo>
                    <a:cubicBezTo>
                      <a:pt x="1725" y="21"/>
                      <a:pt x="1735" y="11"/>
                      <a:pt x="1745"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26" name="Google Shape;2026;p58"/>
              <p:cNvSpPr/>
              <p:nvPr/>
            </p:nvSpPr>
            <p:spPr>
              <a:xfrm>
                <a:off x="6833708" y="2397224"/>
                <a:ext cx="181955" cy="181952"/>
              </a:xfrm>
              <a:custGeom>
                <a:rect b="b" l="l" r="r" t="t"/>
                <a:pathLst>
                  <a:path extrusionOk="0" h="337" w="337">
                    <a:moveTo>
                      <a:pt x="135" y="19"/>
                    </a:moveTo>
                    <a:cubicBezTo>
                      <a:pt x="218" y="0"/>
                      <a:pt x="300" y="52"/>
                      <a:pt x="318" y="135"/>
                    </a:cubicBezTo>
                    <a:cubicBezTo>
                      <a:pt x="336" y="218"/>
                      <a:pt x="284" y="300"/>
                      <a:pt x="201" y="318"/>
                    </a:cubicBezTo>
                    <a:cubicBezTo>
                      <a:pt x="119" y="336"/>
                      <a:pt x="37" y="284"/>
                      <a:pt x="18" y="202"/>
                    </a:cubicBezTo>
                    <a:cubicBezTo>
                      <a:pt x="0" y="119"/>
                      <a:pt x="52" y="37"/>
                      <a:pt x="135" y="1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27" name="Google Shape;2027;p58"/>
              <p:cNvSpPr/>
              <p:nvPr/>
            </p:nvSpPr>
            <p:spPr>
              <a:xfrm>
                <a:off x="6718789" y="2344554"/>
                <a:ext cx="98159" cy="98158"/>
              </a:xfrm>
              <a:custGeom>
                <a:rect b="b" l="l" r="r" t="t"/>
                <a:pathLst>
                  <a:path extrusionOk="0" h="183" w="182">
                    <a:moveTo>
                      <a:pt x="73" y="10"/>
                    </a:moveTo>
                    <a:cubicBezTo>
                      <a:pt x="117" y="0"/>
                      <a:pt x="162" y="28"/>
                      <a:pt x="171" y="73"/>
                    </a:cubicBezTo>
                    <a:cubicBezTo>
                      <a:pt x="181" y="118"/>
                      <a:pt x="153" y="162"/>
                      <a:pt x="109" y="172"/>
                    </a:cubicBezTo>
                    <a:cubicBezTo>
                      <a:pt x="64" y="182"/>
                      <a:pt x="20" y="154"/>
                      <a:pt x="10" y="109"/>
                    </a:cubicBezTo>
                    <a:cubicBezTo>
                      <a:pt x="0" y="64"/>
                      <a:pt x="28" y="20"/>
                      <a:pt x="73" y="1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28" name="Google Shape;2028;p58"/>
              <p:cNvSpPr/>
              <p:nvPr/>
            </p:nvSpPr>
            <p:spPr>
              <a:xfrm>
                <a:off x="6627812" y="2457077"/>
                <a:ext cx="100554" cy="100553"/>
              </a:xfrm>
              <a:custGeom>
                <a:rect b="b" l="l" r="r" t="t"/>
                <a:pathLst>
                  <a:path extrusionOk="0" h="184" w="184">
                    <a:moveTo>
                      <a:pt x="74" y="10"/>
                    </a:moveTo>
                    <a:cubicBezTo>
                      <a:pt x="119" y="0"/>
                      <a:pt x="163" y="28"/>
                      <a:pt x="173" y="73"/>
                    </a:cubicBezTo>
                    <a:cubicBezTo>
                      <a:pt x="183" y="118"/>
                      <a:pt x="155" y="163"/>
                      <a:pt x="110" y="173"/>
                    </a:cubicBezTo>
                    <a:cubicBezTo>
                      <a:pt x="65" y="183"/>
                      <a:pt x="20" y="154"/>
                      <a:pt x="10" y="110"/>
                    </a:cubicBezTo>
                    <a:cubicBezTo>
                      <a:pt x="0" y="64"/>
                      <a:pt x="28" y="20"/>
                      <a:pt x="74" y="1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29" name="Google Shape;2029;p58"/>
              <p:cNvSpPr/>
              <p:nvPr/>
            </p:nvSpPr>
            <p:spPr>
              <a:xfrm>
                <a:off x="6589506" y="1865733"/>
                <a:ext cx="246595" cy="64640"/>
              </a:xfrm>
              <a:custGeom>
                <a:rect b="b" l="l" r="r" t="t"/>
                <a:pathLst>
                  <a:path extrusionOk="0" h="119" w="454">
                    <a:moveTo>
                      <a:pt x="12" y="118"/>
                    </a:moveTo>
                    <a:cubicBezTo>
                      <a:pt x="7" y="118"/>
                      <a:pt x="2" y="114"/>
                      <a:pt x="1" y="109"/>
                    </a:cubicBezTo>
                    <a:cubicBezTo>
                      <a:pt x="0" y="103"/>
                      <a:pt x="4" y="97"/>
                      <a:pt x="10" y="96"/>
                    </a:cubicBezTo>
                    <a:lnTo>
                      <a:pt x="438" y="1"/>
                    </a:lnTo>
                    <a:cubicBezTo>
                      <a:pt x="444" y="0"/>
                      <a:pt x="450" y="3"/>
                      <a:pt x="451" y="9"/>
                    </a:cubicBezTo>
                    <a:cubicBezTo>
                      <a:pt x="453" y="15"/>
                      <a:pt x="449" y="21"/>
                      <a:pt x="443" y="22"/>
                    </a:cubicBezTo>
                    <a:lnTo>
                      <a:pt x="14" y="118"/>
                    </a:lnTo>
                    <a:cubicBezTo>
                      <a:pt x="13" y="118"/>
                      <a:pt x="13" y="118"/>
                      <a:pt x="12" y="118"/>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30" name="Google Shape;2030;p58"/>
              <p:cNvSpPr/>
              <p:nvPr/>
            </p:nvSpPr>
            <p:spPr>
              <a:xfrm>
                <a:off x="6649359" y="2263154"/>
                <a:ext cx="292083" cy="79005"/>
              </a:xfrm>
              <a:custGeom>
                <a:rect b="b" l="l" r="r" t="t"/>
                <a:pathLst>
                  <a:path extrusionOk="0" h="144" w="538">
                    <a:moveTo>
                      <a:pt x="11" y="143"/>
                    </a:moveTo>
                    <a:cubicBezTo>
                      <a:pt x="6" y="143"/>
                      <a:pt x="1" y="139"/>
                      <a:pt x="1" y="133"/>
                    </a:cubicBezTo>
                    <a:cubicBezTo>
                      <a:pt x="0" y="127"/>
                      <a:pt x="5" y="122"/>
                      <a:pt x="11" y="121"/>
                    </a:cubicBezTo>
                    <a:cubicBezTo>
                      <a:pt x="186" y="117"/>
                      <a:pt x="361" y="76"/>
                      <a:pt x="519" y="3"/>
                    </a:cubicBezTo>
                    <a:cubicBezTo>
                      <a:pt x="525" y="0"/>
                      <a:pt x="531" y="2"/>
                      <a:pt x="534" y="8"/>
                    </a:cubicBezTo>
                    <a:cubicBezTo>
                      <a:pt x="537" y="13"/>
                      <a:pt x="534" y="20"/>
                      <a:pt x="529" y="22"/>
                    </a:cubicBezTo>
                    <a:cubicBezTo>
                      <a:pt x="367" y="97"/>
                      <a:pt x="189" y="139"/>
                      <a:pt x="12" y="143"/>
                    </a:cubicBezTo>
                    <a:cubicBezTo>
                      <a:pt x="12" y="143"/>
                      <a:pt x="12" y="143"/>
                      <a:pt x="11" y="143"/>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31" name="Google Shape;2031;p58"/>
              <p:cNvSpPr/>
              <p:nvPr/>
            </p:nvSpPr>
            <p:spPr>
              <a:xfrm>
                <a:off x="6448252" y="2679728"/>
                <a:ext cx="215472" cy="519519"/>
              </a:xfrm>
              <a:custGeom>
                <a:rect b="b" l="l" r="r" t="t"/>
                <a:pathLst>
                  <a:path extrusionOk="0" h="956" w="398">
                    <a:moveTo>
                      <a:pt x="384" y="955"/>
                    </a:moveTo>
                    <a:cubicBezTo>
                      <a:pt x="382" y="955"/>
                      <a:pt x="380" y="954"/>
                      <a:pt x="378" y="953"/>
                    </a:cubicBezTo>
                    <a:cubicBezTo>
                      <a:pt x="227" y="858"/>
                      <a:pt x="109" y="706"/>
                      <a:pt x="55" y="536"/>
                    </a:cubicBezTo>
                    <a:cubicBezTo>
                      <a:pt x="0" y="366"/>
                      <a:pt x="8" y="173"/>
                      <a:pt x="77" y="8"/>
                    </a:cubicBezTo>
                    <a:cubicBezTo>
                      <a:pt x="79" y="3"/>
                      <a:pt x="85" y="0"/>
                      <a:pt x="91" y="2"/>
                    </a:cubicBezTo>
                    <a:cubicBezTo>
                      <a:pt x="97" y="5"/>
                      <a:pt x="99" y="11"/>
                      <a:pt x="97" y="17"/>
                    </a:cubicBezTo>
                    <a:cubicBezTo>
                      <a:pt x="30" y="177"/>
                      <a:pt x="23" y="364"/>
                      <a:pt x="75" y="529"/>
                    </a:cubicBezTo>
                    <a:cubicBezTo>
                      <a:pt x="128" y="695"/>
                      <a:pt x="243" y="843"/>
                      <a:pt x="390" y="935"/>
                    </a:cubicBezTo>
                    <a:cubicBezTo>
                      <a:pt x="395" y="938"/>
                      <a:pt x="397" y="945"/>
                      <a:pt x="394" y="950"/>
                    </a:cubicBezTo>
                    <a:cubicBezTo>
                      <a:pt x="391" y="953"/>
                      <a:pt x="388" y="955"/>
                      <a:pt x="384" y="95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32" name="Google Shape;2032;p58"/>
              <p:cNvSpPr/>
              <p:nvPr/>
            </p:nvSpPr>
            <p:spPr>
              <a:xfrm>
                <a:off x="6278269" y="1645476"/>
                <a:ext cx="184347" cy="126887"/>
              </a:xfrm>
              <a:custGeom>
                <a:rect b="b" l="l" r="r" t="t"/>
                <a:pathLst>
                  <a:path extrusionOk="0" h="232" w="340">
                    <a:moveTo>
                      <a:pt x="326" y="231"/>
                    </a:moveTo>
                    <a:cubicBezTo>
                      <a:pt x="324" y="231"/>
                      <a:pt x="322" y="231"/>
                      <a:pt x="320" y="230"/>
                    </a:cubicBezTo>
                    <a:lnTo>
                      <a:pt x="7" y="22"/>
                    </a:lnTo>
                    <a:cubicBezTo>
                      <a:pt x="1" y="19"/>
                      <a:pt x="0" y="12"/>
                      <a:pt x="3" y="7"/>
                    </a:cubicBezTo>
                    <a:cubicBezTo>
                      <a:pt x="7" y="2"/>
                      <a:pt x="14" y="0"/>
                      <a:pt x="19" y="4"/>
                    </a:cubicBezTo>
                    <a:lnTo>
                      <a:pt x="332" y="211"/>
                    </a:lnTo>
                    <a:cubicBezTo>
                      <a:pt x="338" y="215"/>
                      <a:pt x="339" y="221"/>
                      <a:pt x="336" y="227"/>
                    </a:cubicBezTo>
                    <a:cubicBezTo>
                      <a:pt x="333" y="230"/>
                      <a:pt x="330" y="231"/>
                      <a:pt x="326" y="231"/>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33" name="Google Shape;2033;p58"/>
              <p:cNvSpPr/>
              <p:nvPr/>
            </p:nvSpPr>
            <p:spPr>
              <a:xfrm>
                <a:off x="6455435" y="1554500"/>
                <a:ext cx="81400" cy="162799"/>
              </a:xfrm>
              <a:custGeom>
                <a:rect b="b" l="l" r="r" t="t"/>
                <a:pathLst>
                  <a:path extrusionOk="0" h="298" w="148">
                    <a:moveTo>
                      <a:pt x="134" y="297"/>
                    </a:moveTo>
                    <a:cubicBezTo>
                      <a:pt x="130" y="297"/>
                      <a:pt x="126" y="294"/>
                      <a:pt x="125" y="290"/>
                    </a:cubicBezTo>
                    <a:lnTo>
                      <a:pt x="2" y="17"/>
                    </a:lnTo>
                    <a:cubicBezTo>
                      <a:pt x="0" y="12"/>
                      <a:pt x="2" y="5"/>
                      <a:pt x="8" y="3"/>
                    </a:cubicBezTo>
                    <a:cubicBezTo>
                      <a:pt x="14" y="0"/>
                      <a:pt x="20" y="3"/>
                      <a:pt x="22" y="8"/>
                    </a:cubicBezTo>
                    <a:lnTo>
                      <a:pt x="144" y="281"/>
                    </a:lnTo>
                    <a:cubicBezTo>
                      <a:pt x="147" y="287"/>
                      <a:pt x="144" y="293"/>
                      <a:pt x="139" y="296"/>
                    </a:cubicBezTo>
                    <a:cubicBezTo>
                      <a:pt x="137" y="296"/>
                      <a:pt x="136" y="297"/>
                      <a:pt x="134" y="297"/>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34" name="Google Shape;2034;p58"/>
              <p:cNvSpPr/>
              <p:nvPr/>
            </p:nvSpPr>
            <p:spPr>
              <a:xfrm>
                <a:off x="6589506" y="1590412"/>
                <a:ext cx="21546" cy="112522"/>
              </a:xfrm>
              <a:custGeom>
                <a:rect b="b" l="l" r="r" t="t"/>
                <a:pathLst>
                  <a:path extrusionOk="0" h="206" w="40">
                    <a:moveTo>
                      <a:pt x="28" y="205"/>
                    </a:moveTo>
                    <a:cubicBezTo>
                      <a:pt x="22" y="205"/>
                      <a:pt x="17" y="201"/>
                      <a:pt x="17" y="195"/>
                    </a:cubicBezTo>
                    <a:lnTo>
                      <a:pt x="1" y="12"/>
                    </a:lnTo>
                    <a:cubicBezTo>
                      <a:pt x="0" y="6"/>
                      <a:pt x="4" y="1"/>
                      <a:pt x="10" y="1"/>
                    </a:cubicBezTo>
                    <a:cubicBezTo>
                      <a:pt x="16" y="0"/>
                      <a:pt x="22" y="5"/>
                      <a:pt x="22" y="11"/>
                    </a:cubicBezTo>
                    <a:lnTo>
                      <a:pt x="39" y="193"/>
                    </a:lnTo>
                    <a:cubicBezTo>
                      <a:pt x="39" y="199"/>
                      <a:pt x="35" y="204"/>
                      <a:pt x="29" y="205"/>
                    </a:cubicBezTo>
                    <a:cubicBezTo>
                      <a:pt x="28" y="205"/>
                      <a:pt x="28" y="205"/>
                      <a:pt x="28" y="20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35" name="Google Shape;2035;p58"/>
              <p:cNvSpPr/>
              <p:nvPr/>
            </p:nvSpPr>
            <p:spPr>
              <a:xfrm>
                <a:off x="6275874" y="1817851"/>
                <a:ext cx="155618" cy="19153"/>
              </a:xfrm>
              <a:custGeom>
                <a:rect b="b" l="l" r="r" t="t"/>
                <a:pathLst>
                  <a:path extrusionOk="0" h="37" w="285">
                    <a:moveTo>
                      <a:pt x="272" y="36"/>
                    </a:moveTo>
                    <a:lnTo>
                      <a:pt x="272" y="36"/>
                    </a:lnTo>
                    <a:lnTo>
                      <a:pt x="10" y="22"/>
                    </a:lnTo>
                    <a:cubicBezTo>
                      <a:pt x="4" y="22"/>
                      <a:pt x="0" y="17"/>
                      <a:pt x="0" y="11"/>
                    </a:cubicBezTo>
                    <a:cubicBezTo>
                      <a:pt x="0" y="5"/>
                      <a:pt x="5" y="0"/>
                      <a:pt x="11" y="0"/>
                    </a:cubicBezTo>
                    <a:lnTo>
                      <a:pt x="273" y="14"/>
                    </a:lnTo>
                    <a:cubicBezTo>
                      <a:pt x="279" y="14"/>
                      <a:pt x="284" y="19"/>
                      <a:pt x="283" y="25"/>
                    </a:cubicBezTo>
                    <a:cubicBezTo>
                      <a:pt x="283" y="31"/>
                      <a:pt x="278" y="36"/>
                      <a:pt x="272" y="36"/>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36" name="Google Shape;2036;p58"/>
              <p:cNvSpPr/>
              <p:nvPr/>
            </p:nvSpPr>
            <p:spPr>
              <a:xfrm>
                <a:off x="6364458" y="1906434"/>
                <a:ext cx="90977" cy="47882"/>
              </a:xfrm>
              <a:custGeom>
                <a:rect b="b" l="l" r="r" t="t"/>
                <a:pathLst>
                  <a:path extrusionOk="0" h="86" w="168">
                    <a:moveTo>
                      <a:pt x="13" y="85"/>
                    </a:moveTo>
                    <a:cubicBezTo>
                      <a:pt x="8" y="85"/>
                      <a:pt x="4" y="83"/>
                      <a:pt x="3" y="79"/>
                    </a:cubicBezTo>
                    <a:cubicBezTo>
                      <a:pt x="0" y="73"/>
                      <a:pt x="3" y="67"/>
                      <a:pt x="8" y="64"/>
                    </a:cubicBezTo>
                    <a:lnTo>
                      <a:pt x="150" y="2"/>
                    </a:lnTo>
                    <a:cubicBezTo>
                      <a:pt x="156" y="0"/>
                      <a:pt x="162" y="2"/>
                      <a:pt x="164" y="8"/>
                    </a:cubicBezTo>
                    <a:cubicBezTo>
                      <a:pt x="167" y="13"/>
                      <a:pt x="164" y="20"/>
                      <a:pt x="159" y="22"/>
                    </a:cubicBezTo>
                    <a:lnTo>
                      <a:pt x="17" y="84"/>
                    </a:lnTo>
                    <a:cubicBezTo>
                      <a:pt x="16" y="85"/>
                      <a:pt x="14" y="85"/>
                      <a:pt x="13" y="8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37" name="Google Shape;2037;p58"/>
              <p:cNvSpPr/>
              <p:nvPr/>
            </p:nvSpPr>
            <p:spPr>
              <a:xfrm>
                <a:off x="6955808" y="2193726"/>
                <a:ext cx="368697" cy="210682"/>
              </a:xfrm>
              <a:custGeom>
                <a:rect b="b" l="l" r="r" t="t"/>
                <a:pathLst>
                  <a:path extrusionOk="0" h="386" w="681">
                    <a:moveTo>
                      <a:pt x="668" y="385"/>
                    </a:moveTo>
                    <a:cubicBezTo>
                      <a:pt x="665" y="385"/>
                      <a:pt x="662" y="384"/>
                      <a:pt x="660" y="382"/>
                    </a:cubicBezTo>
                    <a:cubicBezTo>
                      <a:pt x="364" y="112"/>
                      <a:pt x="51" y="108"/>
                      <a:pt x="48" y="108"/>
                    </a:cubicBezTo>
                    <a:cubicBezTo>
                      <a:pt x="44" y="108"/>
                      <a:pt x="40" y="106"/>
                      <a:pt x="38" y="102"/>
                    </a:cubicBezTo>
                    <a:lnTo>
                      <a:pt x="3" y="17"/>
                    </a:lnTo>
                    <a:cubicBezTo>
                      <a:pt x="0" y="11"/>
                      <a:pt x="3" y="5"/>
                      <a:pt x="9" y="3"/>
                    </a:cubicBezTo>
                    <a:cubicBezTo>
                      <a:pt x="14" y="0"/>
                      <a:pt x="21" y="3"/>
                      <a:pt x="23" y="9"/>
                    </a:cubicBezTo>
                    <a:lnTo>
                      <a:pt x="56" y="87"/>
                    </a:lnTo>
                    <a:cubicBezTo>
                      <a:pt x="105" y="89"/>
                      <a:pt x="398" y="113"/>
                      <a:pt x="675" y="366"/>
                    </a:cubicBezTo>
                    <a:cubicBezTo>
                      <a:pt x="679" y="370"/>
                      <a:pt x="680" y="377"/>
                      <a:pt x="676" y="382"/>
                    </a:cubicBezTo>
                    <a:cubicBezTo>
                      <a:pt x="673" y="384"/>
                      <a:pt x="670" y="385"/>
                      <a:pt x="668" y="38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038" name="Google Shape;2038;p58"/>
            <p:cNvGrpSpPr/>
            <p:nvPr/>
          </p:nvGrpSpPr>
          <p:grpSpPr>
            <a:xfrm>
              <a:off x="7106873" y="1477348"/>
              <a:ext cx="333225" cy="463126"/>
              <a:chOff x="7106873" y="1477348"/>
              <a:chExt cx="333225" cy="463126"/>
            </a:xfrm>
          </p:grpSpPr>
          <p:sp>
            <p:nvSpPr>
              <p:cNvPr id="2039" name="Google Shape;2039;p58"/>
              <p:cNvSpPr/>
              <p:nvPr/>
            </p:nvSpPr>
            <p:spPr>
              <a:xfrm>
                <a:off x="7106873" y="1477348"/>
                <a:ext cx="333225" cy="463126"/>
              </a:xfrm>
              <a:custGeom>
                <a:rect b="b" l="l" r="r" t="t"/>
                <a:pathLst>
                  <a:path extrusionOk="0" h="1083" w="779">
                    <a:moveTo>
                      <a:pt x="638" y="866"/>
                    </a:moveTo>
                    <a:lnTo>
                      <a:pt x="564" y="1082"/>
                    </a:lnTo>
                    <a:lnTo>
                      <a:pt x="0" y="889"/>
                    </a:lnTo>
                    <a:lnTo>
                      <a:pt x="74" y="673"/>
                    </a:lnTo>
                    <a:lnTo>
                      <a:pt x="198" y="715"/>
                    </a:lnTo>
                    <a:lnTo>
                      <a:pt x="366" y="225"/>
                    </a:lnTo>
                    <a:lnTo>
                      <a:pt x="239" y="191"/>
                    </a:lnTo>
                    <a:lnTo>
                      <a:pt x="304" y="0"/>
                    </a:lnTo>
                    <a:cubicBezTo>
                      <a:pt x="348" y="14"/>
                      <a:pt x="397" y="22"/>
                      <a:pt x="453" y="23"/>
                    </a:cubicBezTo>
                    <a:cubicBezTo>
                      <a:pt x="508" y="24"/>
                      <a:pt x="565" y="17"/>
                      <a:pt x="623" y="2"/>
                    </a:cubicBezTo>
                    <a:lnTo>
                      <a:pt x="778" y="55"/>
                    </a:lnTo>
                    <a:lnTo>
                      <a:pt x="514" y="824"/>
                    </a:lnTo>
                    <a:lnTo>
                      <a:pt x="638" y="866"/>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40" name="Google Shape;2040;p58"/>
              <p:cNvSpPr/>
              <p:nvPr/>
            </p:nvSpPr>
            <p:spPr>
              <a:xfrm>
                <a:off x="7212300" y="1821869"/>
                <a:ext cx="126136" cy="80952"/>
              </a:xfrm>
              <a:custGeom>
                <a:rect b="b" l="l" r="r" t="t"/>
                <a:pathLst>
                  <a:path extrusionOk="0" h="190" w="294">
                    <a:moveTo>
                      <a:pt x="17" y="189"/>
                    </a:moveTo>
                    <a:cubicBezTo>
                      <a:pt x="12" y="189"/>
                      <a:pt x="7" y="187"/>
                      <a:pt x="4" y="182"/>
                    </a:cubicBezTo>
                    <a:cubicBezTo>
                      <a:pt x="0" y="175"/>
                      <a:pt x="2" y="166"/>
                      <a:pt x="9" y="162"/>
                    </a:cubicBezTo>
                    <a:lnTo>
                      <a:pt x="269" y="4"/>
                    </a:lnTo>
                    <a:cubicBezTo>
                      <a:pt x="276" y="0"/>
                      <a:pt x="285" y="2"/>
                      <a:pt x="289" y="9"/>
                    </a:cubicBezTo>
                    <a:cubicBezTo>
                      <a:pt x="293" y="16"/>
                      <a:pt x="291" y="25"/>
                      <a:pt x="284" y="29"/>
                    </a:cubicBezTo>
                    <a:lnTo>
                      <a:pt x="25" y="187"/>
                    </a:lnTo>
                    <a:cubicBezTo>
                      <a:pt x="22" y="189"/>
                      <a:pt x="20" y="189"/>
                      <a:pt x="17" y="18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41" name="Google Shape;2041;p58"/>
              <p:cNvSpPr/>
              <p:nvPr/>
            </p:nvSpPr>
            <p:spPr>
              <a:xfrm>
                <a:off x="7261248" y="1838812"/>
                <a:ext cx="126135" cy="79070"/>
              </a:xfrm>
              <a:custGeom>
                <a:rect b="b" l="l" r="r" t="t"/>
                <a:pathLst>
                  <a:path extrusionOk="0" h="187" w="297">
                    <a:moveTo>
                      <a:pt x="17" y="186"/>
                    </a:moveTo>
                    <a:cubicBezTo>
                      <a:pt x="12" y="186"/>
                      <a:pt x="7" y="183"/>
                      <a:pt x="4" y="179"/>
                    </a:cubicBezTo>
                    <a:cubicBezTo>
                      <a:pt x="0" y="171"/>
                      <a:pt x="2" y="162"/>
                      <a:pt x="10" y="158"/>
                    </a:cubicBezTo>
                    <a:lnTo>
                      <a:pt x="271" y="4"/>
                    </a:lnTo>
                    <a:cubicBezTo>
                      <a:pt x="278" y="0"/>
                      <a:pt x="287" y="2"/>
                      <a:pt x="291" y="9"/>
                    </a:cubicBezTo>
                    <a:cubicBezTo>
                      <a:pt x="296" y="16"/>
                      <a:pt x="293" y="26"/>
                      <a:pt x="286" y="30"/>
                    </a:cubicBezTo>
                    <a:lnTo>
                      <a:pt x="25" y="184"/>
                    </a:lnTo>
                    <a:cubicBezTo>
                      <a:pt x="22" y="185"/>
                      <a:pt x="20" y="186"/>
                      <a:pt x="17" y="18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42" name="Google Shape;2042;p58"/>
              <p:cNvSpPr/>
              <p:nvPr/>
            </p:nvSpPr>
            <p:spPr>
              <a:xfrm>
                <a:off x="7312080" y="1895291"/>
                <a:ext cx="54595" cy="39534"/>
              </a:xfrm>
              <a:custGeom>
                <a:rect b="b" l="l" r="r" t="t"/>
                <a:pathLst>
                  <a:path extrusionOk="0" h="92" w="130">
                    <a:moveTo>
                      <a:pt x="17" y="91"/>
                    </a:moveTo>
                    <a:cubicBezTo>
                      <a:pt x="12" y="91"/>
                      <a:pt x="8" y="88"/>
                      <a:pt x="5" y="84"/>
                    </a:cubicBezTo>
                    <a:cubicBezTo>
                      <a:pt x="0" y="77"/>
                      <a:pt x="2" y="68"/>
                      <a:pt x="9" y="63"/>
                    </a:cubicBezTo>
                    <a:lnTo>
                      <a:pt x="105" y="4"/>
                    </a:lnTo>
                    <a:cubicBezTo>
                      <a:pt x="112" y="0"/>
                      <a:pt x="121" y="2"/>
                      <a:pt x="125" y="9"/>
                    </a:cubicBezTo>
                    <a:cubicBezTo>
                      <a:pt x="129" y="16"/>
                      <a:pt x="127" y="25"/>
                      <a:pt x="120" y="30"/>
                    </a:cubicBezTo>
                    <a:lnTo>
                      <a:pt x="25" y="89"/>
                    </a:lnTo>
                    <a:cubicBezTo>
                      <a:pt x="23" y="90"/>
                      <a:pt x="20" y="91"/>
                      <a:pt x="17" y="9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043" name="Google Shape;2043;p58"/>
            <p:cNvGrpSpPr/>
            <p:nvPr/>
          </p:nvGrpSpPr>
          <p:grpSpPr>
            <a:xfrm rot="10800000">
              <a:off x="6579445" y="4176368"/>
              <a:ext cx="311529" cy="578250"/>
              <a:chOff x="1196975" y="5856287"/>
              <a:chExt cx="231775" cy="430213"/>
            </a:xfrm>
          </p:grpSpPr>
          <p:sp>
            <p:nvSpPr>
              <p:cNvPr id="2044" name="Google Shape;2044;p5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45" name="Google Shape;2045;p5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46" name="Google Shape;2046;p5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47" name="Google Shape;2047;p5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48" name="Google Shape;2048;p5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49" name="Google Shape;2049;p5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50" name="Google Shape;2050;p5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051" name="Google Shape;2051;p58"/>
            <p:cNvGrpSpPr/>
            <p:nvPr/>
          </p:nvGrpSpPr>
          <p:grpSpPr>
            <a:xfrm>
              <a:off x="6148294" y="1181710"/>
              <a:ext cx="1653853" cy="3572905"/>
              <a:chOff x="6190844" y="1334810"/>
              <a:chExt cx="1653853" cy="3572905"/>
            </a:xfrm>
          </p:grpSpPr>
          <p:sp>
            <p:nvSpPr>
              <p:cNvPr id="2052" name="Google Shape;2052;p58"/>
              <p:cNvSpPr/>
              <p:nvPr/>
            </p:nvSpPr>
            <p:spPr>
              <a:xfrm>
                <a:off x="7388557" y="46064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53" name="Google Shape;2053;p58"/>
              <p:cNvSpPr/>
              <p:nvPr/>
            </p:nvSpPr>
            <p:spPr>
              <a:xfrm>
                <a:off x="6190844" y="3603519"/>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54" name="Google Shape;2054;p58"/>
              <p:cNvSpPr/>
              <p:nvPr/>
            </p:nvSpPr>
            <p:spPr>
              <a:xfrm>
                <a:off x="7616046" y="1334810"/>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8" name="Shape 2058"/>
        <p:cNvGrpSpPr/>
        <p:nvPr/>
      </p:nvGrpSpPr>
      <p:grpSpPr>
        <a:xfrm>
          <a:off x="0" y="0"/>
          <a:ext cx="0" cy="0"/>
          <a:chOff x="0" y="0"/>
          <a:chExt cx="0" cy="0"/>
        </a:xfrm>
      </p:grpSpPr>
      <p:sp>
        <p:nvSpPr>
          <p:cNvPr id="2059" name="Google Shape;2059;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Using Function Point</a:t>
            </a:r>
            <a:endParaRPr/>
          </a:p>
          <a:p>
            <a:pPr indent="0" lvl="0" marL="0" rtl="0" algn="l">
              <a:spcBef>
                <a:spcPts val="0"/>
              </a:spcBef>
              <a:spcAft>
                <a:spcPts val="0"/>
              </a:spcAft>
              <a:buNone/>
            </a:pPr>
            <a:r>
              <a:t/>
            </a:r>
            <a:endParaRPr/>
          </a:p>
        </p:txBody>
      </p:sp>
      <p:sp>
        <p:nvSpPr>
          <p:cNvPr id="2060" name="Google Shape;2060;p59"/>
          <p:cNvSpPr txBox="1"/>
          <p:nvPr>
            <p:ph idx="3" type="subTitle"/>
          </p:nvPr>
        </p:nvSpPr>
        <p:spPr>
          <a:xfrm>
            <a:off x="720000" y="1114350"/>
            <a:ext cx="77040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User Functionality:</a:t>
            </a:r>
            <a:endParaRPr b="1" sz="1100"/>
          </a:p>
          <a:p>
            <a:pPr indent="-298450" lvl="0" marL="457200" rtl="0" algn="l">
              <a:spcBef>
                <a:spcPts val="0"/>
              </a:spcBef>
              <a:spcAft>
                <a:spcPts val="0"/>
              </a:spcAft>
              <a:buSzPts val="1100"/>
              <a:buNone/>
            </a:pPr>
            <a:r>
              <a:rPr lang="en" sz="1100"/>
              <a:t>ProfFinder offers a simple interface for students to grade professors and retrieve related information.</a:t>
            </a:r>
            <a:endParaRPr sz="1100"/>
          </a:p>
          <a:p>
            <a:pPr indent="-298450" lvl="0" marL="457200" rtl="0" algn="l">
              <a:spcBef>
                <a:spcPts val="0"/>
              </a:spcBef>
              <a:spcAft>
                <a:spcPts val="0"/>
              </a:spcAft>
              <a:buSzPts val="1100"/>
              <a:buNone/>
            </a:pPr>
            <a:r>
              <a:rPr lang="en" sz="1100"/>
              <a:t>FP helps measure features directly connected to user interaction, such as scraping RMP data and generating ranked professor lists.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Project Complexity:</a:t>
            </a:r>
            <a:endParaRPr b="1" sz="1100"/>
          </a:p>
          <a:p>
            <a:pPr indent="-298450" lvl="0" marL="457200" rtl="0" algn="l">
              <a:spcBef>
                <a:spcPts val="0"/>
              </a:spcBef>
              <a:spcAft>
                <a:spcPts val="0"/>
              </a:spcAft>
              <a:buSzPts val="1100"/>
              <a:buNone/>
            </a:pPr>
            <a:r>
              <a:rPr lang="en" sz="1100"/>
              <a:t>FP captures variations in complexity, such as the difference between scraping RMP data (more complex) and simple user input/output tasks (less complex).</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Modular Approach:</a:t>
            </a:r>
            <a:endParaRPr b="1" sz="1100"/>
          </a:p>
          <a:p>
            <a:pPr indent="-298450" lvl="0" marL="457200" rtl="0" algn="l">
              <a:spcBef>
                <a:spcPts val="0"/>
              </a:spcBef>
              <a:spcAft>
                <a:spcPts val="0"/>
              </a:spcAft>
              <a:buSzPts val="1100"/>
              <a:buNone/>
            </a:pPr>
            <a:r>
              <a:rPr lang="en" sz="1100"/>
              <a:t>FP breaks down the functional modules (e.g., Scraping, Ranking, Querying) and measures the effort for each, allowing for more accurate time estimates.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Adaptability:</a:t>
            </a:r>
            <a:endParaRPr b="1" sz="1100"/>
          </a:p>
          <a:p>
            <a:pPr indent="-298450" lvl="0" marL="457200" rtl="0" algn="l">
              <a:spcBef>
                <a:spcPts val="0"/>
              </a:spcBef>
              <a:spcAft>
                <a:spcPts val="0"/>
              </a:spcAft>
              <a:buSzPts val="1100"/>
              <a:buNone/>
            </a:pPr>
            <a:r>
              <a:rPr lang="en" sz="1100"/>
              <a:t>As the project evolves, FP allows for flexibility by modifying estimates as new features or requirements are added.</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Effort Calculation:</a:t>
            </a:r>
            <a:endParaRPr b="1" sz="1100"/>
          </a:p>
          <a:p>
            <a:pPr indent="-298450" lvl="0" marL="457200" rtl="0" algn="l">
              <a:spcBef>
                <a:spcPts val="0"/>
              </a:spcBef>
              <a:spcAft>
                <a:spcPts val="0"/>
              </a:spcAft>
              <a:buSzPts val="1100"/>
              <a:buNone/>
            </a:pPr>
            <a:r>
              <a:rPr lang="en" sz="1100"/>
              <a:t>FP helps estimate project duration and resource allocation. For ProfFinder, we estimated 7 weeks of work with 9 team members.</a:t>
            </a:r>
            <a:endParaRPr sz="1100"/>
          </a:p>
        </p:txBody>
      </p:sp>
      <p:grpSp>
        <p:nvGrpSpPr>
          <p:cNvPr id="2061" name="Google Shape;2061;p59"/>
          <p:cNvGrpSpPr/>
          <p:nvPr/>
        </p:nvGrpSpPr>
        <p:grpSpPr>
          <a:xfrm flipH="1" rot="5400000">
            <a:off x="8834706" y="743638"/>
            <a:ext cx="221911" cy="219778"/>
            <a:chOff x="1254125" y="6122987"/>
            <a:chExt cx="165100" cy="163513"/>
          </a:xfrm>
        </p:grpSpPr>
        <p:sp>
          <p:nvSpPr>
            <p:cNvPr id="2062" name="Google Shape;2062;p59"/>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63" name="Google Shape;2063;p59"/>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64" name="Google Shape;2064;p59"/>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65" name="Google Shape;2065;p59"/>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066" name="Google Shape;2066;p59"/>
          <p:cNvSpPr/>
          <p:nvPr/>
        </p:nvSpPr>
        <p:spPr>
          <a:xfrm>
            <a:off x="303194" y="2483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67" name="Google Shape;2067;p59"/>
          <p:cNvSpPr/>
          <p:nvPr/>
        </p:nvSpPr>
        <p:spPr>
          <a:xfrm>
            <a:off x="8679744" y="44810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68" name="Google Shape;2068;p59"/>
          <p:cNvSpPr/>
          <p:nvPr/>
        </p:nvSpPr>
        <p:spPr>
          <a:xfrm>
            <a:off x="185082" y="81310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69" name="Google Shape;2069;p59"/>
          <p:cNvSpPr/>
          <p:nvPr/>
        </p:nvSpPr>
        <p:spPr>
          <a:xfrm>
            <a:off x="8807007" y="411505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3" name="Shape 2073"/>
        <p:cNvGrpSpPr/>
        <p:nvPr/>
      </p:nvGrpSpPr>
      <p:grpSpPr>
        <a:xfrm>
          <a:off x="0" y="0"/>
          <a:ext cx="0" cy="0"/>
          <a:chOff x="0" y="0"/>
          <a:chExt cx="0" cy="0"/>
        </a:xfrm>
      </p:grpSpPr>
      <p:sp>
        <p:nvSpPr>
          <p:cNvPr id="2074" name="Google Shape;2074;p60"/>
          <p:cNvSpPr/>
          <p:nvPr/>
        </p:nvSpPr>
        <p:spPr>
          <a:xfrm>
            <a:off x="629247" y="339727"/>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75" name="Google Shape;2075;p60"/>
          <p:cNvSpPr txBox="1"/>
          <p:nvPr>
            <p:ph type="title"/>
          </p:nvPr>
        </p:nvSpPr>
        <p:spPr>
          <a:xfrm>
            <a:off x="888550" y="2206750"/>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Estimated Costs</a:t>
            </a:r>
            <a:endParaRPr/>
          </a:p>
        </p:txBody>
      </p:sp>
      <p:sp>
        <p:nvSpPr>
          <p:cNvPr id="2076" name="Google Shape;2076;p60"/>
          <p:cNvSpPr txBox="1"/>
          <p:nvPr>
            <p:ph idx="2" type="title"/>
          </p:nvPr>
        </p:nvSpPr>
        <p:spPr>
          <a:xfrm>
            <a:off x="888550" y="524725"/>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07</a:t>
            </a:r>
            <a:endParaRPr/>
          </a:p>
        </p:txBody>
      </p:sp>
      <p:sp>
        <p:nvSpPr>
          <p:cNvPr id="2077" name="Google Shape;2077;p60"/>
          <p:cNvSpPr txBox="1"/>
          <p:nvPr>
            <p:ph idx="1" type="subTitle"/>
          </p:nvPr>
        </p:nvSpPr>
        <p:spPr>
          <a:xfrm>
            <a:off x="888550" y="3031775"/>
            <a:ext cx="44277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Estimated Cost of Hardware Products &amp; </a:t>
            </a:r>
            <a:r>
              <a:rPr lang="en"/>
              <a:t>Estimated Cost of</a:t>
            </a:r>
            <a:r>
              <a:rPr lang="en"/>
              <a:t> Software Products &amp; Estimated Cost of Personnel</a:t>
            </a:r>
            <a:endParaRPr/>
          </a:p>
        </p:txBody>
      </p:sp>
      <p:grpSp>
        <p:nvGrpSpPr>
          <p:cNvPr id="2078" name="Google Shape;2078;p60"/>
          <p:cNvGrpSpPr/>
          <p:nvPr/>
        </p:nvGrpSpPr>
        <p:grpSpPr>
          <a:xfrm>
            <a:off x="5237059" y="450501"/>
            <a:ext cx="3686080" cy="4109021"/>
            <a:chOff x="5237059" y="450501"/>
            <a:chExt cx="3686080" cy="4109021"/>
          </a:xfrm>
        </p:grpSpPr>
        <p:grpSp>
          <p:nvGrpSpPr>
            <p:cNvPr id="2079" name="Google Shape;2079;p60"/>
            <p:cNvGrpSpPr/>
            <p:nvPr/>
          </p:nvGrpSpPr>
          <p:grpSpPr>
            <a:xfrm>
              <a:off x="5237059" y="450501"/>
              <a:ext cx="3686080" cy="4109021"/>
              <a:chOff x="5237059" y="450501"/>
              <a:chExt cx="3686080" cy="4109021"/>
            </a:xfrm>
          </p:grpSpPr>
          <p:grpSp>
            <p:nvGrpSpPr>
              <p:cNvPr id="2080" name="Google Shape;2080;p60"/>
              <p:cNvGrpSpPr/>
              <p:nvPr/>
            </p:nvGrpSpPr>
            <p:grpSpPr>
              <a:xfrm>
                <a:off x="5237059" y="1581600"/>
                <a:ext cx="3081925" cy="2977923"/>
                <a:chOff x="5237059" y="1581600"/>
                <a:chExt cx="3081925" cy="2977923"/>
              </a:xfrm>
            </p:grpSpPr>
            <p:grpSp>
              <p:nvGrpSpPr>
                <p:cNvPr id="2081" name="Google Shape;2081;p60"/>
                <p:cNvGrpSpPr/>
                <p:nvPr/>
              </p:nvGrpSpPr>
              <p:grpSpPr>
                <a:xfrm>
                  <a:off x="5864177" y="1581600"/>
                  <a:ext cx="2454801" cy="2977923"/>
                  <a:chOff x="5685977" y="1581600"/>
                  <a:chExt cx="2454801" cy="2977923"/>
                </a:xfrm>
              </p:grpSpPr>
              <p:sp>
                <p:nvSpPr>
                  <p:cNvPr id="2082" name="Google Shape;2082;p60"/>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83" name="Google Shape;2083;p60"/>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84" name="Google Shape;2084;p60"/>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85" name="Google Shape;2085;p60"/>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86" name="Google Shape;2086;p60"/>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87" name="Google Shape;2087;p60"/>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88" name="Google Shape;2088;p60"/>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89" name="Google Shape;2089;p60"/>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0" name="Google Shape;2090;p60"/>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1" name="Google Shape;2091;p60"/>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2" name="Google Shape;2092;p60"/>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3" name="Google Shape;2093;p60"/>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4" name="Google Shape;2094;p60"/>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5" name="Google Shape;2095;p60"/>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6" name="Google Shape;2096;p60"/>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7" name="Google Shape;2097;p60"/>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8" name="Google Shape;2098;p60"/>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9" name="Google Shape;2099;p60"/>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0" name="Google Shape;2100;p60"/>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1" name="Google Shape;2101;p60"/>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2" name="Google Shape;2102;p60"/>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3" name="Google Shape;2103;p60"/>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4" name="Google Shape;2104;p60"/>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5" name="Google Shape;2105;p60"/>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6" name="Google Shape;2106;p60"/>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7" name="Google Shape;2107;p60"/>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8" name="Google Shape;2108;p60"/>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9" name="Google Shape;2109;p60"/>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0" name="Google Shape;2110;p60"/>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1" name="Google Shape;2111;p60"/>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2" name="Google Shape;2112;p60"/>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3" name="Google Shape;2113;p60"/>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4" name="Google Shape;2114;p60"/>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5" name="Google Shape;2115;p60"/>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6" name="Google Shape;2116;p60"/>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7" name="Google Shape;2117;p60"/>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8" name="Google Shape;2118;p60"/>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9" name="Google Shape;2119;p60"/>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20" name="Google Shape;2120;p60"/>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21" name="Google Shape;2121;p60"/>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22" name="Google Shape;2122;p60"/>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123" name="Google Shape;2123;p60"/>
                <p:cNvGrpSpPr/>
                <p:nvPr/>
              </p:nvGrpSpPr>
              <p:grpSpPr>
                <a:xfrm rot="5400000">
                  <a:off x="7874095" y="2168731"/>
                  <a:ext cx="311529" cy="578250"/>
                  <a:chOff x="1196975" y="5856287"/>
                  <a:chExt cx="231775" cy="430213"/>
                </a:xfrm>
              </p:grpSpPr>
              <p:sp>
                <p:nvSpPr>
                  <p:cNvPr id="2124" name="Google Shape;2124;p6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25" name="Google Shape;2125;p6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26" name="Google Shape;2126;p6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27" name="Google Shape;2127;p6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28" name="Google Shape;2128;p6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29" name="Google Shape;2129;p6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30" name="Google Shape;2130;p6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131" name="Google Shape;2131;p60"/>
                <p:cNvGrpSpPr/>
                <p:nvPr/>
              </p:nvGrpSpPr>
              <p:grpSpPr>
                <a:xfrm rot="-5400000">
                  <a:off x="5370420" y="4032831"/>
                  <a:ext cx="311529" cy="578250"/>
                  <a:chOff x="1196975" y="5856287"/>
                  <a:chExt cx="231775" cy="430213"/>
                </a:xfrm>
              </p:grpSpPr>
              <p:sp>
                <p:nvSpPr>
                  <p:cNvPr id="2132" name="Google Shape;2132;p6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33" name="Google Shape;2133;p6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34" name="Google Shape;2134;p6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35" name="Google Shape;2135;p6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36" name="Google Shape;2136;p6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37" name="Google Shape;2137;p6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38" name="Google Shape;2138;p6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2139" name="Google Shape;2139;p60"/>
              <p:cNvGrpSpPr/>
              <p:nvPr/>
            </p:nvGrpSpPr>
            <p:grpSpPr>
              <a:xfrm>
                <a:off x="7608101" y="450501"/>
                <a:ext cx="1315038" cy="1395049"/>
                <a:chOff x="7608101" y="450501"/>
                <a:chExt cx="1315038" cy="1395049"/>
              </a:xfrm>
            </p:grpSpPr>
            <p:sp>
              <p:nvSpPr>
                <p:cNvPr id="2140" name="Google Shape;2140;p60"/>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41" name="Google Shape;2141;p60"/>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42" name="Google Shape;2142;p60"/>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43" name="Google Shape;2143;p60"/>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44" name="Google Shape;2144;p60"/>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45" name="Google Shape;2145;p60"/>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46" name="Google Shape;2146;p60"/>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47" name="Google Shape;2147;p60"/>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48" name="Google Shape;2148;p60"/>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2149" name="Google Shape;2149;p60"/>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50" name="Google Shape;2150;p60"/>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51" name="Google Shape;2151;p60"/>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52" name="Google Shape;2152;p60"/>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153" name="Google Shape;2153;p60"/>
          <p:cNvGrpSpPr/>
          <p:nvPr/>
        </p:nvGrpSpPr>
        <p:grpSpPr>
          <a:xfrm>
            <a:off x="3269418" y="-171172"/>
            <a:ext cx="1609954" cy="1182121"/>
            <a:chOff x="4164268" y="-134147"/>
            <a:chExt cx="1609954" cy="1182121"/>
          </a:xfrm>
        </p:grpSpPr>
        <p:grpSp>
          <p:nvGrpSpPr>
            <p:cNvPr id="2154" name="Google Shape;2154;p60"/>
            <p:cNvGrpSpPr/>
            <p:nvPr/>
          </p:nvGrpSpPr>
          <p:grpSpPr>
            <a:xfrm flipH="1" rot="5400000">
              <a:off x="5329332" y="462259"/>
              <a:ext cx="311529" cy="578250"/>
              <a:chOff x="1196975" y="5856287"/>
              <a:chExt cx="231775" cy="430213"/>
            </a:xfrm>
          </p:grpSpPr>
          <p:sp>
            <p:nvSpPr>
              <p:cNvPr id="2155" name="Google Shape;2155;p6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56" name="Google Shape;2156;p6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57" name="Google Shape;2157;p6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58" name="Google Shape;2158;p6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59" name="Google Shape;2159;p6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60" name="Google Shape;2160;p6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61" name="Google Shape;2161;p6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162" name="Google Shape;2162;p60"/>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163" name="Google Shape;2163;p60"/>
          <p:cNvGrpSpPr/>
          <p:nvPr/>
        </p:nvGrpSpPr>
        <p:grpSpPr>
          <a:xfrm>
            <a:off x="-568239" y="3824354"/>
            <a:ext cx="3918127" cy="2268301"/>
            <a:chOff x="-568239" y="3824354"/>
            <a:chExt cx="3918127" cy="2268301"/>
          </a:xfrm>
        </p:grpSpPr>
        <p:grpSp>
          <p:nvGrpSpPr>
            <p:cNvPr id="2164" name="Google Shape;2164;p60"/>
            <p:cNvGrpSpPr/>
            <p:nvPr/>
          </p:nvGrpSpPr>
          <p:grpSpPr>
            <a:xfrm>
              <a:off x="-568239" y="3824354"/>
              <a:ext cx="2352287" cy="2268301"/>
              <a:chOff x="1449950" y="3813402"/>
              <a:chExt cx="2054220" cy="1980876"/>
            </a:xfrm>
          </p:grpSpPr>
          <p:sp>
            <p:nvSpPr>
              <p:cNvPr id="2165" name="Google Shape;2165;p60"/>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66" name="Google Shape;2166;p60"/>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67" name="Google Shape;2167;p60"/>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68" name="Google Shape;2168;p60"/>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69" name="Google Shape;2169;p60"/>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70" name="Google Shape;2170;p60"/>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71" name="Google Shape;2171;p60"/>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72" name="Google Shape;2172;p60"/>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73" name="Google Shape;2173;p60"/>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74" name="Google Shape;2174;p60"/>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75" name="Google Shape;2175;p60"/>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176" name="Google Shape;2176;p60"/>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34"/>
          <p:cNvSpPr/>
          <p:nvPr/>
        </p:nvSpPr>
        <p:spPr>
          <a:xfrm>
            <a:off x="3139225" y="1126976"/>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27" name="Google Shape;1027;p34"/>
          <p:cNvSpPr/>
          <p:nvPr/>
        </p:nvSpPr>
        <p:spPr>
          <a:xfrm>
            <a:off x="5698125" y="1126976"/>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28" name="Google Shape;1028;p34"/>
          <p:cNvSpPr/>
          <p:nvPr/>
        </p:nvSpPr>
        <p:spPr>
          <a:xfrm>
            <a:off x="4634875" y="2900338"/>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29" name="Google Shape;1029;p34"/>
          <p:cNvSpPr/>
          <p:nvPr/>
        </p:nvSpPr>
        <p:spPr>
          <a:xfrm>
            <a:off x="2075975" y="2900338"/>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30" name="Google Shape;1030;p34"/>
          <p:cNvSpPr/>
          <p:nvPr/>
        </p:nvSpPr>
        <p:spPr>
          <a:xfrm>
            <a:off x="580325" y="1126976"/>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31" name="Google Shape;1031;p34"/>
          <p:cNvSpPr txBox="1"/>
          <p:nvPr>
            <p:ph idx="7" type="title"/>
          </p:nvPr>
        </p:nvSpPr>
        <p:spPr>
          <a:xfrm>
            <a:off x="720000" y="1357420"/>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07</a:t>
            </a:r>
            <a:endParaRPr/>
          </a:p>
        </p:txBody>
      </p:sp>
      <p:sp>
        <p:nvSpPr>
          <p:cNvPr id="1032" name="Google Shape;1032;p34"/>
          <p:cNvSpPr txBox="1"/>
          <p:nvPr>
            <p:ph idx="8" type="title"/>
          </p:nvPr>
        </p:nvSpPr>
        <p:spPr>
          <a:xfrm>
            <a:off x="2215650" y="3115191"/>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1033" name="Google Shape;1033;p34"/>
          <p:cNvSpPr txBox="1"/>
          <p:nvPr>
            <p:ph idx="9" type="title"/>
          </p:nvPr>
        </p:nvSpPr>
        <p:spPr>
          <a:xfrm>
            <a:off x="3266871" y="1357420"/>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08</a:t>
            </a:r>
            <a:endParaRPr/>
          </a:p>
        </p:txBody>
      </p:sp>
      <p:sp>
        <p:nvSpPr>
          <p:cNvPr id="1034" name="Google Shape;1034;p34"/>
          <p:cNvSpPr txBox="1"/>
          <p:nvPr>
            <p:ph idx="13" type="title"/>
          </p:nvPr>
        </p:nvSpPr>
        <p:spPr>
          <a:xfrm>
            <a:off x="4762521" y="3115191"/>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11</a:t>
            </a:r>
            <a:endParaRPr/>
          </a:p>
        </p:txBody>
      </p:sp>
      <p:sp>
        <p:nvSpPr>
          <p:cNvPr id="1035" name="Google Shape;1035;p34"/>
          <p:cNvSpPr txBox="1"/>
          <p:nvPr>
            <p:ph idx="14" type="title"/>
          </p:nvPr>
        </p:nvSpPr>
        <p:spPr>
          <a:xfrm>
            <a:off x="5813749" y="1357420"/>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09</a:t>
            </a:r>
            <a:endParaRPr/>
          </a:p>
        </p:txBody>
      </p:sp>
      <p:sp>
        <p:nvSpPr>
          <p:cNvPr id="1036" name="Google Shape;1036;p34"/>
          <p:cNvSpPr txBox="1"/>
          <p:nvPr>
            <p:ph idx="16" type="subTitle"/>
          </p:nvPr>
        </p:nvSpPr>
        <p:spPr>
          <a:xfrm>
            <a:off x="720000" y="2297649"/>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Estimated Costs</a:t>
            </a:r>
            <a:endParaRPr/>
          </a:p>
        </p:txBody>
      </p:sp>
      <p:sp>
        <p:nvSpPr>
          <p:cNvPr id="1037" name="Google Shape;1037;p34"/>
          <p:cNvSpPr txBox="1"/>
          <p:nvPr>
            <p:ph idx="17" type="subTitle"/>
          </p:nvPr>
        </p:nvSpPr>
        <p:spPr>
          <a:xfrm>
            <a:off x="3266871" y="1910349"/>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Plan</a:t>
            </a:r>
            <a:endParaRPr/>
          </a:p>
        </p:txBody>
      </p:sp>
      <p:sp>
        <p:nvSpPr>
          <p:cNvPr id="1038" name="Google Shape;1038;p34"/>
          <p:cNvSpPr txBox="1"/>
          <p:nvPr>
            <p:ph idx="18" type="subTitle"/>
          </p:nvPr>
        </p:nvSpPr>
        <p:spPr>
          <a:xfrm>
            <a:off x="5813749" y="1964887"/>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1039" name="Google Shape;1039;p34"/>
          <p:cNvSpPr txBox="1"/>
          <p:nvPr>
            <p:ph idx="19" type="subTitle"/>
          </p:nvPr>
        </p:nvSpPr>
        <p:spPr>
          <a:xfrm>
            <a:off x="2215650" y="3667200"/>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40" name="Google Shape;1040;p34"/>
          <p:cNvSpPr txBox="1"/>
          <p:nvPr>
            <p:ph idx="20" type="subTitle"/>
          </p:nvPr>
        </p:nvSpPr>
        <p:spPr>
          <a:xfrm>
            <a:off x="4762521" y="3667200"/>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grpSp>
        <p:nvGrpSpPr>
          <p:cNvPr id="1041" name="Google Shape;1041;p34"/>
          <p:cNvGrpSpPr/>
          <p:nvPr/>
        </p:nvGrpSpPr>
        <p:grpSpPr>
          <a:xfrm>
            <a:off x="8007988" y="2613481"/>
            <a:ext cx="1875576" cy="1825384"/>
            <a:chOff x="7350350" y="-24282"/>
            <a:chExt cx="1875576" cy="1825384"/>
          </a:xfrm>
        </p:grpSpPr>
        <p:sp>
          <p:nvSpPr>
            <p:cNvPr id="1042" name="Google Shape;1042;p34"/>
            <p:cNvSpPr/>
            <p:nvPr/>
          </p:nvSpPr>
          <p:spPr>
            <a:xfrm>
              <a:off x="8311914" y="1164463"/>
              <a:ext cx="914013" cy="636640"/>
            </a:xfrm>
            <a:custGeom>
              <a:rect b="b" l="l" r="r" t="t"/>
              <a:pathLst>
                <a:path extrusionOk="0" h="1062" w="1527">
                  <a:moveTo>
                    <a:pt x="1464" y="0"/>
                  </a:moveTo>
                  <a:lnTo>
                    <a:pt x="1526" y="61"/>
                  </a:lnTo>
                  <a:lnTo>
                    <a:pt x="0" y="1061"/>
                  </a:lnTo>
                  <a:lnTo>
                    <a:pt x="0" y="1061"/>
                  </a:lnTo>
                  <a:lnTo>
                    <a:pt x="1464"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43" name="Google Shape;1043;p34"/>
            <p:cNvSpPr/>
            <p:nvPr/>
          </p:nvSpPr>
          <p:spPr>
            <a:xfrm>
              <a:off x="8311914" y="990114"/>
              <a:ext cx="882313" cy="810988"/>
            </a:xfrm>
            <a:custGeom>
              <a:rect b="b" l="l" r="r" t="t"/>
              <a:pathLst>
                <a:path extrusionOk="0" h="1354" w="1472">
                  <a:moveTo>
                    <a:pt x="1411" y="190"/>
                  </a:moveTo>
                  <a:lnTo>
                    <a:pt x="1471" y="240"/>
                  </a:lnTo>
                  <a:lnTo>
                    <a:pt x="1464" y="292"/>
                  </a:lnTo>
                  <a:lnTo>
                    <a:pt x="0" y="1353"/>
                  </a:lnTo>
                  <a:lnTo>
                    <a:pt x="0" y="1353"/>
                  </a:lnTo>
                  <a:cubicBezTo>
                    <a:pt x="0" y="1348"/>
                    <a:pt x="8" y="1274"/>
                    <a:pt x="46" y="1241"/>
                  </a:cubicBezTo>
                  <a:lnTo>
                    <a:pt x="1326" y="0"/>
                  </a:lnTo>
                  <a:lnTo>
                    <a:pt x="1394" y="73"/>
                  </a:lnTo>
                  <a:lnTo>
                    <a:pt x="1364" y="101"/>
                  </a:lnTo>
                  <a:lnTo>
                    <a:pt x="1431" y="153"/>
                  </a:lnTo>
                  <a:lnTo>
                    <a:pt x="1411" y="19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44" name="Google Shape;1044;p34"/>
            <p:cNvSpPr/>
            <p:nvPr/>
          </p:nvSpPr>
          <p:spPr>
            <a:xfrm>
              <a:off x="7405824" y="-24282"/>
              <a:ext cx="1717086" cy="1825379"/>
            </a:xfrm>
            <a:custGeom>
              <a:rect b="b" l="l" r="r" t="t"/>
              <a:pathLst>
                <a:path extrusionOk="0" h="3048" w="2868">
                  <a:moveTo>
                    <a:pt x="1247" y="0"/>
                  </a:moveTo>
                  <a:lnTo>
                    <a:pt x="2867" y="1668"/>
                  </a:lnTo>
                  <a:lnTo>
                    <a:pt x="2841" y="1694"/>
                  </a:lnTo>
                  <a:lnTo>
                    <a:pt x="1561" y="2935"/>
                  </a:lnTo>
                  <a:lnTo>
                    <a:pt x="1561" y="2935"/>
                  </a:lnTo>
                  <a:cubicBezTo>
                    <a:pt x="1523" y="2968"/>
                    <a:pt x="1515" y="3042"/>
                    <a:pt x="1515" y="3047"/>
                  </a:cubicBezTo>
                  <a:lnTo>
                    <a:pt x="1515" y="3047"/>
                  </a:lnTo>
                  <a:lnTo>
                    <a:pt x="0" y="1124"/>
                  </a:lnTo>
                  <a:lnTo>
                    <a:pt x="0" y="1124"/>
                  </a:lnTo>
                  <a:cubicBezTo>
                    <a:pt x="1" y="1055"/>
                    <a:pt x="74" y="1000"/>
                    <a:pt x="74" y="1000"/>
                  </a:cubicBezTo>
                  <a:lnTo>
                    <a:pt x="165" y="925"/>
                  </a:lnTo>
                  <a:lnTo>
                    <a:pt x="357" y="760"/>
                  </a:lnTo>
                  <a:lnTo>
                    <a:pt x="533" y="609"/>
                  </a:lnTo>
                  <a:lnTo>
                    <a:pt x="704" y="464"/>
                  </a:lnTo>
                  <a:lnTo>
                    <a:pt x="890" y="306"/>
                  </a:lnTo>
                  <a:lnTo>
                    <a:pt x="1038" y="179"/>
                  </a:lnTo>
                  <a:lnTo>
                    <a:pt x="1247" y="0"/>
                  </a:lnTo>
                  <a:close/>
                  <a:moveTo>
                    <a:pt x="1502" y="563"/>
                  </a:moveTo>
                  <a:lnTo>
                    <a:pt x="1284" y="348"/>
                  </a:lnTo>
                  <a:lnTo>
                    <a:pt x="402" y="1088"/>
                  </a:lnTo>
                  <a:lnTo>
                    <a:pt x="602" y="1308"/>
                  </a:lnTo>
                  <a:lnTo>
                    <a:pt x="1502" y="56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45" name="Google Shape;1045;p34"/>
            <p:cNvSpPr/>
            <p:nvPr/>
          </p:nvSpPr>
          <p:spPr>
            <a:xfrm>
              <a:off x="7646216" y="181767"/>
              <a:ext cx="660416" cy="575882"/>
            </a:xfrm>
            <a:custGeom>
              <a:rect b="b" l="l" r="r" t="t"/>
              <a:pathLst>
                <a:path extrusionOk="0" h="961" w="1101">
                  <a:moveTo>
                    <a:pt x="882" y="0"/>
                  </a:moveTo>
                  <a:lnTo>
                    <a:pt x="1100" y="215"/>
                  </a:lnTo>
                  <a:lnTo>
                    <a:pt x="200" y="960"/>
                  </a:lnTo>
                  <a:lnTo>
                    <a:pt x="0" y="740"/>
                  </a:lnTo>
                  <a:lnTo>
                    <a:pt x="882"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46" name="Google Shape;1046;p34"/>
            <p:cNvSpPr/>
            <p:nvPr/>
          </p:nvSpPr>
          <p:spPr>
            <a:xfrm>
              <a:off x="7907739" y="44401"/>
              <a:ext cx="118874" cy="113590"/>
            </a:xfrm>
            <a:custGeom>
              <a:rect b="b" l="l" r="r" t="t"/>
              <a:pathLst>
                <a:path extrusionOk="0" h="191" w="197">
                  <a:moveTo>
                    <a:pt x="131" y="0"/>
                  </a:moveTo>
                  <a:lnTo>
                    <a:pt x="196" y="63"/>
                  </a:lnTo>
                  <a:lnTo>
                    <a:pt x="48" y="190"/>
                  </a:lnTo>
                  <a:lnTo>
                    <a:pt x="0" y="120"/>
                  </a:lnTo>
                  <a:lnTo>
                    <a:pt x="131"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47" name="Google Shape;1047;p34"/>
            <p:cNvSpPr/>
            <p:nvPr/>
          </p:nvSpPr>
          <p:spPr>
            <a:xfrm>
              <a:off x="7651499" y="168560"/>
              <a:ext cx="176990" cy="171706"/>
            </a:xfrm>
            <a:custGeom>
              <a:rect b="b" l="l" r="r" t="t"/>
              <a:pathLst>
                <a:path extrusionOk="0" h="286" w="294">
                  <a:moveTo>
                    <a:pt x="165" y="0"/>
                  </a:moveTo>
                  <a:lnTo>
                    <a:pt x="293" y="139"/>
                  </a:lnTo>
                  <a:lnTo>
                    <a:pt x="122" y="284"/>
                  </a:lnTo>
                  <a:lnTo>
                    <a:pt x="122" y="284"/>
                  </a:lnTo>
                  <a:cubicBezTo>
                    <a:pt x="121" y="285"/>
                    <a:pt x="0" y="147"/>
                    <a:pt x="0" y="147"/>
                  </a:cubicBezTo>
                  <a:lnTo>
                    <a:pt x="165"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48" name="Google Shape;1048;p34"/>
            <p:cNvSpPr/>
            <p:nvPr/>
          </p:nvSpPr>
          <p:spPr>
            <a:xfrm>
              <a:off x="7350350" y="303284"/>
              <a:ext cx="269449" cy="224540"/>
            </a:xfrm>
            <a:custGeom>
              <a:rect b="b" l="l" r="r" t="t"/>
              <a:pathLst>
                <a:path extrusionOk="0" h="376" w="450">
                  <a:moveTo>
                    <a:pt x="449" y="210"/>
                  </a:moveTo>
                  <a:lnTo>
                    <a:pt x="257" y="375"/>
                  </a:lnTo>
                  <a:lnTo>
                    <a:pt x="257" y="375"/>
                  </a:lnTo>
                  <a:cubicBezTo>
                    <a:pt x="215" y="272"/>
                    <a:pt x="0" y="191"/>
                    <a:pt x="0" y="191"/>
                  </a:cubicBezTo>
                  <a:lnTo>
                    <a:pt x="183" y="142"/>
                  </a:lnTo>
                  <a:lnTo>
                    <a:pt x="168" y="0"/>
                  </a:lnTo>
                  <a:lnTo>
                    <a:pt x="168" y="0"/>
                  </a:lnTo>
                  <a:cubicBezTo>
                    <a:pt x="300" y="9"/>
                    <a:pt x="449" y="210"/>
                    <a:pt x="449" y="21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49" name="Google Shape;1049;p34"/>
            <p:cNvSpPr/>
            <p:nvPr/>
          </p:nvSpPr>
          <p:spPr>
            <a:xfrm>
              <a:off x="7440166" y="564808"/>
              <a:ext cx="908732" cy="1178175"/>
            </a:xfrm>
            <a:custGeom>
              <a:rect b="b" l="l" r="r" t="t"/>
              <a:pathLst>
                <a:path extrusionOk="0" h="1965" w="1517">
                  <a:moveTo>
                    <a:pt x="1502" y="1964"/>
                  </a:moveTo>
                  <a:lnTo>
                    <a:pt x="1502" y="1964"/>
                  </a:lnTo>
                  <a:cubicBezTo>
                    <a:pt x="1497" y="1964"/>
                    <a:pt x="1494" y="1962"/>
                    <a:pt x="1492" y="1959"/>
                  </a:cubicBezTo>
                  <a:lnTo>
                    <a:pt x="5" y="23"/>
                  </a:lnTo>
                  <a:lnTo>
                    <a:pt x="5" y="23"/>
                  </a:lnTo>
                  <a:cubicBezTo>
                    <a:pt x="0" y="18"/>
                    <a:pt x="1" y="9"/>
                    <a:pt x="7" y="5"/>
                  </a:cubicBezTo>
                  <a:lnTo>
                    <a:pt x="7" y="5"/>
                  </a:lnTo>
                  <a:cubicBezTo>
                    <a:pt x="13" y="0"/>
                    <a:pt x="22" y="1"/>
                    <a:pt x="25" y="7"/>
                  </a:cubicBezTo>
                  <a:lnTo>
                    <a:pt x="1513" y="1943"/>
                  </a:lnTo>
                  <a:lnTo>
                    <a:pt x="1513" y="1943"/>
                  </a:lnTo>
                  <a:cubicBezTo>
                    <a:pt x="1516" y="1948"/>
                    <a:pt x="1515" y="1956"/>
                    <a:pt x="1509" y="1961"/>
                  </a:cubicBezTo>
                  <a:lnTo>
                    <a:pt x="1509" y="1961"/>
                  </a:lnTo>
                  <a:cubicBezTo>
                    <a:pt x="1507" y="1963"/>
                    <a:pt x="1504" y="1964"/>
                    <a:pt x="1502" y="196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50" name="Google Shape;1050;p34"/>
            <p:cNvSpPr/>
            <p:nvPr/>
          </p:nvSpPr>
          <p:spPr>
            <a:xfrm>
              <a:off x="8311914" y="1040306"/>
              <a:ext cx="855898" cy="731736"/>
            </a:xfrm>
            <a:custGeom>
              <a:rect b="b" l="l" r="r" t="t"/>
              <a:pathLst>
                <a:path extrusionOk="0" h="1223" w="1430">
                  <a:moveTo>
                    <a:pt x="15" y="1222"/>
                  </a:moveTo>
                  <a:lnTo>
                    <a:pt x="15" y="1222"/>
                  </a:lnTo>
                  <a:cubicBezTo>
                    <a:pt x="11" y="1222"/>
                    <a:pt x="8" y="1219"/>
                    <a:pt x="4" y="1217"/>
                  </a:cubicBezTo>
                  <a:lnTo>
                    <a:pt x="4" y="1217"/>
                  </a:lnTo>
                  <a:cubicBezTo>
                    <a:pt x="0" y="1211"/>
                    <a:pt x="0" y="1204"/>
                    <a:pt x="5" y="1199"/>
                  </a:cubicBezTo>
                  <a:lnTo>
                    <a:pt x="1358" y="5"/>
                  </a:lnTo>
                  <a:lnTo>
                    <a:pt x="1358" y="5"/>
                  </a:lnTo>
                  <a:cubicBezTo>
                    <a:pt x="1364" y="0"/>
                    <a:pt x="1372" y="0"/>
                    <a:pt x="1377" y="6"/>
                  </a:cubicBezTo>
                  <a:lnTo>
                    <a:pt x="1377" y="6"/>
                  </a:lnTo>
                  <a:cubicBezTo>
                    <a:pt x="1382" y="12"/>
                    <a:pt x="1382" y="21"/>
                    <a:pt x="1375" y="25"/>
                  </a:cubicBezTo>
                  <a:lnTo>
                    <a:pt x="383" y="901"/>
                  </a:lnTo>
                  <a:lnTo>
                    <a:pt x="1405" y="94"/>
                  </a:lnTo>
                  <a:lnTo>
                    <a:pt x="1405" y="94"/>
                  </a:lnTo>
                  <a:cubicBezTo>
                    <a:pt x="1411" y="89"/>
                    <a:pt x="1421" y="90"/>
                    <a:pt x="1424" y="95"/>
                  </a:cubicBezTo>
                  <a:lnTo>
                    <a:pt x="1424" y="95"/>
                  </a:lnTo>
                  <a:cubicBezTo>
                    <a:pt x="1429" y="103"/>
                    <a:pt x="1428" y="111"/>
                    <a:pt x="1422" y="114"/>
                  </a:cubicBezTo>
                  <a:lnTo>
                    <a:pt x="23" y="1218"/>
                  </a:lnTo>
                  <a:lnTo>
                    <a:pt x="23" y="1218"/>
                  </a:lnTo>
                  <a:cubicBezTo>
                    <a:pt x="21" y="1221"/>
                    <a:pt x="17" y="1222"/>
                    <a:pt x="15" y="122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51" name="Google Shape;1051;p34"/>
            <p:cNvSpPr/>
            <p:nvPr/>
          </p:nvSpPr>
          <p:spPr>
            <a:xfrm>
              <a:off x="8309271" y="1124839"/>
              <a:ext cx="892883" cy="649847"/>
            </a:xfrm>
            <a:custGeom>
              <a:rect b="b" l="l" r="r" t="t"/>
              <a:pathLst>
                <a:path extrusionOk="0" h="1084" w="1489">
                  <a:moveTo>
                    <a:pt x="16" y="1083"/>
                  </a:moveTo>
                  <a:lnTo>
                    <a:pt x="16" y="1083"/>
                  </a:lnTo>
                  <a:cubicBezTo>
                    <a:pt x="12" y="1083"/>
                    <a:pt x="7" y="1080"/>
                    <a:pt x="5" y="1078"/>
                  </a:cubicBezTo>
                  <a:lnTo>
                    <a:pt x="5" y="1078"/>
                  </a:lnTo>
                  <a:cubicBezTo>
                    <a:pt x="0" y="1071"/>
                    <a:pt x="3" y="1063"/>
                    <a:pt x="7" y="1059"/>
                  </a:cubicBezTo>
                  <a:lnTo>
                    <a:pt x="1467" y="4"/>
                  </a:lnTo>
                  <a:lnTo>
                    <a:pt x="1467" y="4"/>
                  </a:lnTo>
                  <a:cubicBezTo>
                    <a:pt x="1471" y="0"/>
                    <a:pt x="1480" y="3"/>
                    <a:pt x="1485" y="7"/>
                  </a:cubicBezTo>
                  <a:lnTo>
                    <a:pt x="1485" y="7"/>
                  </a:lnTo>
                  <a:cubicBezTo>
                    <a:pt x="1488" y="13"/>
                    <a:pt x="1487" y="23"/>
                    <a:pt x="1481" y="27"/>
                  </a:cubicBezTo>
                  <a:lnTo>
                    <a:pt x="24" y="1080"/>
                  </a:lnTo>
                  <a:lnTo>
                    <a:pt x="24" y="1080"/>
                  </a:lnTo>
                  <a:cubicBezTo>
                    <a:pt x="22" y="1082"/>
                    <a:pt x="18" y="1083"/>
                    <a:pt x="16" y="10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052" name="Google Shape;1052;p3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0" name="Shape 2180"/>
        <p:cNvGrpSpPr/>
        <p:nvPr/>
      </p:nvGrpSpPr>
      <p:grpSpPr>
        <a:xfrm>
          <a:off x="0" y="0"/>
          <a:ext cx="0" cy="0"/>
          <a:chOff x="0" y="0"/>
          <a:chExt cx="0" cy="0"/>
        </a:xfrm>
      </p:grpSpPr>
      <p:sp>
        <p:nvSpPr>
          <p:cNvPr id="2181" name="Google Shape;2181;p61"/>
          <p:cNvSpPr txBox="1"/>
          <p:nvPr>
            <p:ph type="title"/>
          </p:nvPr>
        </p:nvSpPr>
        <p:spPr>
          <a:xfrm>
            <a:off x="720000" y="154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Estimated Cost of Hardware Products</a:t>
            </a:r>
            <a:endParaRPr sz="3200"/>
          </a:p>
        </p:txBody>
      </p:sp>
      <p:graphicFrame>
        <p:nvGraphicFramePr>
          <p:cNvPr id="2182" name="Google Shape;2182;p61"/>
          <p:cNvGraphicFramePr/>
          <p:nvPr/>
        </p:nvGraphicFramePr>
        <p:xfrm>
          <a:off x="2986550" y="3689650"/>
          <a:ext cx="3000000" cy="3000000"/>
        </p:xfrm>
        <a:graphic>
          <a:graphicData uri="http://schemas.openxmlformats.org/drawingml/2006/table">
            <a:tbl>
              <a:tblPr>
                <a:noFill/>
                <a:tableStyleId>{1A4B1D8C-5F09-4604-8C6A-52670279ABEA}</a:tableStyleId>
              </a:tblPr>
              <a:tblGrid>
                <a:gridCol w="2095500"/>
                <a:gridCol w="962025"/>
              </a:tblGrid>
              <a:tr h="285750">
                <a:tc>
                  <a:txBody>
                    <a:bodyPr/>
                    <a:lstStyle/>
                    <a:p>
                      <a:pPr indent="0" lvl="0" marL="96850" rtl="0" algn="l">
                        <a:spcBef>
                          <a:spcPts val="0"/>
                        </a:spcBef>
                        <a:spcAft>
                          <a:spcPts val="0"/>
                        </a:spcAft>
                        <a:buNone/>
                      </a:pPr>
                      <a:r>
                        <a:rPr b="1" lang="en" sz="1200">
                          <a:solidFill>
                            <a:srgbClr val="0E2A47"/>
                          </a:solidFill>
                        </a:rPr>
                        <a:t>Hardware Product </a:t>
                      </a:r>
                      <a:endParaRPr b="1" sz="1200">
                        <a:solidFill>
                          <a:srgbClr val="0E2A47"/>
                        </a:solidFill>
                      </a:endParaRPr>
                    </a:p>
                  </a:txBody>
                  <a:tcPr marT="63500" marB="63500" marR="63500" marL="63500"/>
                </a:tc>
                <a:tc>
                  <a:txBody>
                    <a:bodyPr/>
                    <a:lstStyle/>
                    <a:p>
                      <a:pPr indent="0" lvl="0" marL="0" rtl="0" algn="ctr">
                        <a:spcBef>
                          <a:spcPts val="0"/>
                        </a:spcBef>
                        <a:spcAft>
                          <a:spcPts val="0"/>
                        </a:spcAft>
                        <a:buNone/>
                      </a:pPr>
                      <a:r>
                        <a:rPr b="1" lang="en" sz="1200">
                          <a:solidFill>
                            <a:srgbClr val="0E2A47"/>
                          </a:solidFill>
                        </a:rPr>
                        <a:t>Cost (USD)</a:t>
                      </a:r>
                      <a:endParaRPr b="1" sz="1200">
                        <a:solidFill>
                          <a:srgbClr val="0E2A47"/>
                        </a:solidFill>
                      </a:endParaRPr>
                    </a:p>
                  </a:txBody>
                  <a:tcPr marT="63500" marB="63500" marR="63500" marL="63500"/>
                </a:tc>
              </a:tr>
              <a:tr h="285750">
                <a:tc>
                  <a:txBody>
                    <a:bodyPr/>
                    <a:lstStyle/>
                    <a:p>
                      <a:pPr indent="0" lvl="0" marL="92583" rtl="0" algn="l">
                        <a:spcBef>
                          <a:spcPts val="0"/>
                        </a:spcBef>
                        <a:spcAft>
                          <a:spcPts val="0"/>
                        </a:spcAft>
                        <a:buNone/>
                      </a:pPr>
                      <a:r>
                        <a:rPr lang="en" sz="1200"/>
                        <a:t>Server (Firebase Hosting) </a:t>
                      </a:r>
                      <a:endParaRPr sz="1200"/>
                    </a:p>
                  </a:txBody>
                  <a:tcPr marT="63500" marB="63500" marR="63500" marL="63500"/>
                </a:tc>
                <a:tc>
                  <a:txBody>
                    <a:bodyPr/>
                    <a:lstStyle/>
                    <a:p>
                      <a:pPr indent="0" lvl="0" marL="88980" rtl="0" algn="l">
                        <a:spcBef>
                          <a:spcPts val="0"/>
                        </a:spcBef>
                        <a:spcAft>
                          <a:spcPts val="0"/>
                        </a:spcAft>
                        <a:buNone/>
                      </a:pPr>
                      <a:r>
                        <a:rPr lang="en" sz="1200"/>
                        <a:t>$500</a:t>
                      </a:r>
                      <a:endParaRPr sz="1200"/>
                    </a:p>
                  </a:txBody>
                  <a:tcPr marT="63500" marB="63500" marR="63500" marL="63500"/>
                </a:tc>
              </a:tr>
              <a:tr h="285750">
                <a:tc>
                  <a:txBody>
                    <a:bodyPr/>
                    <a:lstStyle/>
                    <a:p>
                      <a:pPr indent="0" lvl="0" marL="0" rtl="0" algn="ctr">
                        <a:spcBef>
                          <a:spcPts val="0"/>
                        </a:spcBef>
                        <a:spcAft>
                          <a:spcPts val="0"/>
                        </a:spcAft>
                        <a:buNone/>
                      </a:pPr>
                      <a:r>
                        <a:rPr lang="en" sz="1200"/>
                        <a:t>Server Maintenance (1 year) </a:t>
                      </a:r>
                      <a:endParaRPr sz="1200"/>
                    </a:p>
                  </a:txBody>
                  <a:tcPr marT="63500" marB="63500" marR="63500" marL="63500"/>
                </a:tc>
                <a:tc>
                  <a:txBody>
                    <a:bodyPr/>
                    <a:lstStyle/>
                    <a:p>
                      <a:pPr indent="0" lvl="0" marL="88980" rtl="0" algn="l">
                        <a:spcBef>
                          <a:spcPts val="0"/>
                        </a:spcBef>
                        <a:spcAft>
                          <a:spcPts val="0"/>
                        </a:spcAft>
                        <a:buNone/>
                      </a:pPr>
                      <a:r>
                        <a:rPr lang="en" sz="1200"/>
                        <a:t>$1,200</a:t>
                      </a:r>
                      <a:endParaRPr sz="1200"/>
                    </a:p>
                  </a:txBody>
                  <a:tcPr marT="63500" marB="63500" marR="63500" marL="63500"/>
                </a:tc>
              </a:tr>
              <a:tr h="285750">
                <a:tc>
                  <a:txBody>
                    <a:bodyPr/>
                    <a:lstStyle/>
                    <a:p>
                      <a:pPr indent="0" lvl="0" marL="88925" rtl="0" algn="l">
                        <a:spcBef>
                          <a:spcPts val="0"/>
                        </a:spcBef>
                        <a:spcAft>
                          <a:spcPts val="0"/>
                        </a:spcAft>
                        <a:buNone/>
                      </a:pPr>
                      <a:r>
                        <a:rPr b="1" lang="en" sz="1200"/>
                        <a:t>Total Hardware Cost </a:t>
                      </a:r>
                      <a:endParaRPr b="1" sz="1200"/>
                    </a:p>
                  </a:txBody>
                  <a:tcPr marT="63500" marB="63500" marR="63500" marL="63500"/>
                </a:tc>
                <a:tc>
                  <a:txBody>
                    <a:bodyPr/>
                    <a:lstStyle/>
                    <a:p>
                      <a:pPr indent="0" lvl="0" marL="88675" rtl="0" algn="l">
                        <a:spcBef>
                          <a:spcPts val="0"/>
                        </a:spcBef>
                        <a:spcAft>
                          <a:spcPts val="0"/>
                        </a:spcAft>
                        <a:buNone/>
                      </a:pPr>
                      <a:r>
                        <a:rPr b="1" lang="en" sz="1200"/>
                        <a:t>$1,700</a:t>
                      </a:r>
                      <a:endParaRPr b="1" sz="1200"/>
                    </a:p>
                  </a:txBody>
                  <a:tcPr marT="63500" marB="63500" marR="63500" marL="63500"/>
                </a:tc>
              </a:tr>
            </a:tbl>
          </a:graphicData>
        </a:graphic>
      </p:graphicFrame>
      <p:sp>
        <p:nvSpPr>
          <p:cNvPr id="2183" name="Google Shape;2183;p61"/>
          <p:cNvSpPr txBox="1"/>
          <p:nvPr/>
        </p:nvSpPr>
        <p:spPr>
          <a:xfrm>
            <a:off x="742830" y="763275"/>
            <a:ext cx="7545000" cy="2644500"/>
          </a:xfrm>
          <a:prstGeom prst="rect">
            <a:avLst/>
          </a:prstGeom>
          <a:noFill/>
          <a:ln>
            <a:noFill/>
          </a:ln>
        </p:spPr>
        <p:txBody>
          <a:bodyPr anchorCtr="0" anchor="t" bIns="91425" lIns="91425" spcFirstLastPara="1" rIns="91425" wrap="square" tIns="91425">
            <a:noAutofit/>
          </a:bodyPr>
          <a:lstStyle/>
          <a:p>
            <a:pPr indent="-6553" lvl="0" marL="10058" marR="54222" rtl="0" algn="l">
              <a:lnSpc>
                <a:spcPct val="124950"/>
              </a:lnSpc>
              <a:spcBef>
                <a:spcPts val="0"/>
              </a:spcBef>
              <a:spcAft>
                <a:spcPts val="0"/>
              </a:spcAft>
              <a:buNone/>
            </a:pPr>
            <a:r>
              <a:rPr lang="en" sz="1200">
                <a:solidFill>
                  <a:schemeClr val="dk1"/>
                </a:solidFill>
                <a:latin typeface="Albert Sans"/>
                <a:ea typeface="Albert Sans"/>
                <a:cs typeface="Albert Sans"/>
                <a:sym typeface="Albert Sans"/>
              </a:rPr>
              <a:t>The ProfFinder chatbot will be cloud-based, which means that hardware costs will be based on infrastructure used to host and support the application. </a:t>
            </a:r>
            <a:endParaRPr sz="1200">
              <a:solidFill>
                <a:schemeClr val="dk1"/>
              </a:solidFill>
              <a:latin typeface="Albert Sans"/>
              <a:ea typeface="Albert Sans"/>
              <a:cs typeface="Albert Sans"/>
              <a:sym typeface="Albert Sans"/>
            </a:endParaRPr>
          </a:p>
          <a:p>
            <a:pPr indent="0" lvl="0" marL="349758" rtl="0" algn="l">
              <a:spcBef>
                <a:spcPts val="1375"/>
              </a:spcBef>
              <a:spcAft>
                <a:spcPts val="0"/>
              </a:spcAft>
              <a:buNone/>
            </a:pPr>
            <a:r>
              <a:rPr b="1" lang="en" sz="1200">
                <a:solidFill>
                  <a:schemeClr val="dk1"/>
                </a:solidFill>
                <a:latin typeface="Albert Sans"/>
                <a:ea typeface="Albert Sans"/>
                <a:cs typeface="Albert Sans"/>
                <a:sym typeface="Albert Sans"/>
              </a:rPr>
              <a:t>Server → Firebase Hosting: </a:t>
            </a:r>
            <a:endParaRPr b="1" sz="1200">
              <a:solidFill>
                <a:schemeClr val="dk1"/>
              </a:solidFill>
              <a:latin typeface="Albert Sans"/>
              <a:ea typeface="Albert Sans"/>
              <a:cs typeface="Albert Sans"/>
              <a:sym typeface="Albert Sans"/>
            </a:endParaRPr>
          </a:p>
          <a:p>
            <a:pPr indent="7010" lvl="0" marL="348386" marR="3422" rtl="0" algn="l">
              <a:lnSpc>
                <a:spcPct val="127553"/>
              </a:lnSpc>
              <a:spcBef>
                <a:spcPts val="400"/>
              </a:spcBef>
              <a:spcAft>
                <a:spcPts val="0"/>
              </a:spcAft>
              <a:buNone/>
            </a:pPr>
            <a:r>
              <a:rPr lang="en" sz="1200">
                <a:solidFill>
                  <a:schemeClr val="dk1"/>
                </a:solidFill>
                <a:latin typeface="Albert Sans"/>
                <a:ea typeface="Albert Sans"/>
                <a:cs typeface="Albert Sans"/>
                <a:sym typeface="Albert Sans"/>
              </a:rPr>
              <a:t>Firebase is used for users' queries and responses; it hosts the history of the users' queries and the application itself. While Firebase offers a free tier, we will have to make consideration for additional server resources as the application scales with use. Hosting costs depend on data storage and API calls made by users interacting with the chatbot. Server Maintenance: </a:t>
            </a:r>
            <a:endParaRPr sz="1200">
              <a:solidFill>
                <a:schemeClr val="dk1"/>
              </a:solidFill>
              <a:latin typeface="Albert Sans"/>
              <a:ea typeface="Albert Sans"/>
              <a:cs typeface="Albert Sans"/>
              <a:sym typeface="Albert Sans"/>
            </a:endParaRPr>
          </a:p>
          <a:p>
            <a:pPr indent="-2133" lvl="0" marL="348538" marR="74543" rtl="0" algn="l">
              <a:lnSpc>
                <a:spcPct val="124950"/>
              </a:lnSpc>
              <a:spcBef>
                <a:spcPts val="69"/>
              </a:spcBef>
              <a:spcAft>
                <a:spcPts val="0"/>
              </a:spcAft>
              <a:buNone/>
            </a:pPr>
            <a:r>
              <a:rPr lang="en" sz="1200">
                <a:solidFill>
                  <a:schemeClr val="dk1"/>
                </a:solidFill>
                <a:latin typeface="Albert Sans"/>
                <a:ea typeface="Albert Sans"/>
                <a:cs typeface="Albert Sans"/>
                <a:sym typeface="Albert Sans"/>
              </a:rPr>
              <a:t>This covers the costs incurred in maintaining the server over time. Maintenance costs could include backups, monitoring, and ensuring the server is available and running at full efficiency. We estimated maintenance costs for a year, which will go a long way in ensuring the application remains operational after deployment.</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a:solidFill>
                <a:schemeClr val="dk1"/>
              </a:solidFill>
              <a:latin typeface="Albert Sans"/>
              <a:ea typeface="Albert Sans"/>
              <a:cs typeface="Albert Sans"/>
              <a:sym typeface="Albert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7" name="Shape 2187"/>
        <p:cNvGrpSpPr/>
        <p:nvPr/>
      </p:nvGrpSpPr>
      <p:grpSpPr>
        <a:xfrm>
          <a:off x="0" y="0"/>
          <a:ext cx="0" cy="0"/>
          <a:chOff x="0" y="0"/>
          <a:chExt cx="0" cy="0"/>
        </a:xfrm>
      </p:grpSpPr>
      <p:sp>
        <p:nvSpPr>
          <p:cNvPr id="2188" name="Google Shape;2188;p62"/>
          <p:cNvSpPr txBox="1"/>
          <p:nvPr>
            <p:ph type="title"/>
          </p:nvPr>
        </p:nvSpPr>
        <p:spPr>
          <a:xfrm>
            <a:off x="720000" y="172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Estimated Cost of Software Products</a:t>
            </a:r>
            <a:endParaRPr sz="3300"/>
          </a:p>
        </p:txBody>
      </p:sp>
      <p:sp>
        <p:nvSpPr>
          <p:cNvPr id="2189" name="Google Shape;2189;p62"/>
          <p:cNvSpPr txBox="1"/>
          <p:nvPr/>
        </p:nvSpPr>
        <p:spPr>
          <a:xfrm>
            <a:off x="719993" y="817800"/>
            <a:ext cx="7545000" cy="2644500"/>
          </a:xfrm>
          <a:prstGeom prst="rect">
            <a:avLst/>
          </a:prstGeom>
          <a:noFill/>
          <a:ln>
            <a:noFill/>
          </a:ln>
        </p:spPr>
        <p:txBody>
          <a:bodyPr anchorCtr="0" anchor="t" bIns="91425" lIns="91425" spcFirstLastPara="1" rIns="91425" wrap="square" tIns="91425">
            <a:noAutofit/>
          </a:bodyPr>
          <a:lstStyle/>
          <a:p>
            <a:pPr indent="-304800" lvl="0" marL="457200" marR="265866" rtl="0" algn="l">
              <a:lnSpc>
                <a:spcPct val="128854"/>
              </a:lnSpc>
              <a:spcBef>
                <a:spcPts val="400"/>
              </a:spcBef>
              <a:spcAft>
                <a:spcPts val="0"/>
              </a:spcAft>
              <a:buSzPts val="1200"/>
              <a:buChar char="●"/>
            </a:pPr>
            <a:r>
              <a:rPr lang="en" sz="1200"/>
              <a:t>The </a:t>
            </a:r>
            <a:r>
              <a:rPr lang="en" sz="1200"/>
              <a:t>chatbot</a:t>
            </a:r>
            <a:r>
              <a:rPr lang="en" sz="1200"/>
              <a:t> natural language features are to be powered by the OpenAI API; costs accrue thereby on token usage or, in other words, the number of queries that a chatbot handles with information generated out of such interactions. In this, we have assumed moderate API usage, considering multiple users interacting with the API. Development Tools (IDE, Libraries): </a:t>
            </a:r>
            <a:endParaRPr sz="1200"/>
          </a:p>
          <a:p>
            <a:pPr indent="-304800" lvl="0" marL="457200" marR="97505" rtl="0" algn="l">
              <a:lnSpc>
                <a:spcPct val="124950"/>
              </a:lnSpc>
              <a:spcBef>
                <a:spcPts val="0"/>
              </a:spcBef>
              <a:spcAft>
                <a:spcPts val="0"/>
              </a:spcAft>
              <a:buSzPts val="1200"/>
              <a:buChar char="●"/>
            </a:pPr>
            <a:r>
              <a:rPr lang="en" sz="1200"/>
              <a:t>Although many development tools are open-source, there may be some tools or libraries we would have to procure such as specific libraries used for web scraping, handling data, or testing. The costs will also cover even software for the productivity of development, such as paid versions of IDEs like WebStorm or IntelliJ. </a:t>
            </a:r>
            <a:endParaRPr sz="1200"/>
          </a:p>
          <a:p>
            <a:pPr indent="-304800" lvl="0" marL="457200" marR="97505" rtl="0" algn="l">
              <a:lnSpc>
                <a:spcPct val="124950"/>
              </a:lnSpc>
              <a:spcBef>
                <a:spcPts val="0"/>
              </a:spcBef>
              <a:spcAft>
                <a:spcPts val="0"/>
              </a:spcAft>
              <a:buSzPts val="1200"/>
              <a:buChar char="●"/>
            </a:pPr>
            <a:r>
              <a:rPr lang="en" sz="1200"/>
              <a:t>This would also include any third-party proprietary software required for specific tasks; more advanced encryption tools, for instance, or additional API access. Most of the utilities for a student project can be availed from open-source varieties, but a small budget is set aside to accommodate those paid versions. </a:t>
            </a:r>
            <a:endParaRPr sz="1200"/>
          </a:p>
          <a:p>
            <a:pPr indent="-2133" lvl="0" marL="348538" marR="74543" rtl="0" algn="l">
              <a:lnSpc>
                <a:spcPct val="124950"/>
              </a:lnSpc>
              <a:spcBef>
                <a:spcPts val="69"/>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a:solidFill>
                <a:schemeClr val="dk1"/>
              </a:solidFill>
              <a:latin typeface="Albert Sans"/>
              <a:ea typeface="Albert Sans"/>
              <a:cs typeface="Albert Sans"/>
              <a:sym typeface="Albert Sans"/>
            </a:endParaRPr>
          </a:p>
        </p:txBody>
      </p:sp>
      <p:graphicFrame>
        <p:nvGraphicFramePr>
          <p:cNvPr id="2190" name="Google Shape;2190;p62"/>
          <p:cNvGraphicFramePr/>
          <p:nvPr/>
        </p:nvGraphicFramePr>
        <p:xfrm>
          <a:off x="2940175" y="3462300"/>
          <a:ext cx="3000000" cy="3000000"/>
        </p:xfrm>
        <a:graphic>
          <a:graphicData uri="http://schemas.openxmlformats.org/drawingml/2006/table">
            <a:tbl>
              <a:tblPr>
                <a:noFill/>
                <a:tableStyleId>{1A4B1D8C-5F09-4604-8C6A-52670279ABEA}</a:tableStyleId>
              </a:tblPr>
              <a:tblGrid>
                <a:gridCol w="2524125"/>
                <a:gridCol w="980200"/>
              </a:tblGrid>
              <a:tr h="285750">
                <a:tc>
                  <a:txBody>
                    <a:bodyPr/>
                    <a:lstStyle/>
                    <a:p>
                      <a:pPr indent="0" lvl="0" marL="91211" rtl="0" algn="l">
                        <a:spcBef>
                          <a:spcPts val="0"/>
                        </a:spcBef>
                        <a:spcAft>
                          <a:spcPts val="0"/>
                        </a:spcAft>
                        <a:buNone/>
                      </a:pPr>
                      <a:r>
                        <a:rPr b="1" lang="en" sz="1200">
                          <a:solidFill>
                            <a:srgbClr val="0E2A47"/>
                          </a:solidFill>
                        </a:rPr>
                        <a:t>Software Product </a:t>
                      </a:r>
                      <a:endParaRPr b="1" sz="1200">
                        <a:solidFill>
                          <a:srgbClr val="0E2A47"/>
                        </a:solidFill>
                      </a:endParaRPr>
                    </a:p>
                  </a:txBody>
                  <a:tcPr marT="63500" marB="63500" marR="63500" marL="63500"/>
                </a:tc>
                <a:tc>
                  <a:txBody>
                    <a:bodyPr/>
                    <a:lstStyle/>
                    <a:p>
                      <a:pPr indent="0" lvl="0" marL="0" rtl="0" algn="ctr">
                        <a:spcBef>
                          <a:spcPts val="0"/>
                        </a:spcBef>
                        <a:spcAft>
                          <a:spcPts val="0"/>
                        </a:spcAft>
                        <a:buNone/>
                      </a:pPr>
                      <a:r>
                        <a:rPr b="1" lang="en" sz="1200">
                          <a:solidFill>
                            <a:srgbClr val="0E2A47"/>
                          </a:solidFill>
                        </a:rPr>
                        <a:t>Cost (USD)</a:t>
                      </a:r>
                      <a:endParaRPr b="1" sz="1200">
                        <a:solidFill>
                          <a:srgbClr val="0E2A47"/>
                        </a:solidFill>
                      </a:endParaRPr>
                    </a:p>
                  </a:txBody>
                  <a:tcPr marT="63500" marB="63500" marR="63500" marL="63500"/>
                </a:tc>
              </a:tr>
              <a:tr h="285750">
                <a:tc>
                  <a:txBody>
                    <a:bodyPr/>
                    <a:lstStyle/>
                    <a:p>
                      <a:pPr indent="0" lvl="0" marL="93040" rtl="0" algn="l">
                        <a:spcBef>
                          <a:spcPts val="0"/>
                        </a:spcBef>
                        <a:spcAft>
                          <a:spcPts val="0"/>
                        </a:spcAft>
                        <a:buNone/>
                      </a:pPr>
                      <a:r>
                        <a:rPr lang="en" sz="1200"/>
                        <a:t>OpenAI API (Token Usage) </a:t>
                      </a:r>
                      <a:endParaRPr sz="1200"/>
                    </a:p>
                  </a:txBody>
                  <a:tcPr marT="63500" marB="63500" marR="63500" marL="63500"/>
                </a:tc>
                <a:tc>
                  <a:txBody>
                    <a:bodyPr/>
                    <a:lstStyle/>
                    <a:p>
                      <a:pPr indent="0" lvl="0" marL="89425" rtl="0" algn="l">
                        <a:spcBef>
                          <a:spcPts val="0"/>
                        </a:spcBef>
                        <a:spcAft>
                          <a:spcPts val="0"/>
                        </a:spcAft>
                        <a:buNone/>
                      </a:pPr>
                      <a:r>
                        <a:rPr lang="en" sz="1200"/>
                        <a:t>$250</a:t>
                      </a:r>
                      <a:endParaRPr sz="1200"/>
                    </a:p>
                  </a:txBody>
                  <a:tcPr marT="63500" marB="63500" marR="63500" marL="63500"/>
                </a:tc>
              </a:tr>
              <a:tr h="276225">
                <a:tc>
                  <a:txBody>
                    <a:bodyPr/>
                    <a:lstStyle/>
                    <a:p>
                      <a:pPr indent="0" lvl="0" marL="0" rtl="0" algn="ctr">
                        <a:spcBef>
                          <a:spcPts val="0"/>
                        </a:spcBef>
                        <a:spcAft>
                          <a:spcPts val="0"/>
                        </a:spcAft>
                        <a:buNone/>
                      </a:pPr>
                      <a:r>
                        <a:rPr lang="en" sz="1200"/>
                        <a:t>Development Tools (IDE, Libraries) </a:t>
                      </a:r>
                      <a:endParaRPr sz="1200"/>
                    </a:p>
                  </a:txBody>
                  <a:tcPr marT="63500" marB="63500" marR="63500" marL="63500"/>
                </a:tc>
                <a:tc>
                  <a:txBody>
                    <a:bodyPr/>
                    <a:lstStyle/>
                    <a:p>
                      <a:pPr indent="0" lvl="0" marL="89425" rtl="0" algn="l">
                        <a:spcBef>
                          <a:spcPts val="0"/>
                        </a:spcBef>
                        <a:spcAft>
                          <a:spcPts val="0"/>
                        </a:spcAft>
                        <a:buNone/>
                      </a:pPr>
                      <a:r>
                        <a:rPr lang="en" sz="1200"/>
                        <a:t>$500</a:t>
                      </a:r>
                      <a:endParaRPr sz="1200"/>
                    </a:p>
                  </a:txBody>
                  <a:tcPr marT="63500" marB="63500" marR="63500" marL="63500"/>
                </a:tc>
              </a:tr>
              <a:tr h="285750">
                <a:tc>
                  <a:txBody>
                    <a:bodyPr/>
                    <a:lstStyle/>
                    <a:p>
                      <a:pPr indent="0" lvl="0" marL="96850" rtl="0" algn="l">
                        <a:spcBef>
                          <a:spcPts val="0"/>
                        </a:spcBef>
                        <a:spcAft>
                          <a:spcPts val="0"/>
                        </a:spcAft>
                        <a:buNone/>
                      </a:pPr>
                      <a:r>
                        <a:rPr lang="en" sz="1200"/>
                        <a:t>Licensed Software </a:t>
                      </a:r>
                      <a:endParaRPr sz="1200"/>
                    </a:p>
                  </a:txBody>
                  <a:tcPr marT="63500" marB="63500" marR="63500" marL="63500"/>
                </a:tc>
                <a:tc>
                  <a:txBody>
                    <a:bodyPr/>
                    <a:lstStyle/>
                    <a:p>
                      <a:pPr indent="0" lvl="0" marL="89425" rtl="0" algn="l">
                        <a:spcBef>
                          <a:spcPts val="0"/>
                        </a:spcBef>
                        <a:spcAft>
                          <a:spcPts val="0"/>
                        </a:spcAft>
                        <a:buNone/>
                      </a:pPr>
                      <a:r>
                        <a:rPr lang="en" sz="1200"/>
                        <a:t>$400</a:t>
                      </a:r>
                      <a:endParaRPr sz="1200"/>
                    </a:p>
                  </a:txBody>
                  <a:tcPr marT="63500" marB="63500" marR="63500" marL="63500"/>
                </a:tc>
              </a:tr>
              <a:tr h="285750">
                <a:tc>
                  <a:txBody>
                    <a:bodyPr/>
                    <a:lstStyle/>
                    <a:p>
                      <a:pPr indent="0" lvl="0" marL="88925" rtl="0" algn="l">
                        <a:spcBef>
                          <a:spcPts val="0"/>
                        </a:spcBef>
                        <a:spcAft>
                          <a:spcPts val="0"/>
                        </a:spcAft>
                        <a:buNone/>
                      </a:pPr>
                      <a:r>
                        <a:rPr b="1" lang="en" sz="1200"/>
                        <a:t>Total Software Cost </a:t>
                      </a:r>
                      <a:endParaRPr b="1" sz="1200"/>
                    </a:p>
                  </a:txBody>
                  <a:tcPr marT="63500" marB="63500" marR="63500" marL="63500"/>
                </a:tc>
                <a:tc>
                  <a:txBody>
                    <a:bodyPr/>
                    <a:lstStyle/>
                    <a:p>
                      <a:pPr indent="0" lvl="0" marL="89119" rtl="0" algn="l">
                        <a:spcBef>
                          <a:spcPts val="0"/>
                        </a:spcBef>
                        <a:spcAft>
                          <a:spcPts val="0"/>
                        </a:spcAft>
                        <a:buNone/>
                      </a:pPr>
                      <a:r>
                        <a:rPr b="1" lang="en" sz="1200"/>
                        <a:t>$1,150</a:t>
                      </a:r>
                      <a:endParaRPr b="1" sz="1200"/>
                    </a:p>
                  </a:txBody>
                  <a:tcPr marT="63500" marB="63500" marR="63500" marL="6350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sp>
        <p:nvSpPr>
          <p:cNvPr id="2195" name="Google Shape;2195;p63"/>
          <p:cNvSpPr txBox="1"/>
          <p:nvPr>
            <p:ph type="title"/>
          </p:nvPr>
        </p:nvSpPr>
        <p:spPr>
          <a:xfrm>
            <a:off x="720000" y="81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Estimated Cost of Personnel</a:t>
            </a:r>
            <a:endParaRPr/>
          </a:p>
        </p:txBody>
      </p:sp>
      <p:sp>
        <p:nvSpPr>
          <p:cNvPr id="2196" name="Google Shape;2196;p63"/>
          <p:cNvSpPr txBox="1"/>
          <p:nvPr/>
        </p:nvSpPr>
        <p:spPr>
          <a:xfrm>
            <a:off x="742830" y="663300"/>
            <a:ext cx="7545000" cy="2644500"/>
          </a:xfrm>
          <a:prstGeom prst="rect">
            <a:avLst/>
          </a:prstGeom>
          <a:noFill/>
          <a:ln>
            <a:noFill/>
          </a:ln>
        </p:spPr>
        <p:txBody>
          <a:bodyPr anchorCtr="0" anchor="t" bIns="91425" lIns="91425" spcFirstLastPara="1" rIns="91425" wrap="square" tIns="91425">
            <a:noAutofit/>
          </a:bodyPr>
          <a:lstStyle/>
          <a:p>
            <a:pPr indent="0" lvl="0" marL="0" rtl="0" algn="l">
              <a:spcBef>
                <a:spcPts val="1375"/>
              </a:spcBef>
              <a:spcAft>
                <a:spcPts val="0"/>
              </a:spcAft>
              <a:buNone/>
            </a:pPr>
            <a:r>
              <a:rPr b="1" lang="en" sz="1200"/>
              <a:t>Developers: Coding and Testing </a:t>
            </a:r>
            <a:endParaRPr b="1" sz="1200"/>
          </a:p>
          <a:p>
            <a:pPr indent="-304800" lvl="0" marL="457200" rtl="0" algn="l">
              <a:spcBef>
                <a:spcPts val="400"/>
              </a:spcBef>
              <a:spcAft>
                <a:spcPts val="0"/>
              </a:spcAft>
              <a:buSzPts val="1200"/>
              <a:buChar char="●"/>
            </a:pPr>
            <a:r>
              <a:rPr lang="en" sz="1200"/>
              <a:t>The major cost here is in time and effort contributed by 9 team members for coding,</a:t>
            </a:r>
            <a:endParaRPr sz="1200"/>
          </a:p>
          <a:p>
            <a:pPr indent="-304800" lvl="0" marL="457200" marR="47364" rtl="0" algn="l">
              <a:lnSpc>
                <a:spcPct val="124950"/>
              </a:lnSpc>
              <a:spcBef>
                <a:spcPts val="0"/>
              </a:spcBef>
              <a:spcAft>
                <a:spcPts val="0"/>
              </a:spcAft>
              <a:buSzPts val="1200"/>
              <a:buChar char="●"/>
            </a:pPr>
            <a:r>
              <a:rPr lang="en" sz="1200"/>
              <a:t>testing, and deployment of the final product. Even though this was work done by students, we estimate what an equivalent cost would be if this were a professional development team. Each would provide coding, design and testing contributions; the estimated cost in this submission represents the value of such effort. </a:t>
            </a:r>
            <a:endParaRPr sz="1200"/>
          </a:p>
          <a:p>
            <a:pPr indent="-304800" lvl="0" marL="457200" marR="140413" rtl="0" algn="l">
              <a:lnSpc>
                <a:spcPct val="124950"/>
              </a:lnSpc>
              <a:spcBef>
                <a:spcPts val="0"/>
              </a:spcBef>
              <a:spcAft>
                <a:spcPts val="0"/>
              </a:spcAft>
              <a:buSzPts val="1200"/>
              <a:buChar char="●"/>
            </a:pPr>
            <a:r>
              <a:rPr lang="en" sz="1200"/>
              <a:t>We estimate the total development and testing cost at $45,000 based on typical rates for software developers, assuming the students would work for a set amount of time each week. </a:t>
            </a:r>
            <a:endParaRPr sz="1200"/>
          </a:p>
          <a:p>
            <a:pPr indent="0" lvl="0" marL="0" rtl="0" algn="l">
              <a:spcBef>
                <a:spcPts val="250"/>
              </a:spcBef>
              <a:spcAft>
                <a:spcPts val="0"/>
              </a:spcAft>
              <a:buNone/>
            </a:pPr>
            <a:r>
              <a:rPr b="1" lang="en" sz="1200"/>
              <a:t>Post-Installation Training: </a:t>
            </a:r>
            <a:endParaRPr b="1" sz="1200"/>
          </a:p>
          <a:p>
            <a:pPr indent="-304800" lvl="0" marL="457200" marR="99179" rtl="0" algn="l">
              <a:lnSpc>
                <a:spcPct val="124950"/>
              </a:lnSpc>
              <a:spcBef>
                <a:spcPts val="400"/>
              </a:spcBef>
              <a:spcAft>
                <a:spcPts val="0"/>
              </a:spcAft>
              <a:buSzPts val="1200"/>
              <a:buChar char="●"/>
            </a:pPr>
            <a:r>
              <a:rPr lang="en" sz="1200"/>
              <a:t>Then the product is complete, a small part of the cost for training its users-in other words, maintaining the system-so that it will be used effectively. This might include documentation, tutorials, or direct assistance in the use of the chatbot system. It would come with an estimated training cost of $1,500 to account for resources spent in helping users or administrators understand how to operate or maintain the chatbot.</a:t>
            </a:r>
            <a:endParaRPr>
              <a:solidFill>
                <a:schemeClr val="dk1"/>
              </a:solidFill>
              <a:latin typeface="Albert Sans"/>
              <a:ea typeface="Albert Sans"/>
              <a:cs typeface="Albert Sans"/>
              <a:sym typeface="Albert Sans"/>
            </a:endParaRPr>
          </a:p>
        </p:txBody>
      </p:sp>
      <p:graphicFrame>
        <p:nvGraphicFramePr>
          <p:cNvPr id="2197" name="Google Shape;2197;p63"/>
          <p:cNvGraphicFramePr/>
          <p:nvPr/>
        </p:nvGraphicFramePr>
        <p:xfrm>
          <a:off x="3233650" y="3730625"/>
          <a:ext cx="3000000" cy="3000000"/>
        </p:xfrm>
        <a:graphic>
          <a:graphicData uri="http://schemas.openxmlformats.org/drawingml/2006/table">
            <a:tbl>
              <a:tblPr>
                <a:noFill/>
                <a:tableStyleId>{1A4B1D8C-5F09-4604-8C6A-52670279ABEA}</a:tableStyleId>
              </a:tblPr>
              <a:tblGrid>
                <a:gridCol w="2343150"/>
                <a:gridCol w="1466850"/>
                <a:gridCol w="971550"/>
              </a:tblGrid>
              <a:tr h="285750">
                <a:tc>
                  <a:txBody>
                    <a:bodyPr/>
                    <a:lstStyle/>
                    <a:p>
                      <a:pPr indent="0" lvl="0" marL="96850" rtl="0" algn="l">
                        <a:spcBef>
                          <a:spcPts val="0"/>
                        </a:spcBef>
                        <a:spcAft>
                          <a:spcPts val="0"/>
                        </a:spcAft>
                        <a:buNone/>
                      </a:pPr>
                      <a:r>
                        <a:rPr b="1" lang="en" sz="1200">
                          <a:solidFill>
                            <a:srgbClr val="0E2A47"/>
                          </a:solidFill>
                        </a:rPr>
                        <a:t>Personnel Role </a:t>
                      </a:r>
                      <a:endParaRPr b="1" sz="1200">
                        <a:solidFill>
                          <a:srgbClr val="0E2A47"/>
                        </a:solidFill>
                      </a:endParaRPr>
                    </a:p>
                  </a:txBody>
                  <a:tcPr marT="63500" marB="63500" marR="63500" marL="63500"/>
                </a:tc>
                <a:tc>
                  <a:txBody>
                    <a:bodyPr/>
                    <a:lstStyle/>
                    <a:p>
                      <a:pPr indent="0" lvl="0" marL="0" marR="45699" rtl="0" algn="r">
                        <a:spcBef>
                          <a:spcPts val="0"/>
                        </a:spcBef>
                        <a:spcAft>
                          <a:spcPts val="0"/>
                        </a:spcAft>
                        <a:buNone/>
                      </a:pPr>
                      <a:r>
                        <a:rPr b="1" lang="en" sz="1200">
                          <a:solidFill>
                            <a:srgbClr val="0E2A47"/>
                          </a:solidFill>
                        </a:rPr>
                        <a:t>Number of People </a:t>
                      </a:r>
                      <a:endParaRPr b="1" sz="1200">
                        <a:solidFill>
                          <a:srgbClr val="0E2A47"/>
                        </a:solidFill>
                      </a:endParaRPr>
                    </a:p>
                  </a:txBody>
                  <a:tcPr marT="63500" marB="63500" marR="63500" marL="63500"/>
                </a:tc>
                <a:tc>
                  <a:txBody>
                    <a:bodyPr/>
                    <a:lstStyle/>
                    <a:p>
                      <a:pPr indent="0" lvl="0" marL="0" rtl="0" algn="ctr">
                        <a:spcBef>
                          <a:spcPts val="0"/>
                        </a:spcBef>
                        <a:spcAft>
                          <a:spcPts val="0"/>
                        </a:spcAft>
                        <a:buNone/>
                      </a:pPr>
                      <a:r>
                        <a:rPr b="1" lang="en" sz="1200">
                          <a:solidFill>
                            <a:srgbClr val="0E2A47"/>
                          </a:solidFill>
                        </a:rPr>
                        <a:t>Cost (USD)</a:t>
                      </a:r>
                      <a:endParaRPr b="1" sz="1200">
                        <a:solidFill>
                          <a:srgbClr val="0E2A47"/>
                        </a:solidFill>
                      </a:endParaRPr>
                    </a:p>
                  </a:txBody>
                  <a:tcPr marT="63500" marB="63500" marR="63500" marL="63500"/>
                </a:tc>
              </a:tr>
              <a:tr h="276225">
                <a:tc>
                  <a:txBody>
                    <a:bodyPr/>
                    <a:lstStyle/>
                    <a:p>
                      <a:pPr indent="0" lvl="0" marL="0" rtl="0" algn="ctr">
                        <a:spcBef>
                          <a:spcPts val="0"/>
                        </a:spcBef>
                        <a:spcAft>
                          <a:spcPts val="0"/>
                        </a:spcAft>
                        <a:buNone/>
                      </a:pPr>
                      <a:r>
                        <a:rPr lang="en" sz="1200"/>
                        <a:t>Developers (Coding and testing) </a:t>
                      </a:r>
                      <a:endParaRPr sz="1200"/>
                    </a:p>
                  </a:txBody>
                  <a:tcPr marT="63500" marB="63500" marR="63500" marL="63500"/>
                </a:tc>
                <a:tc>
                  <a:txBody>
                    <a:bodyPr/>
                    <a:lstStyle/>
                    <a:p>
                      <a:pPr indent="0" lvl="0" marL="96438" rtl="0" algn="l">
                        <a:spcBef>
                          <a:spcPts val="0"/>
                        </a:spcBef>
                        <a:spcAft>
                          <a:spcPts val="0"/>
                        </a:spcAft>
                        <a:buNone/>
                      </a:pPr>
                      <a:r>
                        <a:rPr lang="en" sz="1200"/>
                        <a:t>8 </a:t>
                      </a:r>
                      <a:endParaRPr sz="1200"/>
                    </a:p>
                  </a:txBody>
                  <a:tcPr marT="63500" marB="63500" marR="63500" marL="63500"/>
                </a:tc>
                <a:tc>
                  <a:txBody>
                    <a:bodyPr/>
                    <a:lstStyle/>
                    <a:p>
                      <a:pPr indent="0" lvl="0" marL="94783" rtl="0" algn="l">
                        <a:spcBef>
                          <a:spcPts val="0"/>
                        </a:spcBef>
                        <a:spcAft>
                          <a:spcPts val="0"/>
                        </a:spcAft>
                        <a:buNone/>
                      </a:pPr>
                      <a:r>
                        <a:rPr lang="en" sz="1200"/>
                        <a:t>$45,000</a:t>
                      </a:r>
                      <a:endParaRPr sz="1200"/>
                    </a:p>
                  </a:txBody>
                  <a:tcPr marT="63500" marB="63500" marR="63500" marL="63500"/>
                </a:tc>
              </a:tr>
              <a:tr h="285750">
                <a:tc>
                  <a:txBody>
                    <a:bodyPr/>
                    <a:lstStyle/>
                    <a:p>
                      <a:pPr indent="0" lvl="0" marL="89230" rtl="0" algn="l">
                        <a:spcBef>
                          <a:spcPts val="0"/>
                        </a:spcBef>
                        <a:spcAft>
                          <a:spcPts val="0"/>
                        </a:spcAft>
                        <a:buNone/>
                      </a:pPr>
                      <a:r>
                        <a:rPr lang="en" sz="1200"/>
                        <a:t>Training Post-Installation </a:t>
                      </a:r>
                      <a:endParaRPr sz="1200"/>
                    </a:p>
                  </a:txBody>
                  <a:tcPr marT="63500" marB="63500" marR="63500" marL="63500"/>
                </a:tc>
                <a:tc>
                  <a:txBody>
                    <a:bodyPr/>
                    <a:lstStyle/>
                    <a:p>
                      <a:pPr indent="0" lvl="0" marL="106801" rtl="0" algn="l">
                        <a:spcBef>
                          <a:spcPts val="0"/>
                        </a:spcBef>
                        <a:spcAft>
                          <a:spcPts val="0"/>
                        </a:spcAft>
                        <a:buNone/>
                      </a:pPr>
                      <a:r>
                        <a:rPr lang="en" sz="1200"/>
                        <a:t>1 </a:t>
                      </a:r>
                      <a:endParaRPr sz="1200"/>
                    </a:p>
                  </a:txBody>
                  <a:tcPr marT="63500" marB="63500" marR="63500" marL="63500"/>
                </a:tc>
                <a:tc>
                  <a:txBody>
                    <a:bodyPr/>
                    <a:lstStyle/>
                    <a:p>
                      <a:pPr indent="0" lvl="0" marL="94783" rtl="0" algn="l">
                        <a:spcBef>
                          <a:spcPts val="0"/>
                        </a:spcBef>
                        <a:spcAft>
                          <a:spcPts val="0"/>
                        </a:spcAft>
                        <a:buNone/>
                      </a:pPr>
                      <a:r>
                        <a:rPr lang="en" sz="1200"/>
                        <a:t>$1,500</a:t>
                      </a:r>
                      <a:endParaRPr sz="1200"/>
                    </a:p>
                  </a:txBody>
                  <a:tcPr marT="63500" marB="63500" marR="63500" marL="63500"/>
                </a:tc>
              </a:tr>
              <a:tr h="285750">
                <a:tc>
                  <a:txBody>
                    <a:bodyPr/>
                    <a:lstStyle/>
                    <a:p>
                      <a:pPr indent="0" lvl="0" marL="88925" rtl="0" algn="l">
                        <a:spcBef>
                          <a:spcPts val="0"/>
                        </a:spcBef>
                        <a:spcAft>
                          <a:spcPts val="0"/>
                        </a:spcAft>
                        <a:buNone/>
                      </a:pPr>
                      <a:r>
                        <a:rPr b="1" lang="en" sz="1200"/>
                        <a:t>Total Personnel Cost </a:t>
                      </a:r>
                      <a:endParaRPr b="1" sz="1200"/>
                    </a:p>
                  </a:txBody>
                  <a:tcPr marT="63500" marB="63500" marR="63500" marL="63500"/>
                </a:tc>
                <a:tc>
                  <a:txBody>
                    <a:bodyPr/>
                    <a:lstStyle/>
                    <a:p>
                      <a:pPr indent="0" lvl="0" marL="95067" rtl="0" algn="l">
                        <a:spcBef>
                          <a:spcPts val="0"/>
                        </a:spcBef>
                        <a:spcAft>
                          <a:spcPts val="0"/>
                        </a:spcAft>
                        <a:buNone/>
                      </a:pPr>
                      <a:r>
                        <a:rPr b="1" lang="en" sz="1200"/>
                        <a:t>9 </a:t>
                      </a:r>
                      <a:endParaRPr b="1" sz="1200"/>
                    </a:p>
                  </a:txBody>
                  <a:tcPr marT="63500" marB="63500" marR="63500" marL="63500"/>
                </a:tc>
                <a:tc>
                  <a:txBody>
                    <a:bodyPr/>
                    <a:lstStyle/>
                    <a:p>
                      <a:pPr indent="0" lvl="0" marL="94477" rtl="0" algn="l">
                        <a:spcBef>
                          <a:spcPts val="0"/>
                        </a:spcBef>
                        <a:spcAft>
                          <a:spcPts val="0"/>
                        </a:spcAft>
                        <a:buNone/>
                      </a:pPr>
                      <a:r>
                        <a:rPr b="1" lang="en" sz="1200"/>
                        <a:t>$46,500</a:t>
                      </a:r>
                      <a:endParaRPr b="1" sz="1200"/>
                    </a:p>
                  </a:txBody>
                  <a:tcPr marT="63500" marB="63500" marR="63500" marL="6350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1" name="Shape 2201"/>
        <p:cNvGrpSpPr/>
        <p:nvPr/>
      </p:nvGrpSpPr>
      <p:grpSpPr>
        <a:xfrm>
          <a:off x="0" y="0"/>
          <a:ext cx="0" cy="0"/>
          <a:chOff x="0" y="0"/>
          <a:chExt cx="0" cy="0"/>
        </a:xfrm>
      </p:grpSpPr>
      <p:sp>
        <p:nvSpPr>
          <p:cNvPr id="2202" name="Google Shape;2202;p64"/>
          <p:cNvSpPr/>
          <p:nvPr/>
        </p:nvSpPr>
        <p:spPr>
          <a:xfrm>
            <a:off x="647422" y="748652"/>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03" name="Google Shape;2203;p64"/>
          <p:cNvSpPr txBox="1"/>
          <p:nvPr>
            <p:ph type="title"/>
          </p:nvPr>
        </p:nvSpPr>
        <p:spPr>
          <a:xfrm>
            <a:off x="906725" y="1913975"/>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Plan</a:t>
            </a:r>
            <a:endParaRPr/>
          </a:p>
        </p:txBody>
      </p:sp>
      <p:sp>
        <p:nvSpPr>
          <p:cNvPr id="2204" name="Google Shape;2204;p64"/>
          <p:cNvSpPr txBox="1"/>
          <p:nvPr>
            <p:ph idx="2" type="title"/>
          </p:nvPr>
        </p:nvSpPr>
        <p:spPr>
          <a:xfrm>
            <a:off x="906725" y="933650"/>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08</a:t>
            </a:r>
            <a:endParaRPr/>
          </a:p>
        </p:txBody>
      </p:sp>
      <p:sp>
        <p:nvSpPr>
          <p:cNvPr id="2205" name="Google Shape;2205;p64"/>
          <p:cNvSpPr txBox="1"/>
          <p:nvPr>
            <p:ph idx="1" type="subTitle"/>
          </p:nvPr>
        </p:nvSpPr>
        <p:spPr>
          <a:xfrm>
            <a:off x="906725" y="2695525"/>
            <a:ext cx="35916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Describing the test plan for testing!</a:t>
            </a:r>
            <a:endParaRPr/>
          </a:p>
        </p:txBody>
      </p:sp>
      <p:grpSp>
        <p:nvGrpSpPr>
          <p:cNvPr id="2206" name="Google Shape;2206;p64"/>
          <p:cNvGrpSpPr/>
          <p:nvPr/>
        </p:nvGrpSpPr>
        <p:grpSpPr>
          <a:xfrm>
            <a:off x="5237059" y="450501"/>
            <a:ext cx="3686080" cy="4109021"/>
            <a:chOff x="5237059" y="450501"/>
            <a:chExt cx="3686080" cy="4109021"/>
          </a:xfrm>
        </p:grpSpPr>
        <p:grpSp>
          <p:nvGrpSpPr>
            <p:cNvPr id="2207" name="Google Shape;2207;p64"/>
            <p:cNvGrpSpPr/>
            <p:nvPr/>
          </p:nvGrpSpPr>
          <p:grpSpPr>
            <a:xfrm>
              <a:off x="5237059" y="450501"/>
              <a:ext cx="3686080" cy="4109021"/>
              <a:chOff x="5237059" y="450501"/>
              <a:chExt cx="3686080" cy="4109021"/>
            </a:xfrm>
          </p:grpSpPr>
          <p:grpSp>
            <p:nvGrpSpPr>
              <p:cNvPr id="2208" name="Google Shape;2208;p64"/>
              <p:cNvGrpSpPr/>
              <p:nvPr/>
            </p:nvGrpSpPr>
            <p:grpSpPr>
              <a:xfrm>
                <a:off x="5237059" y="1581600"/>
                <a:ext cx="3081925" cy="2977923"/>
                <a:chOff x="5237059" y="1581600"/>
                <a:chExt cx="3081925" cy="2977923"/>
              </a:xfrm>
            </p:grpSpPr>
            <p:grpSp>
              <p:nvGrpSpPr>
                <p:cNvPr id="2209" name="Google Shape;2209;p64"/>
                <p:cNvGrpSpPr/>
                <p:nvPr/>
              </p:nvGrpSpPr>
              <p:grpSpPr>
                <a:xfrm>
                  <a:off x="5864177" y="1581600"/>
                  <a:ext cx="2454801" cy="2977923"/>
                  <a:chOff x="5685977" y="1581600"/>
                  <a:chExt cx="2454801" cy="2977923"/>
                </a:xfrm>
              </p:grpSpPr>
              <p:sp>
                <p:nvSpPr>
                  <p:cNvPr id="2210" name="Google Shape;2210;p64"/>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1" name="Google Shape;2211;p64"/>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2" name="Google Shape;2212;p64"/>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3" name="Google Shape;2213;p64"/>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4" name="Google Shape;2214;p64"/>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5" name="Google Shape;2215;p64"/>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6" name="Google Shape;2216;p64"/>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7" name="Google Shape;2217;p64"/>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8" name="Google Shape;2218;p64"/>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9" name="Google Shape;2219;p64"/>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0" name="Google Shape;2220;p64"/>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1" name="Google Shape;2221;p64"/>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2" name="Google Shape;2222;p64"/>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3" name="Google Shape;2223;p64"/>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4" name="Google Shape;2224;p64"/>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5" name="Google Shape;2225;p64"/>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6" name="Google Shape;2226;p64"/>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7" name="Google Shape;2227;p64"/>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8" name="Google Shape;2228;p64"/>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9" name="Google Shape;2229;p64"/>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0" name="Google Shape;2230;p64"/>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1" name="Google Shape;2231;p64"/>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2" name="Google Shape;2232;p64"/>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3" name="Google Shape;2233;p64"/>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4" name="Google Shape;2234;p64"/>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5" name="Google Shape;2235;p64"/>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6" name="Google Shape;2236;p64"/>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7" name="Google Shape;2237;p64"/>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8" name="Google Shape;2238;p64"/>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9" name="Google Shape;2239;p64"/>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0" name="Google Shape;2240;p64"/>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1" name="Google Shape;2241;p64"/>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2" name="Google Shape;2242;p64"/>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3" name="Google Shape;2243;p64"/>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4" name="Google Shape;2244;p64"/>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5" name="Google Shape;2245;p64"/>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6" name="Google Shape;2246;p64"/>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7" name="Google Shape;2247;p64"/>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8" name="Google Shape;2248;p64"/>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9" name="Google Shape;2249;p64"/>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50" name="Google Shape;2250;p64"/>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251" name="Google Shape;2251;p64"/>
                <p:cNvGrpSpPr/>
                <p:nvPr/>
              </p:nvGrpSpPr>
              <p:grpSpPr>
                <a:xfrm rot="5400000">
                  <a:off x="7874095" y="2168731"/>
                  <a:ext cx="311529" cy="578250"/>
                  <a:chOff x="1196975" y="5856287"/>
                  <a:chExt cx="231775" cy="430213"/>
                </a:xfrm>
              </p:grpSpPr>
              <p:sp>
                <p:nvSpPr>
                  <p:cNvPr id="2252" name="Google Shape;2252;p64"/>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53" name="Google Shape;2253;p64"/>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54" name="Google Shape;2254;p64"/>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55" name="Google Shape;2255;p64"/>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56" name="Google Shape;2256;p64"/>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57" name="Google Shape;2257;p64"/>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58" name="Google Shape;2258;p64"/>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259" name="Google Shape;2259;p64"/>
                <p:cNvGrpSpPr/>
                <p:nvPr/>
              </p:nvGrpSpPr>
              <p:grpSpPr>
                <a:xfrm rot="-5400000">
                  <a:off x="5370420" y="4032831"/>
                  <a:ext cx="311529" cy="578250"/>
                  <a:chOff x="1196975" y="5856287"/>
                  <a:chExt cx="231775" cy="430213"/>
                </a:xfrm>
              </p:grpSpPr>
              <p:sp>
                <p:nvSpPr>
                  <p:cNvPr id="2260" name="Google Shape;2260;p64"/>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61" name="Google Shape;2261;p64"/>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62" name="Google Shape;2262;p64"/>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63" name="Google Shape;2263;p64"/>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64" name="Google Shape;2264;p64"/>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65" name="Google Shape;2265;p64"/>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66" name="Google Shape;2266;p64"/>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2267" name="Google Shape;2267;p64"/>
              <p:cNvGrpSpPr/>
              <p:nvPr/>
            </p:nvGrpSpPr>
            <p:grpSpPr>
              <a:xfrm>
                <a:off x="7608101" y="450501"/>
                <a:ext cx="1315038" cy="1395049"/>
                <a:chOff x="7608101" y="450501"/>
                <a:chExt cx="1315038" cy="1395049"/>
              </a:xfrm>
            </p:grpSpPr>
            <p:sp>
              <p:nvSpPr>
                <p:cNvPr id="2268" name="Google Shape;2268;p64"/>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69" name="Google Shape;2269;p64"/>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0" name="Google Shape;2270;p64"/>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1" name="Google Shape;2271;p64"/>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2" name="Google Shape;2272;p64"/>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3" name="Google Shape;2273;p64"/>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4" name="Google Shape;2274;p64"/>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5" name="Google Shape;2275;p64"/>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6" name="Google Shape;2276;p64"/>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2277" name="Google Shape;2277;p64"/>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8" name="Google Shape;2278;p64"/>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9" name="Google Shape;2279;p64"/>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80" name="Google Shape;2280;p64"/>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281" name="Google Shape;2281;p64"/>
          <p:cNvGrpSpPr/>
          <p:nvPr/>
        </p:nvGrpSpPr>
        <p:grpSpPr>
          <a:xfrm>
            <a:off x="3269418" y="-171172"/>
            <a:ext cx="1609954" cy="1182121"/>
            <a:chOff x="4164268" y="-134147"/>
            <a:chExt cx="1609954" cy="1182121"/>
          </a:xfrm>
        </p:grpSpPr>
        <p:grpSp>
          <p:nvGrpSpPr>
            <p:cNvPr id="2282" name="Google Shape;2282;p64"/>
            <p:cNvGrpSpPr/>
            <p:nvPr/>
          </p:nvGrpSpPr>
          <p:grpSpPr>
            <a:xfrm flipH="1" rot="5400000">
              <a:off x="5329332" y="462259"/>
              <a:ext cx="311529" cy="578250"/>
              <a:chOff x="1196975" y="5856287"/>
              <a:chExt cx="231775" cy="430213"/>
            </a:xfrm>
          </p:grpSpPr>
          <p:sp>
            <p:nvSpPr>
              <p:cNvPr id="2283" name="Google Shape;2283;p64"/>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84" name="Google Shape;2284;p64"/>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85" name="Google Shape;2285;p64"/>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86" name="Google Shape;2286;p64"/>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87" name="Google Shape;2287;p64"/>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88" name="Google Shape;2288;p64"/>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89" name="Google Shape;2289;p64"/>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290" name="Google Shape;2290;p64"/>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291" name="Google Shape;2291;p64"/>
          <p:cNvGrpSpPr/>
          <p:nvPr/>
        </p:nvGrpSpPr>
        <p:grpSpPr>
          <a:xfrm>
            <a:off x="-568239" y="3824354"/>
            <a:ext cx="3918127" cy="2268301"/>
            <a:chOff x="-568239" y="3824354"/>
            <a:chExt cx="3918127" cy="2268301"/>
          </a:xfrm>
        </p:grpSpPr>
        <p:grpSp>
          <p:nvGrpSpPr>
            <p:cNvPr id="2292" name="Google Shape;2292;p64"/>
            <p:cNvGrpSpPr/>
            <p:nvPr/>
          </p:nvGrpSpPr>
          <p:grpSpPr>
            <a:xfrm>
              <a:off x="-568239" y="3824354"/>
              <a:ext cx="2352287" cy="2268301"/>
              <a:chOff x="1449950" y="3813402"/>
              <a:chExt cx="2054220" cy="1980876"/>
            </a:xfrm>
          </p:grpSpPr>
          <p:sp>
            <p:nvSpPr>
              <p:cNvPr id="2293" name="Google Shape;2293;p64"/>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94" name="Google Shape;2294;p64"/>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95" name="Google Shape;2295;p64"/>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96" name="Google Shape;2296;p64"/>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97" name="Google Shape;2297;p64"/>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98" name="Google Shape;2298;p64"/>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99" name="Google Shape;2299;p64"/>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00" name="Google Shape;2300;p64"/>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01" name="Google Shape;2301;p64"/>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02" name="Google Shape;2302;p64"/>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03" name="Google Shape;2303;p64"/>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304" name="Google Shape;2304;p64"/>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sp>
        <p:nvSpPr>
          <p:cNvPr id="2309" name="Google Shape;2309;p65"/>
          <p:cNvSpPr txBox="1"/>
          <p:nvPr>
            <p:ph type="title"/>
          </p:nvPr>
        </p:nvSpPr>
        <p:spPr>
          <a:xfrm>
            <a:off x="713225" y="859872"/>
            <a:ext cx="3513300" cy="8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Test Plan</a:t>
            </a:r>
            <a:endParaRPr sz="4800"/>
          </a:p>
        </p:txBody>
      </p:sp>
      <p:sp>
        <p:nvSpPr>
          <p:cNvPr id="2310" name="Google Shape;2310;p65"/>
          <p:cNvSpPr txBox="1"/>
          <p:nvPr>
            <p:ph idx="1" type="subTitle"/>
          </p:nvPr>
        </p:nvSpPr>
        <p:spPr>
          <a:xfrm>
            <a:off x="713225" y="1719675"/>
            <a:ext cx="7629000" cy="27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The Focus of the Test Plan</a:t>
            </a:r>
            <a:endParaRPr b="1" sz="1200"/>
          </a:p>
          <a:p>
            <a:pPr indent="-304800" lvl="0" marL="457200" rtl="0" algn="l">
              <a:spcBef>
                <a:spcPts val="0"/>
              </a:spcBef>
              <a:spcAft>
                <a:spcPts val="0"/>
              </a:spcAft>
              <a:buSzPts val="1200"/>
              <a:buChar char="●"/>
            </a:pPr>
            <a:r>
              <a:rPr lang="en" sz="1200"/>
              <a:t>The test plan for `getProfessorData` focuses on validating its ability to fetch and parse data from a professor's RateMyProfessor page. </a:t>
            </a:r>
            <a:endParaRPr sz="1200"/>
          </a:p>
          <a:p>
            <a:pPr indent="-304800" lvl="0" marL="457200" rtl="0" algn="l">
              <a:spcBef>
                <a:spcPts val="0"/>
              </a:spcBef>
              <a:spcAft>
                <a:spcPts val="0"/>
              </a:spcAft>
              <a:buSzPts val="1200"/>
              <a:buChar char="●"/>
            </a:pPr>
            <a:r>
              <a:rPr lang="en" sz="1200"/>
              <a:t>It includes two key test cases: successful data retrieval with expected properties (`name`, `rating`, `comments`), and error handling when the page cannot be accessed. Using Jest and mocking with `axios`, we ensure that `getProfessorData` reliably returns expected data or raises an error if the fetch fails. This plan verifies the function's core functionality, providing a stable foundation for other components that rely on this data.</a:t>
            </a:r>
            <a:endParaRPr sz="1200"/>
          </a:p>
          <a:p>
            <a:pPr indent="0" lvl="0" marL="0" rtl="0" algn="l">
              <a:spcBef>
                <a:spcPts val="0"/>
              </a:spcBef>
              <a:spcAft>
                <a:spcPts val="0"/>
              </a:spcAft>
              <a:buNone/>
            </a:pPr>
            <a:r>
              <a:rPr b="1" lang="en" sz="1200"/>
              <a:t>Example Explanation</a:t>
            </a:r>
            <a:endParaRPr sz="1200"/>
          </a:p>
          <a:p>
            <a:pPr indent="-304800" lvl="0" marL="457200" rtl="0" algn="l">
              <a:spcBef>
                <a:spcPts val="0"/>
              </a:spcBef>
              <a:spcAft>
                <a:spcPts val="0"/>
              </a:spcAft>
              <a:buSzPts val="1200"/>
              <a:buChar char="●"/>
            </a:pPr>
            <a:r>
              <a:rPr lang="en" sz="1200"/>
              <a:t>For example, the `getProfessorData` function was tested with two cases: successful data retrieval and error handling. In the first case, a mock URL returned expected professor data (`name`, `rating`, `comments`), and the function passed by returning the correct object.</a:t>
            </a:r>
            <a:endParaRPr sz="1200"/>
          </a:p>
        </p:txBody>
      </p:sp>
      <p:grpSp>
        <p:nvGrpSpPr>
          <p:cNvPr id="2311" name="Google Shape;2311;p65"/>
          <p:cNvGrpSpPr/>
          <p:nvPr/>
        </p:nvGrpSpPr>
        <p:grpSpPr>
          <a:xfrm>
            <a:off x="4226526" y="4"/>
            <a:ext cx="2601571" cy="859883"/>
            <a:chOff x="4185150" y="362894"/>
            <a:chExt cx="2361415" cy="780506"/>
          </a:xfrm>
        </p:grpSpPr>
        <p:sp>
          <p:nvSpPr>
            <p:cNvPr id="2312" name="Google Shape;2312;p65"/>
            <p:cNvSpPr/>
            <p:nvPr/>
          </p:nvSpPr>
          <p:spPr>
            <a:xfrm flipH="1">
              <a:off x="4995518" y="707352"/>
              <a:ext cx="45794" cy="51768"/>
            </a:xfrm>
            <a:custGeom>
              <a:rect b="b" l="l" r="r" t="t"/>
              <a:pathLst>
                <a:path extrusionOk="0" h="113" w="102">
                  <a:moveTo>
                    <a:pt x="82" y="112"/>
                  </a:moveTo>
                  <a:lnTo>
                    <a:pt x="82" y="112"/>
                  </a:lnTo>
                  <a:cubicBezTo>
                    <a:pt x="77" y="112"/>
                    <a:pt x="70" y="109"/>
                    <a:pt x="68" y="104"/>
                  </a:cubicBezTo>
                  <a:lnTo>
                    <a:pt x="68" y="104"/>
                  </a:lnTo>
                  <a:cubicBezTo>
                    <a:pt x="50" y="77"/>
                    <a:pt x="31" y="53"/>
                    <a:pt x="6" y="30"/>
                  </a:cubicBezTo>
                  <a:lnTo>
                    <a:pt x="6" y="30"/>
                  </a:lnTo>
                  <a:cubicBezTo>
                    <a:pt x="1" y="25"/>
                    <a:pt x="0" y="14"/>
                    <a:pt x="5" y="7"/>
                  </a:cubicBezTo>
                  <a:lnTo>
                    <a:pt x="5" y="7"/>
                  </a:lnTo>
                  <a:cubicBezTo>
                    <a:pt x="12" y="0"/>
                    <a:pt x="22" y="0"/>
                    <a:pt x="30" y="7"/>
                  </a:cubicBezTo>
                  <a:lnTo>
                    <a:pt x="30" y="7"/>
                  </a:lnTo>
                  <a:cubicBezTo>
                    <a:pt x="55" y="29"/>
                    <a:pt x="78" y="56"/>
                    <a:pt x="96" y="86"/>
                  </a:cubicBezTo>
                  <a:lnTo>
                    <a:pt x="96" y="86"/>
                  </a:lnTo>
                  <a:cubicBezTo>
                    <a:pt x="101" y="94"/>
                    <a:pt x="98" y="105"/>
                    <a:pt x="90" y="109"/>
                  </a:cubicBezTo>
                  <a:lnTo>
                    <a:pt x="90" y="109"/>
                  </a:lnTo>
                  <a:cubicBezTo>
                    <a:pt x="87" y="111"/>
                    <a:pt x="85" y="112"/>
                    <a:pt x="82" y="11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13" name="Google Shape;2313;p65"/>
            <p:cNvSpPr/>
            <p:nvPr/>
          </p:nvSpPr>
          <p:spPr>
            <a:xfrm flipH="1">
              <a:off x="5105026" y="362894"/>
              <a:ext cx="1441539" cy="469898"/>
            </a:xfrm>
            <a:custGeom>
              <a:rect b="b" l="l" r="r" t="t"/>
              <a:pathLst>
                <a:path extrusionOk="0" h="1040" w="3192">
                  <a:moveTo>
                    <a:pt x="1900" y="1039"/>
                  </a:moveTo>
                  <a:lnTo>
                    <a:pt x="1900" y="1039"/>
                  </a:lnTo>
                  <a:cubicBezTo>
                    <a:pt x="1880" y="1038"/>
                    <a:pt x="1857" y="1039"/>
                    <a:pt x="1835" y="1037"/>
                  </a:cubicBezTo>
                  <a:lnTo>
                    <a:pt x="1835" y="1037"/>
                  </a:lnTo>
                  <a:cubicBezTo>
                    <a:pt x="1826" y="1036"/>
                    <a:pt x="1819" y="1028"/>
                    <a:pt x="1820" y="1019"/>
                  </a:cubicBezTo>
                  <a:lnTo>
                    <a:pt x="1820" y="1019"/>
                  </a:lnTo>
                  <a:cubicBezTo>
                    <a:pt x="1820" y="1009"/>
                    <a:pt x="1829" y="1003"/>
                    <a:pt x="1838" y="1004"/>
                  </a:cubicBezTo>
                  <a:lnTo>
                    <a:pt x="1838" y="1004"/>
                  </a:lnTo>
                  <a:cubicBezTo>
                    <a:pt x="1858" y="1005"/>
                    <a:pt x="1880" y="1006"/>
                    <a:pt x="1900" y="1006"/>
                  </a:cubicBezTo>
                  <a:lnTo>
                    <a:pt x="1900" y="1006"/>
                  </a:lnTo>
                  <a:lnTo>
                    <a:pt x="1900" y="1006"/>
                  </a:lnTo>
                  <a:cubicBezTo>
                    <a:pt x="1945" y="1006"/>
                    <a:pt x="1991" y="1002"/>
                    <a:pt x="2034" y="995"/>
                  </a:cubicBezTo>
                  <a:lnTo>
                    <a:pt x="2034" y="995"/>
                  </a:lnTo>
                  <a:cubicBezTo>
                    <a:pt x="2044" y="994"/>
                    <a:pt x="2052" y="1000"/>
                    <a:pt x="2053" y="1009"/>
                  </a:cubicBezTo>
                  <a:lnTo>
                    <a:pt x="2053" y="1009"/>
                  </a:lnTo>
                  <a:cubicBezTo>
                    <a:pt x="2055" y="1018"/>
                    <a:pt x="2049" y="1026"/>
                    <a:pt x="2039" y="1028"/>
                  </a:cubicBezTo>
                  <a:lnTo>
                    <a:pt x="2039" y="1028"/>
                  </a:lnTo>
                  <a:cubicBezTo>
                    <a:pt x="1994" y="1036"/>
                    <a:pt x="1947" y="1039"/>
                    <a:pt x="1900" y="1039"/>
                  </a:cubicBezTo>
                  <a:close/>
                  <a:moveTo>
                    <a:pt x="1640" y="998"/>
                  </a:moveTo>
                  <a:lnTo>
                    <a:pt x="1640" y="998"/>
                  </a:lnTo>
                  <a:cubicBezTo>
                    <a:pt x="1638" y="998"/>
                    <a:pt x="1636" y="998"/>
                    <a:pt x="1634" y="998"/>
                  </a:cubicBezTo>
                  <a:lnTo>
                    <a:pt x="1634" y="998"/>
                  </a:lnTo>
                  <a:cubicBezTo>
                    <a:pt x="1628" y="995"/>
                    <a:pt x="1622" y="994"/>
                    <a:pt x="1614" y="990"/>
                  </a:cubicBezTo>
                  <a:lnTo>
                    <a:pt x="1614" y="990"/>
                  </a:lnTo>
                  <a:cubicBezTo>
                    <a:pt x="1554" y="969"/>
                    <a:pt x="1499" y="942"/>
                    <a:pt x="1451" y="907"/>
                  </a:cubicBezTo>
                  <a:lnTo>
                    <a:pt x="1451" y="907"/>
                  </a:lnTo>
                  <a:cubicBezTo>
                    <a:pt x="1443" y="902"/>
                    <a:pt x="1441" y="892"/>
                    <a:pt x="1446" y="885"/>
                  </a:cubicBezTo>
                  <a:lnTo>
                    <a:pt x="1446" y="885"/>
                  </a:lnTo>
                  <a:cubicBezTo>
                    <a:pt x="1452" y="877"/>
                    <a:pt x="1461" y="875"/>
                    <a:pt x="1469" y="880"/>
                  </a:cubicBezTo>
                  <a:lnTo>
                    <a:pt x="1469" y="880"/>
                  </a:lnTo>
                  <a:cubicBezTo>
                    <a:pt x="1516" y="912"/>
                    <a:pt x="1568" y="938"/>
                    <a:pt x="1626" y="960"/>
                  </a:cubicBezTo>
                  <a:lnTo>
                    <a:pt x="1626" y="960"/>
                  </a:lnTo>
                  <a:cubicBezTo>
                    <a:pt x="1632" y="962"/>
                    <a:pt x="1638" y="964"/>
                    <a:pt x="1645" y="965"/>
                  </a:cubicBezTo>
                  <a:lnTo>
                    <a:pt x="1645" y="965"/>
                  </a:lnTo>
                  <a:cubicBezTo>
                    <a:pt x="1653" y="968"/>
                    <a:pt x="1658" y="978"/>
                    <a:pt x="1655" y="987"/>
                  </a:cubicBezTo>
                  <a:lnTo>
                    <a:pt x="1655" y="987"/>
                  </a:lnTo>
                  <a:cubicBezTo>
                    <a:pt x="1653" y="994"/>
                    <a:pt x="1647" y="998"/>
                    <a:pt x="1640" y="998"/>
                  </a:cubicBezTo>
                  <a:close/>
                  <a:moveTo>
                    <a:pt x="1141" y="989"/>
                  </a:moveTo>
                  <a:lnTo>
                    <a:pt x="1141" y="989"/>
                  </a:lnTo>
                  <a:cubicBezTo>
                    <a:pt x="1132" y="989"/>
                    <a:pt x="1125" y="983"/>
                    <a:pt x="1124" y="974"/>
                  </a:cubicBezTo>
                  <a:lnTo>
                    <a:pt x="1124" y="974"/>
                  </a:lnTo>
                  <a:cubicBezTo>
                    <a:pt x="1123" y="965"/>
                    <a:pt x="1130" y="956"/>
                    <a:pt x="1139" y="956"/>
                  </a:cubicBezTo>
                  <a:lnTo>
                    <a:pt x="1139" y="956"/>
                  </a:lnTo>
                  <a:cubicBezTo>
                    <a:pt x="1205" y="948"/>
                    <a:pt x="1269" y="934"/>
                    <a:pt x="1331" y="911"/>
                  </a:cubicBezTo>
                  <a:lnTo>
                    <a:pt x="1331" y="911"/>
                  </a:lnTo>
                  <a:cubicBezTo>
                    <a:pt x="1339" y="907"/>
                    <a:pt x="1349" y="912"/>
                    <a:pt x="1351" y="920"/>
                  </a:cubicBezTo>
                  <a:lnTo>
                    <a:pt x="1351" y="920"/>
                  </a:lnTo>
                  <a:cubicBezTo>
                    <a:pt x="1355" y="930"/>
                    <a:pt x="1351" y="939"/>
                    <a:pt x="1341" y="943"/>
                  </a:cubicBezTo>
                  <a:lnTo>
                    <a:pt x="1341" y="943"/>
                  </a:lnTo>
                  <a:cubicBezTo>
                    <a:pt x="1278" y="965"/>
                    <a:pt x="1211" y="981"/>
                    <a:pt x="1142" y="988"/>
                  </a:cubicBezTo>
                  <a:lnTo>
                    <a:pt x="1142" y="988"/>
                  </a:lnTo>
                  <a:cubicBezTo>
                    <a:pt x="1141" y="988"/>
                    <a:pt x="1141" y="989"/>
                    <a:pt x="1141" y="989"/>
                  </a:cubicBezTo>
                  <a:close/>
                  <a:moveTo>
                    <a:pt x="940" y="987"/>
                  </a:moveTo>
                  <a:lnTo>
                    <a:pt x="940" y="987"/>
                  </a:lnTo>
                  <a:cubicBezTo>
                    <a:pt x="939" y="987"/>
                    <a:pt x="938" y="987"/>
                    <a:pt x="938" y="987"/>
                  </a:cubicBezTo>
                  <a:lnTo>
                    <a:pt x="938" y="987"/>
                  </a:lnTo>
                  <a:cubicBezTo>
                    <a:pt x="910" y="984"/>
                    <a:pt x="881" y="979"/>
                    <a:pt x="853" y="973"/>
                  </a:cubicBezTo>
                  <a:lnTo>
                    <a:pt x="853" y="973"/>
                  </a:lnTo>
                  <a:cubicBezTo>
                    <a:pt x="815" y="964"/>
                    <a:pt x="777" y="953"/>
                    <a:pt x="739" y="938"/>
                  </a:cubicBezTo>
                  <a:lnTo>
                    <a:pt x="739" y="938"/>
                  </a:lnTo>
                  <a:cubicBezTo>
                    <a:pt x="730" y="936"/>
                    <a:pt x="727" y="926"/>
                    <a:pt x="730" y="917"/>
                  </a:cubicBezTo>
                  <a:lnTo>
                    <a:pt x="730" y="917"/>
                  </a:lnTo>
                  <a:cubicBezTo>
                    <a:pt x="733" y="909"/>
                    <a:pt x="743" y="905"/>
                    <a:pt x="751" y="907"/>
                  </a:cubicBezTo>
                  <a:lnTo>
                    <a:pt x="751" y="907"/>
                  </a:lnTo>
                  <a:cubicBezTo>
                    <a:pt x="787" y="920"/>
                    <a:pt x="823" y="931"/>
                    <a:pt x="860" y="939"/>
                  </a:cubicBezTo>
                  <a:lnTo>
                    <a:pt x="860" y="939"/>
                  </a:lnTo>
                  <a:cubicBezTo>
                    <a:pt x="886" y="946"/>
                    <a:pt x="915" y="951"/>
                    <a:pt x="942" y="955"/>
                  </a:cubicBezTo>
                  <a:lnTo>
                    <a:pt x="942" y="955"/>
                  </a:lnTo>
                  <a:cubicBezTo>
                    <a:pt x="951" y="956"/>
                    <a:pt x="957" y="964"/>
                    <a:pt x="956" y="973"/>
                  </a:cubicBezTo>
                  <a:lnTo>
                    <a:pt x="956" y="973"/>
                  </a:lnTo>
                  <a:cubicBezTo>
                    <a:pt x="955" y="981"/>
                    <a:pt x="949" y="987"/>
                    <a:pt x="940" y="987"/>
                  </a:cubicBezTo>
                  <a:close/>
                  <a:moveTo>
                    <a:pt x="2229" y="974"/>
                  </a:moveTo>
                  <a:lnTo>
                    <a:pt x="2229" y="974"/>
                  </a:lnTo>
                  <a:cubicBezTo>
                    <a:pt x="2223" y="974"/>
                    <a:pt x="2217" y="970"/>
                    <a:pt x="2215" y="963"/>
                  </a:cubicBezTo>
                  <a:lnTo>
                    <a:pt x="2215" y="963"/>
                  </a:lnTo>
                  <a:cubicBezTo>
                    <a:pt x="2211" y="955"/>
                    <a:pt x="2216" y="945"/>
                    <a:pt x="2224" y="942"/>
                  </a:cubicBezTo>
                  <a:lnTo>
                    <a:pt x="2224" y="942"/>
                  </a:lnTo>
                  <a:cubicBezTo>
                    <a:pt x="2289" y="917"/>
                    <a:pt x="2352" y="886"/>
                    <a:pt x="2405" y="859"/>
                  </a:cubicBezTo>
                  <a:lnTo>
                    <a:pt x="2405" y="859"/>
                  </a:lnTo>
                  <a:cubicBezTo>
                    <a:pt x="2413" y="855"/>
                    <a:pt x="2424" y="858"/>
                    <a:pt x="2427" y="867"/>
                  </a:cubicBezTo>
                  <a:lnTo>
                    <a:pt x="2427" y="867"/>
                  </a:lnTo>
                  <a:cubicBezTo>
                    <a:pt x="2431" y="875"/>
                    <a:pt x="2429" y="885"/>
                    <a:pt x="2420" y="889"/>
                  </a:cubicBezTo>
                  <a:lnTo>
                    <a:pt x="2420" y="889"/>
                  </a:lnTo>
                  <a:cubicBezTo>
                    <a:pt x="2366" y="916"/>
                    <a:pt x="2303" y="946"/>
                    <a:pt x="2236" y="973"/>
                  </a:cubicBezTo>
                  <a:lnTo>
                    <a:pt x="2236" y="973"/>
                  </a:lnTo>
                  <a:cubicBezTo>
                    <a:pt x="2234" y="974"/>
                    <a:pt x="2232" y="974"/>
                    <a:pt x="2229" y="974"/>
                  </a:cubicBezTo>
                  <a:close/>
                  <a:moveTo>
                    <a:pt x="565" y="852"/>
                  </a:moveTo>
                  <a:lnTo>
                    <a:pt x="565" y="852"/>
                  </a:lnTo>
                  <a:cubicBezTo>
                    <a:pt x="562" y="852"/>
                    <a:pt x="558" y="851"/>
                    <a:pt x="556" y="848"/>
                  </a:cubicBezTo>
                  <a:lnTo>
                    <a:pt x="556" y="848"/>
                  </a:lnTo>
                  <a:cubicBezTo>
                    <a:pt x="500" y="813"/>
                    <a:pt x="445" y="772"/>
                    <a:pt x="393" y="726"/>
                  </a:cubicBezTo>
                  <a:lnTo>
                    <a:pt x="393" y="726"/>
                  </a:lnTo>
                  <a:cubicBezTo>
                    <a:pt x="387" y="720"/>
                    <a:pt x="386" y="709"/>
                    <a:pt x="392" y="701"/>
                  </a:cubicBezTo>
                  <a:lnTo>
                    <a:pt x="392" y="701"/>
                  </a:lnTo>
                  <a:cubicBezTo>
                    <a:pt x="399" y="695"/>
                    <a:pt x="410" y="694"/>
                    <a:pt x="415" y="701"/>
                  </a:cubicBezTo>
                  <a:lnTo>
                    <a:pt x="415" y="701"/>
                  </a:lnTo>
                  <a:cubicBezTo>
                    <a:pt x="465" y="746"/>
                    <a:pt x="519" y="786"/>
                    <a:pt x="574" y="819"/>
                  </a:cubicBezTo>
                  <a:lnTo>
                    <a:pt x="574" y="819"/>
                  </a:lnTo>
                  <a:cubicBezTo>
                    <a:pt x="582" y="826"/>
                    <a:pt x="584" y="836"/>
                    <a:pt x="578" y="843"/>
                  </a:cubicBezTo>
                  <a:lnTo>
                    <a:pt x="578" y="843"/>
                  </a:lnTo>
                  <a:cubicBezTo>
                    <a:pt x="575" y="848"/>
                    <a:pt x="570" y="852"/>
                    <a:pt x="565" y="852"/>
                  </a:cubicBezTo>
                  <a:close/>
                  <a:moveTo>
                    <a:pt x="1514" y="851"/>
                  </a:moveTo>
                  <a:lnTo>
                    <a:pt x="1514" y="851"/>
                  </a:lnTo>
                  <a:cubicBezTo>
                    <a:pt x="1508" y="851"/>
                    <a:pt x="1504" y="848"/>
                    <a:pt x="1501" y="844"/>
                  </a:cubicBezTo>
                  <a:lnTo>
                    <a:pt x="1501" y="844"/>
                  </a:lnTo>
                  <a:cubicBezTo>
                    <a:pt x="1496" y="837"/>
                    <a:pt x="1497" y="827"/>
                    <a:pt x="1504" y="821"/>
                  </a:cubicBezTo>
                  <a:lnTo>
                    <a:pt x="1504" y="821"/>
                  </a:lnTo>
                  <a:cubicBezTo>
                    <a:pt x="1538" y="798"/>
                    <a:pt x="1569" y="771"/>
                    <a:pt x="1598" y="743"/>
                  </a:cubicBezTo>
                  <a:lnTo>
                    <a:pt x="1598" y="743"/>
                  </a:lnTo>
                  <a:cubicBezTo>
                    <a:pt x="1616" y="724"/>
                    <a:pt x="1632" y="704"/>
                    <a:pt x="1647" y="686"/>
                  </a:cubicBezTo>
                  <a:lnTo>
                    <a:pt x="1647" y="686"/>
                  </a:lnTo>
                  <a:cubicBezTo>
                    <a:pt x="1653" y="680"/>
                    <a:pt x="1662" y="679"/>
                    <a:pt x="1671" y="683"/>
                  </a:cubicBezTo>
                  <a:lnTo>
                    <a:pt x="1671" y="683"/>
                  </a:lnTo>
                  <a:cubicBezTo>
                    <a:pt x="1677" y="689"/>
                    <a:pt x="1679" y="700"/>
                    <a:pt x="1673" y="707"/>
                  </a:cubicBezTo>
                  <a:lnTo>
                    <a:pt x="1673" y="707"/>
                  </a:lnTo>
                  <a:cubicBezTo>
                    <a:pt x="1657" y="727"/>
                    <a:pt x="1641" y="747"/>
                    <a:pt x="1621" y="766"/>
                  </a:cubicBezTo>
                  <a:lnTo>
                    <a:pt x="1621" y="766"/>
                  </a:lnTo>
                  <a:cubicBezTo>
                    <a:pt x="1591" y="796"/>
                    <a:pt x="1559" y="823"/>
                    <a:pt x="1523" y="848"/>
                  </a:cubicBezTo>
                  <a:lnTo>
                    <a:pt x="1523" y="848"/>
                  </a:lnTo>
                  <a:cubicBezTo>
                    <a:pt x="1521" y="851"/>
                    <a:pt x="1517" y="851"/>
                    <a:pt x="1514" y="851"/>
                  </a:cubicBezTo>
                  <a:close/>
                  <a:moveTo>
                    <a:pt x="2593" y="799"/>
                  </a:moveTo>
                  <a:lnTo>
                    <a:pt x="2593" y="799"/>
                  </a:lnTo>
                  <a:cubicBezTo>
                    <a:pt x="2586" y="799"/>
                    <a:pt x="2581" y="797"/>
                    <a:pt x="2577" y="790"/>
                  </a:cubicBezTo>
                  <a:lnTo>
                    <a:pt x="2577" y="790"/>
                  </a:lnTo>
                  <a:cubicBezTo>
                    <a:pt x="2574" y="782"/>
                    <a:pt x="2577" y="772"/>
                    <a:pt x="2586" y="768"/>
                  </a:cubicBezTo>
                  <a:lnTo>
                    <a:pt x="2586" y="768"/>
                  </a:lnTo>
                  <a:cubicBezTo>
                    <a:pt x="2657" y="734"/>
                    <a:pt x="2716" y="709"/>
                    <a:pt x="2773" y="691"/>
                  </a:cubicBezTo>
                  <a:lnTo>
                    <a:pt x="2773" y="691"/>
                  </a:lnTo>
                  <a:cubicBezTo>
                    <a:pt x="2782" y="688"/>
                    <a:pt x="2791" y="692"/>
                    <a:pt x="2794" y="701"/>
                  </a:cubicBezTo>
                  <a:lnTo>
                    <a:pt x="2794" y="701"/>
                  </a:lnTo>
                  <a:cubicBezTo>
                    <a:pt x="2797" y="710"/>
                    <a:pt x="2792" y="720"/>
                    <a:pt x="2784" y="722"/>
                  </a:cubicBezTo>
                  <a:lnTo>
                    <a:pt x="2784" y="722"/>
                  </a:lnTo>
                  <a:cubicBezTo>
                    <a:pt x="2728" y="741"/>
                    <a:pt x="2670" y="765"/>
                    <a:pt x="2600" y="799"/>
                  </a:cubicBezTo>
                  <a:lnTo>
                    <a:pt x="2600" y="799"/>
                  </a:lnTo>
                  <a:cubicBezTo>
                    <a:pt x="2597" y="799"/>
                    <a:pt x="2595" y="799"/>
                    <a:pt x="2593" y="799"/>
                  </a:cubicBezTo>
                  <a:close/>
                  <a:moveTo>
                    <a:pt x="1320" y="767"/>
                  </a:moveTo>
                  <a:lnTo>
                    <a:pt x="1320" y="767"/>
                  </a:lnTo>
                  <a:cubicBezTo>
                    <a:pt x="1315" y="767"/>
                    <a:pt x="1310" y="765"/>
                    <a:pt x="1306" y="760"/>
                  </a:cubicBezTo>
                  <a:lnTo>
                    <a:pt x="1306" y="760"/>
                  </a:lnTo>
                  <a:cubicBezTo>
                    <a:pt x="1301" y="751"/>
                    <a:pt x="1296" y="744"/>
                    <a:pt x="1292" y="735"/>
                  </a:cubicBezTo>
                  <a:lnTo>
                    <a:pt x="1292" y="735"/>
                  </a:lnTo>
                  <a:cubicBezTo>
                    <a:pt x="1263" y="682"/>
                    <a:pt x="1248" y="621"/>
                    <a:pt x="1247" y="559"/>
                  </a:cubicBezTo>
                  <a:lnTo>
                    <a:pt x="1247" y="559"/>
                  </a:lnTo>
                  <a:cubicBezTo>
                    <a:pt x="1247" y="550"/>
                    <a:pt x="1253" y="543"/>
                    <a:pt x="1263" y="543"/>
                  </a:cubicBezTo>
                  <a:lnTo>
                    <a:pt x="1263" y="543"/>
                  </a:lnTo>
                  <a:cubicBezTo>
                    <a:pt x="1274" y="542"/>
                    <a:pt x="1279" y="550"/>
                    <a:pt x="1279" y="558"/>
                  </a:cubicBezTo>
                  <a:lnTo>
                    <a:pt x="1279" y="558"/>
                  </a:lnTo>
                  <a:cubicBezTo>
                    <a:pt x="1281" y="616"/>
                    <a:pt x="1295" y="671"/>
                    <a:pt x="1321" y="720"/>
                  </a:cubicBezTo>
                  <a:lnTo>
                    <a:pt x="1321" y="720"/>
                  </a:lnTo>
                  <a:cubicBezTo>
                    <a:pt x="1325" y="727"/>
                    <a:pt x="1330" y="734"/>
                    <a:pt x="1333" y="742"/>
                  </a:cubicBezTo>
                  <a:lnTo>
                    <a:pt x="1333" y="742"/>
                  </a:lnTo>
                  <a:cubicBezTo>
                    <a:pt x="1339" y="750"/>
                    <a:pt x="1337" y="760"/>
                    <a:pt x="1328" y="765"/>
                  </a:cubicBezTo>
                  <a:lnTo>
                    <a:pt x="1328" y="765"/>
                  </a:lnTo>
                  <a:cubicBezTo>
                    <a:pt x="1326" y="767"/>
                    <a:pt x="1323" y="767"/>
                    <a:pt x="1320" y="767"/>
                  </a:cubicBezTo>
                  <a:close/>
                  <a:moveTo>
                    <a:pt x="3172" y="702"/>
                  </a:moveTo>
                  <a:lnTo>
                    <a:pt x="3172" y="702"/>
                  </a:lnTo>
                  <a:cubicBezTo>
                    <a:pt x="3171" y="702"/>
                    <a:pt x="3170" y="701"/>
                    <a:pt x="3169" y="701"/>
                  </a:cubicBezTo>
                  <a:lnTo>
                    <a:pt x="3169" y="701"/>
                  </a:lnTo>
                  <a:cubicBezTo>
                    <a:pt x="3112" y="684"/>
                    <a:pt x="3051" y="677"/>
                    <a:pt x="2991" y="682"/>
                  </a:cubicBezTo>
                  <a:lnTo>
                    <a:pt x="2991" y="682"/>
                  </a:lnTo>
                  <a:cubicBezTo>
                    <a:pt x="2986" y="682"/>
                    <a:pt x="2980" y="682"/>
                    <a:pt x="2976" y="682"/>
                  </a:cubicBezTo>
                  <a:lnTo>
                    <a:pt x="2976" y="682"/>
                  </a:lnTo>
                  <a:cubicBezTo>
                    <a:pt x="2968" y="682"/>
                    <a:pt x="2958" y="676"/>
                    <a:pt x="2958" y="666"/>
                  </a:cubicBezTo>
                  <a:lnTo>
                    <a:pt x="2958" y="666"/>
                  </a:lnTo>
                  <a:cubicBezTo>
                    <a:pt x="2957" y="657"/>
                    <a:pt x="2965" y="650"/>
                    <a:pt x="2973" y="648"/>
                  </a:cubicBezTo>
                  <a:lnTo>
                    <a:pt x="2973" y="648"/>
                  </a:lnTo>
                  <a:cubicBezTo>
                    <a:pt x="2978" y="648"/>
                    <a:pt x="2983" y="647"/>
                    <a:pt x="2989" y="647"/>
                  </a:cubicBezTo>
                  <a:lnTo>
                    <a:pt x="2989" y="647"/>
                  </a:lnTo>
                  <a:cubicBezTo>
                    <a:pt x="3053" y="644"/>
                    <a:pt x="3117" y="652"/>
                    <a:pt x="3179" y="670"/>
                  </a:cubicBezTo>
                  <a:lnTo>
                    <a:pt x="3179" y="670"/>
                  </a:lnTo>
                  <a:cubicBezTo>
                    <a:pt x="3187" y="672"/>
                    <a:pt x="3191" y="682"/>
                    <a:pt x="3189" y="690"/>
                  </a:cubicBezTo>
                  <a:lnTo>
                    <a:pt x="3189" y="690"/>
                  </a:lnTo>
                  <a:cubicBezTo>
                    <a:pt x="3188" y="697"/>
                    <a:pt x="3180" y="702"/>
                    <a:pt x="3172" y="702"/>
                  </a:cubicBezTo>
                  <a:close/>
                  <a:moveTo>
                    <a:pt x="268" y="582"/>
                  </a:moveTo>
                  <a:lnTo>
                    <a:pt x="268" y="582"/>
                  </a:lnTo>
                  <a:cubicBezTo>
                    <a:pt x="264" y="582"/>
                    <a:pt x="259" y="580"/>
                    <a:pt x="255" y="575"/>
                  </a:cubicBezTo>
                  <a:lnTo>
                    <a:pt x="255" y="575"/>
                  </a:lnTo>
                  <a:cubicBezTo>
                    <a:pt x="236" y="550"/>
                    <a:pt x="218" y="524"/>
                    <a:pt x="200" y="498"/>
                  </a:cubicBezTo>
                  <a:lnTo>
                    <a:pt x="200" y="498"/>
                  </a:lnTo>
                  <a:cubicBezTo>
                    <a:pt x="180" y="467"/>
                    <a:pt x="162" y="436"/>
                    <a:pt x="144" y="404"/>
                  </a:cubicBezTo>
                  <a:lnTo>
                    <a:pt x="144" y="404"/>
                  </a:lnTo>
                  <a:cubicBezTo>
                    <a:pt x="140" y="396"/>
                    <a:pt x="143" y="385"/>
                    <a:pt x="151" y="381"/>
                  </a:cubicBezTo>
                  <a:lnTo>
                    <a:pt x="151" y="381"/>
                  </a:lnTo>
                  <a:cubicBezTo>
                    <a:pt x="159" y="377"/>
                    <a:pt x="168" y="379"/>
                    <a:pt x="174" y="388"/>
                  </a:cubicBezTo>
                  <a:lnTo>
                    <a:pt x="174" y="388"/>
                  </a:lnTo>
                  <a:cubicBezTo>
                    <a:pt x="191" y="418"/>
                    <a:pt x="209" y="449"/>
                    <a:pt x="228" y="479"/>
                  </a:cubicBezTo>
                  <a:lnTo>
                    <a:pt x="228" y="479"/>
                  </a:lnTo>
                  <a:cubicBezTo>
                    <a:pt x="244" y="505"/>
                    <a:pt x="264" y="530"/>
                    <a:pt x="281" y="555"/>
                  </a:cubicBezTo>
                  <a:lnTo>
                    <a:pt x="281" y="555"/>
                  </a:lnTo>
                  <a:cubicBezTo>
                    <a:pt x="287" y="562"/>
                    <a:pt x="286" y="573"/>
                    <a:pt x="279" y="577"/>
                  </a:cubicBezTo>
                  <a:lnTo>
                    <a:pt x="279" y="577"/>
                  </a:lnTo>
                  <a:cubicBezTo>
                    <a:pt x="276" y="581"/>
                    <a:pt x="272" y="582"/>
                    <a:pt x="268" y="582"/>
                  </a:cubicBezTo>
                  <a:close/>
                  <a:moveTo>
                    <a:pt x="1737" y="530"/>
                  </a:moveTo>
                  <a:lnTo>
                    <a:pt x="1737" y="530"/>
                  </a:lnTo>
                  <a:cubicBezTo>
                    <a:pt x="1736" y="530"/>
                    <a:pt x="1736" y="530"/>
                    <a:pt x="1735" y="529"/>
                  </a:cubicBezTo>
                  <a:lnTo>
                    <a:pt x="1735" y="529"/>
                  </a:lnTo>
                  <a:cubicBezTo>
                    <a:pt x="1727" y="529"/>
                    <a:pt x="1719" y="520"/>
                    <a:pt x="1720" y="511"/>
                  </a:cubicBezTo>
                  <a:lnTo>
                    <a:pt x="1720" y="511"/>
                  </a:lnTo>
                  <a:cubicBezTo>
                    <a:pt x="1721" y="504"/>
                    <a:pt x="1721" y="496"/>
                    <a:pt x="1721" y="489"/>
                  </a:cubicBezTo>
                  <a:lnTo>
                    <a:pt x="1721" y="489"/>
                  </a:lnTo>
                  <a:cubicBezTo>
                    <a:pt x="1721" y="440"/>
                    <a:pt x="1708" y="396"/>
                    <a:pt x="1682" y="362"/>
                  </a:cubicBezTo>
                  <a:lnTo>
                    <a:pt x="1682" y="362"/>
                  </a:lnTo>
                  <a:cubicBezTo>
                    <a:pt x="1677" y="353"/>
                    <a:pt x="1671" y="346"/>
                    <a:pt x="1664" y="340"/>
                  </a:cubicBezTo>
                  <a:lnTo>
                    <a:pt x="1664" y="340"/>
                  </a:lnTo>
                  <a:cubicBezTo>
                    <a:pt x="1657" y="333"/>
                    <a:pt x="1657" y="322"/>
                    <a:pt x="1664" y="315"/>
                  </a:cubicBezTo>
                  <a:lnTo>
                    <a:pt x="1664" y="315"/>
                  </a:lnTo>
                  <a:cubicBezTo>
                    <a:pt x="1671" y="309"/>
                    <a:pt x="1680" y="309"/>
                    <a:pt x="1687" y="315"/>
                  </a:cubicBezTo>
                  <a:lnTo>
                    <a:pt x="1687" y="315"/>
                  </a:lnTo>
                  <a:cubicBezTo>
                    <a:pt x="1695" y="323"/>
                    <a:pt x="1703" y="332"/>
                    <a:pt x="1710" y="341"/>
                  </a:cubicBezTo>
                  <a:lnTo>
                    <a:pt x="1710" y="341"/>
                  </a:lnTo>
                  <a:cubicBezTo>
                    <a:pt x="1739" y="382"/>
                    <a:pt x="1754" y="432"/>
                    <a:pt x="1754" y="489"/>
                  </a:cubicBezTo>
                  <a:lnTo>
                    <a:pt x="1754" y="489"/>
                  </a:lnTo>
                  <a:cubicBezTo>
                    <a:pt x="1754" y="497"/>
                    <a:pt x="1754" y="506"/>
                    <a:pt x="1753" y="514"/>
                  </a:cubicBezTo>
                  <a:lnTo>
                    <a:pt x="1753" y="514"/>
                  </a:lnTo>
                  <a:cubicBezTo>
                    <a:pt x="1753" y="523"/>
                    <a:pt x="1745" y="530"/>
                    <a:pt x="1737" y="530"/>
                  </a:cubicBezTo>
                  <a:close/>
                  <a:moveTo>
                    <a:pt x="1320" y="386"/>
                  </a:moveTo>
                  <a:lnTo>
                    <a:pt x="1320" y="386"/>
                  </a:lnTo>
                  <a:cubicBezTo>
                    <a:pt x="1315" y="386"/>
                    <a:pt x="1313" y="385"/>
                    <a:pt x="1310" y="383"/>
                  </a:cubicBezTo>
                  <a:lnTo>
                    <a:pt x="1310" y="383"/>
                  </a:lnTo>
                  <a:cubicBezTo>
                    <a:pt x="1302" y="377"/>
                    <a:pt x="1301" y="366"/>
                    <a:pt x="1306" y="359"/>
                  </a:cubicBezTo>
                  <a:lnTo>
                    <a:pt x="1306" y="359"/>
                  </a:lnTo>
                  <a:cubicBezTo>
                    <a:pt x="1313" y="349"/>
                    <a:pt x="1320" y="341"/>
                    <a:pt x="1327" y="333"/>
                  </a:cubicBezTo>
                  <a:lnTo>
                    <a:pt x="1327" y="333"/>
                  </a:lnTo>
                  <a:cubicBezTo>
                    <a:pt x="1367" y="291"/>
                    <a:pt x="1424" y="262"/>
                    <a:pt x="1487" y="255"/>
                  </a:cubicBezTo>
                  <a:lnTo>
                    <a:pt x="1487" y="255"/>
                  </a:lnTo>
                  <a:cubicBezTo>
                    <a:pt x="1496" y="254"/>
                    <a:pt x="1505" y="260"/>
                    <a:pt x="1506" y="270"/>
                  </a:cubicBezTo>
                  <a:lnTo>
                    <a:pt x="1506" y="270"/>
                  </a:lnTo>
                  <a:cubicBezTo>
                    <a:pt x="1507" y="278"/>
                    <a:pt x="1501" y="286"/>
                    <a:pt x="1491" y="288"/>
                  </a:cubicBezTo>
                  <a:lnTo>
                    <a:pt x="1491" y="288"/>
                  </a:lnTo>
                  <a:cubicBezTo>
                    <a:pt x="1436" y="295"/>
                    <a:pt x="1386" y="320"/>
                    <a:pt x="1351" y="357"/>
                  </a:cubicBezTo>
                  <a:lnTo>
                    <a:pt x="1351" y="357"/>
                  </a:lnTo>
                  <a:cubicBezTo>
                    <a:pt x="1345" y="364"/>
                    <a:pt x="1339" y="371"/>
                    <a:pt x="1333" y="379"/>
                  </a:cubicBezTo>
                  <a:lnTo>
                    <a:pt x="1333" y="379"/>
                  </a:lnTo>
                  <a:cubicBezTo>
                    <a:pt x="1330" y="383"/>
                    <a:pt x="1325" y="386"/>
                    <a:pt x="1320" y="386"/>
                  </a:cubicBezTo>
                  <a:close/>
                  <a:moveTo>
                    <a:pt x="76" y="228"/>
                  </a:moveTo>
                  <a:lnTo>
                    <a:pt x="76" y="228"/>
                  </a:lnTo>
                  <a:cubicBezTo>
                    <a:pt x="69" y="228"/>
                    <a:pt x="63" y="224"/>
                    <a:pt x="60" y="218"/>
                  </a:cubicBezTo>
                  <a:lnTo>
                    <a:pt x="60" y="218"/>
                  </a:lnTo>
                  <a:cubicBezTo>
                    <a:pt x="36" y="155"/>
                    <a:pt x="17" y="90"/>
                    <a:pt x="2" y="22"/>
                  </a:cubicBezTo>
                  <a:lnTo>
                    <a:pt x="2" y="22"/>
                  </a:lnTo>
                  <a:cubicBezTo>
                    <a:pt x="0" y="12"/>
                    <a:pt x="6" y="4"/>
                    <a:pt x="14" y="2"/>
                  </a:cubicBezTo>
                  <a:lnTo>
                    <a:pt x="14" y="2"/>
                  </a:lnTo>
                  <a:cubicBezTo>
                    <a:pt x="24" y="0"/>
                    <a:pt x="32" y="5"/>
                    <a:pt x="34" y="15"/>
                  </a:cubicBezTo>
                  <a:lnTo>
                    <a:pt x="34" y="15"/>
                  </a:lnTo>
                  <a:cubicBezTo>
                    <a:pt x="50" y="80"/>
                    <a:pt x="69" y="144"/>
                    <a:pt x="91" y="206"/>
                  </a:cubicBezTo>
                  <a:lnTo>
                    <a:pt x="91" y="206"/>
                  </a:lnTo>
                  <a:cubicBezTo>
                    <a:pt x="95" y="214"/>
                    <a:pt x="90" y="224"/>
                    <a:pt x="81" y="227"/>
                  </a:cubicBezTo>
                  <a:lnTo>
                    <a:pt x="81" y="227"/>
                  </a:lnTo>
                  <a:cubicBezTo>
                    <a:pt x="79" y="228"/>
                    <a:pt x="78" y="228"/>
                    <a:pt x="76" y="22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14" name="Google Shape;2314;p65"/>
            <p:cNvSpPr/>
            <p:nvPr/>
          </p:nvSpPr>
          <p:spPr>
            <a:xfrm flipH="1">
              <a:off x="4193113" y="852702"/>
              <a:ext cx="1097082" cy="282735"/>
            </a:xfrm>
            <a:custGeom>
              <a:rect b="b" l="l" r="r" t="t"/>
              <a:pathLst>
                <a:path extrusionOk="0" h="628" w="2429">
                  <a:moveTo>
                    <a:pt x="0" y="627"/>
                  </a:moveTo>
                  <a:lnTo>
                    <a:pt x="945" y="538"/>
                  </a:lnTo>
                  <a:lnTo>
                    <a:pt x="2428" y="399"/>
                  </a:lnTo>
                  <a:lnTo>
                    <a:pt x="868" y="66"/>
                  </a:lnTo>
                  <a:lnTo>
                    <a:pt x="558" y="0"/>
                  </a:lnTo>
                  <a:lnTo>
                    <a:pt x="0" y="627"/>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15" name="Google Shape;2315;p65"/>
            <p:cNvSpPr/>
            <p:nvPr/>
          </p:nvSpPr>
          <p:spPr>
            <a:xfrm flipH="1">
              <a:off x="4193115" y="1033891"/>
              <a:ext cx="670991" cy="109509"/>
            </a:xfrm>
            <a:custGeom>
              <a:rect b="b" l="l" r="r" t="t"/>
              <a:pathLst>
                <a:path extrusionOk="0" h="242" w="1484">
                  <a:moveTo>
                    <a:pt x="1" y="147"/>
                  </a:moveTo>
                  <a:lnTo>
                    <a:pt x="26" y="241"/>
                  </a:lnTo>
                  <a:lnTo>
                    <a:pt x="1483" y="0"/>
                  </a:lnTo>
                  <a:lnTo>
                    <a:pt x="0" y="139"/>
                  </a:lnTo>
                  <a:lnTo>
                    <a:pt x="1" y="147"/>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16" name="Google Shape;2316;p65"/>
            <p:cNvSpPr/>
            <p:nvPr/>
          </p:nvSpPr>
          <p:spPr>
            <a:xfrm flipH="1">
              <a:off x="4195106" y="729255"/>
              <a:ext cx="724749" cy="304636"/>
            </a:xfrm>
            <a:custGeom>
              <a:rect b="b" l="l" r="r" t="t"/>
              <a:pathLst>
                <a:path extrusionOk="0" h="675" w="1607">
                  <a:moveTo>
                    <a:pt x="0" y="0"/>
                  </a:moveTo>
                  <a:lnTo>
                    <a:pt x="46" y="341"/>
                  </a:lnTo>
                  <a:lnTo>
                    <a:pt x="1606" y="674"/>
                  </a:lnTo>
                  <a:lnTo>
                    <a:pt x="0" y="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17" name="Google Shape;2317;p65"/>
            <p:cNvSpPr/>
            <p:nvPr/>
          </p:nvSpPr>
          <p:spPr>
            <a:xfrm flipH="1">
              <a:off x="4195106" y="476386"/>
              <a:ext cx="724749" cy="557504"/>
            </a:xfrm>
            <a:custGeom>
              <a:rect b="b" l="l" r="r" t="t"/>
              <a:pathLst>
                <a:path extrusionOk="0" h="1233" w="1607">
                  <a:moveTo>
                    <a:pt x="0" y="558"/>
                  </a:moveTo>
                  <a:lnTo>
                    <a:pt x="1606" y="1232"/>
                  </a:lnTo>
                  <a:lnTo>
                    <a:pt x="375" y="0"/>
                  </a:lnTo>
                  <a:lnTo>
                    <a:pt x="0" y="558"/>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18" name="Google Shape;2318;p65"/>
            <p:cNvSpPr/>
            <p:nvPr/>
          </p:nvSpPr>
          <p:spPr>
            <a:xfrm flipH="1">
              <a:off x="4185153" y="719299"/>
              <a:ext cx="864123" cy="324547"/>
            </a:xfrm>
            <a:custGeom>
              <a:rect b="b" l="l" r="r" t="t"/>
              <a:pathLst>
                <a:path extrusionOk="0" h="718" w="1914">
                  <a:moveTo>
                    <a:pt x="1891" y="717"/>
                  </a:moveTo>
                  <a:lnTo>
                    <a:pt x="1891" y="717"/>
                  </a:lnTo>
                  <a:cubicBezTo>
                    <a:pt x="1890" y="717"/>
                    <a:pt x="1888" y="717"/>
                    <a:pt x="1886" y="715"/>
                  </a:cubicBezTo>
                  <a:lnTo>
                    <a:pt x="18" y="318"/>
                  </a:lnTo>
                  <a:lnTo>
                    <a:pt x="18" y="318"/>
                  </a:lnTo>
                  <a:cubicBezTo>
                    <a:pt x="6" y="315"/>
                    <a:pt x="0" y="305"/>
                    <a:pt x="1" y="294"/>
                  </a:cubicBezTo>
                  <a:lnTo>
                    <a:pt x="1" y="294"/>
                  </a:lnTo>
                  <a:cubicBezTo>
                    <a:pt x="4" y="282"/>
                    <a:pt x="16" y="275"/>
                    <a:pt x="26" y="277"/>
                  </a:cubicBezTo>
                  <a:lnTo>
                    <a:pt x="1677" y="629"/>
                  </a:lnTo>
                  <a:lnTo>
                    <a:pt x="277" y="41"/>
                  </a:lnTo>
                  <a:lnTo>
                    <a:pt x="277" y="41"/>
                  </a:lnTo>
                  <a:cubicBezTo>
                    <a:pt x="267" y="38"/>
                    <a:pt x="262" y="25"/>
                    <a:pt x="266" y="15"/>
                  </a:cubicBezTo>
                  <a:lnTo>
                    <a:pt x="266" y="15"/>
                  </a:lnTo>
                  <a:cubicBezTo>
                    <a:pt x="270" y="4"/>
                    <a:pt x="283" y="0"/>
                    <a:pt x="293" y="3"/>
                  </a:cubicBezTo>
                  <a:lnTo>
                    <a:pt x="1899" y="676"/>
                  </a:lnTo>
                  <a:lnTo>
                    <a:pt x="1899" y="676"/>
                  </a:lnTo>
                  <a:cubicBezTo>
                    <a:pt x="1909" y="681"/>
                    <a:pt x="1913" y="691"/>
                    <a:pt x="1910" y="702"/>
                  </a:cubicBezTo>
                  <a:lnTo>
                    <a:pt x="1910" y="702"/>
                  </a:lnTo>
                  <a:cubicBezTo>
                    <a:pt x="1909" y="710"/>
                    <a:pt x="1900" y="717"/>
                    <a:pt x="1891" y="71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19" name="Google Shape;2319;p65"/>
            <p:cNvSpPr/>
            <p:nvPr/>
          </p:nvSpPr>
          <p:spPr>
            <a:xfrm flipH="1">
              <a:off x="4185150" y="1023936"/>
              <a:ext cx="810366" cy="93581"/>
            </a:xfrm>
            <a:custGeom>
              <a:rect b="b" l="l" r="r" t="t"/>
              <a:pathLst>
                <a:path extrusionOk="0" h="209" w="1795">
                  <a:moveTo>
                    <a:pt x="22" y="208"/>
                  </a:moveTo>
                  <a:lnTo>
                    <a:pt x="22" y="208"/>
                  </a:lnTo>
                  <a:cubicBezTo>
                    <a:pt x="11" y="208"/>
                    <a:pt x="1" y="199"/>
                    <a:pt x="0" y="188"/>
                  </a:cubicBezTo>
                  <a:lnTo>
                    <a:pt x="0" y="188"/>
                  </a:lnTo>
                  <a:cubicBezTo>
                    <a:pt x="0" y="178"/>
                    <a:pt x="8" y="167"/>
                    <a:pt x="19" y="166"/>
                  </a:cubicBezTo>
                  <a:lnTo>
                    <a:pt x="1770" y="1"/>
                  </a:lnTo>
                  <a:lnTo>
                    <a:pt x="1770" y="1"/>
                  </a:lnTo>
                  <a:cubicBezTo>
                    <a:pt x="1782" y="0"/>
                    <a:pt x="1792" y="8"/>
                    <a:pt x="1793" y="20"/>
                  </a:cubicBezTo>
                  <a:lnTo>
                    <a:pt x="1793" y="20"/>
                  </a:lnTo>
                  <a:cubicBezTo>
                    <a:pt x="1794" y="31"/>
                    <a:pt x="1786" y="41"/>
                    <a:pt x="1774" y="43"/>
                  </a:cubicBezTo>
                  <a:lnTo>
                    <a:pt x="24" y="208"/>
                  </a:lnTo>
                  <a:lnTo>
                    <a:pt x="24" y="208"/>
                  </a:lnTo>
                  <a:cubicBezTo>
                    <a:pt x="23" y="208"/>
                    <a:pt x="23"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3" name="Shape 2323"/>
        <p:cNvGrpSpPr/>
        <p:nvPr/>
      </p:nvGrpSpPr>
      <p:grpSpPr>
        <a:xfrm>
          <a:off x="0" y="0"/>
          <a:ext cx="0" cy="0"/>
          <a:chOff x="0" y="0"/>
          <a:chExt cx="0" cy="0"/>
        </a:xfrm>
      </p:grpSpPr>
      <p:sp>
        <p:nvSpPr>
          <p:cNvPr id="2324" name="Google Shape;2324;p66"/>
          <p:cNvSpPr txBox="1"/>
          <p:nvPr>
            <p:ph type="title"/>
          </p:nvPr>
        </p:nvSpPr>
        <p:spPr>
          <a:xfrm>
            <a:off x="713225" y="859872"/>
            <a:ext cx="3513300" cy="8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Test Plan</a:t>
            </a:r>
            <a:endParaRPr sz="4800"/>
          </a:p>
        </p:txBody>
      </p:sp>
      <p:grpSp>
        <p:nvGrpSpPr>
          <p:cNvPr id="2325" name="Google Shape;2325;p66"/>
          <p:cNvGrpSpPr/>
          <p:nvPr/>
        </p:nvGrpSpPr>
        <p:grpSpPr>
          <a:xfrm>
            <a:off x="4226526" y="4"/>
            <a:ext cx="2601571" cy="859883"/>
            <a:chOff x="4185150" y="362894"/>
            <a:chExt cx="2361415" cy="780506"/>
          </a:xfrm>
        </p:grpSpPr>
        <p:sp>
          <p:nvSpPr>
            <p:cNvPr id="2326" name="Google Shape;2326;p66"/>
            <p:cNvSpPr/>
            <p:nvPr/>
          </p:nvSpPr>
          <p:spPr>
            <a:xfrm flipH="1">
              <a:off x="4995518" y="707352"/>
              <a:ext cx="45794" cy="51768"/>
            </a:xfrm>
            <a:custGeom>
              <a:rect b="b" l="l" r="r" t="t"/>
              <a:pathLst>
                <a:path extrusionOk="0" h="113" w="102">
                  <a:moveTo>
                    <a:pt x="82" y="112"/>
                  </a:moveTo>
                  <a:lnTo>
                    <a:pt x="82" y="112"/>
                  </a:lnTo>
                  <a:cubicBezTo>
                    <a:pt x="77" y="112"/>
                    <a:pt x="70" y="109"/>
                    <a:pt x="68" y="104"/>
                  </a:cubicBezTo>
                  <a:lnTo>
                    <a:pt x="68" y="104"/>
                  </a:lnTo>
                  <a:cubicBezTo>
                    <a:pt x="50" y="77"/>
                    <a:pt x="31" y="53"/>
                    <a:pt x="6" y="30"/>
                  </a:cubicBezTo>
                  <a:lnTo>
                    <a:pt x="6" y="30"/>
                  </a:lnTo>
                  <a:cubicBezTo>
                    <a:pt x="1" y="25"/>
                    <a:pt x="0" y="14"/>
                    <a:pt x="5" y="7"/>
                  </a:cubicBezTo>
                  <a:lnTo>
                    <a:pt x="5" y="7"/>
                  </a:lnTo>
                  <a:cubicBezTo>
                    <a:pt x="12" y="0"/>
                    <a:pt x="22" y="0"/>
                    <a:pt x="30" y="7"/>
                  </a:cubicBezTo>
                  <a:lnTo>
                    <a:pt x="30" y="7"/>
                  </a:lnTo>
                  <a:cubicBezTo>
                    <a:pt x="55" y="29"/>
                    <a:pt x="78" y="56"/>
                    <a:pt x="96" y="86"/>
                  </a:cubicBezTo>
                  <a:lnTo>
                    <a:pt x="96" y="86"/>
                  </a:lnTo>
                  <a:cubicBezTo>
                    <a:pt x="101" y="94"/>
                    <a:pt x="98" y="105"/>
                    <a:pt x="90" y="109"/>
                  </a:cubicBezTo>
                  <a:lnTo>
                    <a:pt x="90" y="109"/>
                  </a:lnTo>
                  <a:cubicBezTo>
                    <a:pt x="87" y="111"/>
                    <a:pt x="85" y="112"/>
                    <a:pt x="82" y="11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27" name="Google Shape;2327;p66"/>
            <p:cNvSpPr/>
            <p:nvPr/>
          </p:nvSpPr>
          <p:spPr>
            <a:xfrm flipH="1">
              <a:off x="5105026" y="362894"/>
              <a:ext cx="1441539" cy="469898"/>
            </a:xfrm>
            <a:custGeom>
              <a:rect b="b" l="l" r="r" t="t"/>
              <a:pathLst>
                <a:path extrusionOk="0" h="1040" w="3192">
                  <a:moveTo>
                    <a:pt x="1900" y="1039"/>
                  </a:moveTo>
                  <a:lnTo>
                    <a:pt x="1900" y="1039"/>
                  </a:lnTo>
                  <a:cubicBezTo>
                    <a:pt x="1880" y="1038"/>
                    <a:pt x="1857" y="1039"/>
                    <a:pt x="1835" y="1037"/>
                  </a:cubicBezTo>
                  <a:lnTo>
                    <a:pt x="1835" y="1037"/>
                  </a:lnTo>
                  <a:cubicBezTo>
                    <a:pt x="1826" y="1036"/>
                    <a:pt x="1819" y="1028"/>
                    <a:pt x="1820" y="1019"/>
                  </a:cubicBezTo>
                  <a:lnTo>
                    <a:pt x="1820" y="1019"/>
                  </a:lnTo>
                  <a:cubicBezTo>
                    <a:pt x="1820" y="1009"/>
                    <a:pt x="1829" y="1003"/>
                    <a:pt x="1838" y="1004"/>
                  </a:cubicBezTo>
                  <a:lnTo>
                    <a:pt x="1838" y="1004"/>
                  </a:lnTo>
                  <a:cubicBezTo>
                    <a:pt x="1858" y="1005"/>
                    <a:pt x="1880" y="1006"/>
                    <a:pt x="1900" y="1006"/>
                  </a:cubicBezTo>
                  <a:lnTo>
                    <a:pt x="1900" y="1006"/>
                  </a:lnTo>
                  <a:lnTo>
                    <a:pt x="1900" y="1006"/>
                  </a:lnTo>
                  <a:cubicBezTo>
                    <a:pt x="1945" y="1006"/>
                    <a:pt x="1991" y="1002"/>
                    <a:pt x="2034" y="995"/>
                  </a:cubicBezTo>
                  <a:lnTo>
                    <a:pt x="2034" y="995"/>
                  </a:lnTo>
                  <a:cubicBezTo>
                    <a:pt x="2044" y="994"/>
                    <a:pt x="2052" y="1000"/>
                    <a:pt x="2053" y="1009"/>
                  </a:cubicBezTo>
                  <a:lnTo>
                    <a:pt x="2053" y="1009"/>
                  </a:lnTo>
                  <a:cubicBezTo>
                    <a:pt x="2055" y="1018"/>
                    <a:pt x="2049" y="1026"/>
                    <a:pt x="2039" y="1028"/>
                  </a:cubicBezTo>
                  <a:lnTo>
                    <a:pt x="2039" y="1028"/>
                  </a:lnTo>
                  <a:cubicBezTo>
                    <a:pt x="1994" y="1036"/>
                    <a:pt x="1947" y="1039"/>
                    <a:pt x="1900" y="1039"/>
                  </a:cubicBezTo>
                  <a:close/>
                  <a:moveTo>
                    <a:pt x="1640" y="998"/>
                  </a:moveTo>
                  <a:lnTo>
                    <a:pt x="1640" y="998"/>
                  </a:lnTo>
                  <a:cubicBezTo>
                    <a:pt x="1638" y="998"/>
                    <a:pt x="1636" y="998"/>
                    <a:pt x="1634" y="998"/>
                  </a:cubicBezTo>
                  <a:lnTo>
                    <a:pt x="1634" y="998"/>
                  </a:lnTo>
                  <a:cubicBezTo>
                    <a:pt x="1628" y="995"/>
                    <a:pt x="1622" y="994"/>
                    <a:pt x="1614" y="990"/>
                  </a:cubicBezTo>
                  <a:lnTo>
                    <a:pt x="1614" y="990"/>
                  </a:lnTo>
                  <a:cubicBezTo>
                    <a:pt x="1554" y="969"/>
                    <a:pt x="1499" y="942"/>
                    <a:pt x="1451" y="907"/>
                  </a:cubicBezTo>
                  <a:lnTo>
                    <a:pt x="1451" y="907"/>
                  </a:lnTo>
                  <a:cubicBezTo>
                    <a:pt x="1443" y="902"/>
                    <a:pt x="1441" y="892"/>
                    <a:pt x="1446" y="885"/>
                  </a:cubicBezTo>
                  <a:lnTo>
                    <a:pt x="1446" y="885"/>
                  </a:lnTo>
                  <a:cubicBezTo>
                    <a:pt x="1452" y="877"/>
                    <a:pt x="1461" y="875"/>
                    <a:pt x="1469" y="880"/>
                  </a:cubicBezTo>
                  <a:lnTo>
                    <a:pt x="1469" y="880"/>
                  </a:lnTo>
                  <a:cubicBezTo>
                    <a:pt x="1516" y="912"/>
                    <a:pt x="1568" y="938"/>
                    <a:pt x="1626" y="960"/>
                  </a:cubicBezTo>
                  <a:lnTo>
                    <a:pt x="1626" y="960"/>
                  </a:lnTo>
                  <a:cubicBezTo>
                    <a:pt x="1632" y="962"/>
                    <a:pt x="1638" y="964"/>
                    <a:pt x="1645" y="965"/>
                  </a:cubicBezTo>
                  <a:lnTo>
                    <a:pt x="1645" y="965"/>
                  </a:lnTo>
                  <a:cubicBezTo>
                    <a:pt x="1653" y="968"/>
                    <a:pt x="1658" y="978"/>
                    <a:pt x="1655" y="987"/>
                  </a:cubicBezTo>
                  <a:lnTo>
                    <a:pt x="1655" y="987"/>
                  </a:lnTo>
                  <a:cubicBezTo>
                    <a:pt x="1653" y="994"/>
                    <a:pt x="1647" y="998"/>
                    <a:pt x="1640" y="998"/>
                  </a:cubicBezTo>
                  <a:close/>
                  <a:moveTo>
                    <a:pt x="1141" y="989"/>
                  </a:moveTo>
                  <a:lnTo>
                    <a:pt x="1141" y="989"/>
                  </a:lnTo>
                  <a:cubicBezTo>
                    <a:pt x="1132" y="989"/>
                    <a:pt x="1125" y="983"/>
                    <a:pt x="1124" y="974"/>
                  </a:cubicBezTo>
                  <a:lnTo>
                    <a:pt x="1124" y="974"/>
                  </a:lnTo>
                  <a:cubicBezTo>
                    <a:pt x="1123" y="965"/>
                    <a:pt x="1130" y="956"/>
                    <a:pt x="1139" y="956"/>
                  </a:cubicBezTo>
                  <a:lnTo>
                    <a:pt x="1139" y="956"/>
                  </a:lnTo>
                  <a:cubicBezTo>
                    <a:pt x="1205" y="948"/>
                    <a:pt x="1269" y="934"/>
                    <a:pt x="1331" y="911"/>
                  </a:cubicBezTo>
                  <a:lnTo>
                    <a:pt x="1331" y="911"/>
                  </a:lnTo>
                  <a:cubicBezTo>
                    <a:pt x="1339" y="907"/>
                    <a:pt x="1349" y="912"/>
                    <a:pt x="1351" y="920"/>
                  </a:cubicBezTo>
                  <a:lnTo>
                    <a:pt x="1351" y="920"/>
                  </a:lnTo>
                  <a:cubicBezTo>
                    <a:pt x="1355" y="930"/>
                    <a:pt x="1351" y="939"/>
                    <a:pt x="1341" y="943"/>
                  </a:cubicBezTo>
                  <a:lnTo>
                    <a:pt x="1341" y="943"/>
                  </a:lnTo>
                  <a:cubicBezTo>
                    <a:pt x="1278" y="965"/>
                    <a:pt x="1211" y="981"/>
                    <a:pt x="1142" y="988"/>
                  </a:cubicBezTo>
                  <a:lnTo>
                    <a:pt x="1142" y="988"/>
                  </a:lnTo>
                  <a:cubicBezTo>
                    <a:pt x="1141" y="988"/>
                    <a:pt x="1141" y="989"/>
                    <a:pt x="1141" y="989"/>
                  </a:cubicBezTo>
                  <a:close/>
                  <a:moveTo>
                    <a:pt x="940" y="987"/>
                  </a:moveTo>
                  <a:lnTo>
                    <a:pt x="940" y="987"/>
                  </a:lnTo>
                  <a:cubicBezTo>
                    <a:pt x="939" y="987"/>
                    <a:pt x="938" y="987"/>
                    <a:pt x="938" y="987"/>
                  </a:cubicBezTo>
                  <a:lnTo>
                    <a:pt x="938" y="987"/>
                  </a:lnTo>
                  <a:cubicBezTo>
                    <a:pt x="910" y="984"/>
                    <a:pt x="881" y="979"/>
                    <a:pt x="853" y="973"/>
                  </a:cubicBezTo>
                  <a:lnTo>
                    <a:pt x="853" y="973"/>
                  </a:lnTo>
                  <a:cubicBezTo>
                    <a:pt x="815" y="964"/>
                    <a:pt x="777" y="953"/>
                    <a:pt x="739" y="938"/>
                  </a:cubicBezTo>
                  <a:lnTo>
                    <a:pt x="739" y="938"/>
                  </a:lnTo>
                  <a:cubicBezTo>
                    <a:pt x="730" y="936"/>
                    <a:pt x="727" y="926"/>
                    <a:pt x="730" y="917"/>
                  </a:cubicBezTo>
                  <a:lnTo>
                    <a:pt x="730" y="917"/>
                  </a:lnTo>
                  <a:cubicBezTo>
                    <a:pt x="733" y="909"/>
                    <a:pt x="743" y="905"/>
                    <a:pt x="751" y="907"/>
                  </a:cubicBezTo>
                  <a:lnTo>
                    <a:pt x="751" y="907"/>
                  </a:lnTo>
                  <a:cubicBezTo>
                    <a:pt x="787" y="920"/>
                    <a:pt x="823" y="931"/>
                    <a:pt x="860" y="939"/>
                  </a:cubicBezTo>
                  <a:lnTo>
                    <a:pt x="860" y="939"/>
                  </a:lnTo>
                  <a:cubicBezTo>
                    <a:pt x="886" y="946"/>
                    <a:pt x="915" y="951"/>
                    <a:pt x="942" y="955"/>
                  </a:cubicBezTo>
                  <a:lnTo>
                    <a:pt x="942" y="955"/>
                  </a:lnTo>
                  <a:cubicBezTo>
                    <a:pt x="951" y="956"/>
                    <a:pt x="957" y="964"/>
                    <a:pt x="956" y="973"/>
                  </a:cubicBezTo>
                  <a:lnTo>
                    <a:pt x="956" y="973"/>
                  </a:lnTo>
                  <a:cubicBezTo>
                    <a:pt x="955" y="981"/>
                    <a:pt x="949" y="987"/>
                    <a:pt x="940" y="987"/>
                  </a:cubicBezTo>
                  <a:close/>
                  <a:moveTo>
                    <a:pt x="2229" y="974"/>
                  </a:moveTo>
                  <a:lnTo>
                    <a:pt x="2229" y="974"/>
                  </a:lnTo>
                  <a:cubicBezTo>
                    <a:pt x="2223" y="974"/>
                    <a:pt x="2217" y="970"/>
                    <a:pt x="2215" y="963"/>
                  </a:cubicBezTo>
                  <a:lnTo>
                    <a:pt x="2215" y="963"/>
                  </a:lnTo>
                  <a:cubicBezTo>
                    <a:pt x="2211" y="955"/>
                    <a:pt x="2216" y="945"/>
                    <a:pt x="2224" y="942"/>
                  </a:cubicBezTo>
                  <a:lnTo>
                    <a:pt x="2224" y="942"/>
                  </a:lnTo>
                  <a:cubicBezTo>
                    <a:pt x="2289" y="917"/>
                    <a:pt x="2352" y="886"/>
                    <a:pt x="2405" y="859"/>
                  </a:cubicBezTo>
                  <a:lnTo>
                    <a:pt x="2405" y="859"/>
                  </a:lnTo>
                  <a:cubicBezTo>
                    <a:pt x="2413" y="855"/>
                    <a:pt x="2424" y="858"/>
                    <a:pt x="2427" y="867"/>
                  </a:cubicBezTo>
                  <a:lnTo>
                    <a:pt x="2427" y="867"/>
                  </a:lnTo>
                  <a:cubicBezTo>
                    <a:pt x="2431" y="875"/>
                    <a:pt x="2429" y="885"/>
                    <a:pt x="2420" y="889"/>
                  </a:cubicBezTo>
                  <a:lnTo>
                    <a:pt x="2420" y="889"/>
                  </a:lnTo>
                  <a:cubicBezTo>
                    <a:pt x="2366" y="916"/>
                    <a:pt x="2303" y="946"/>
                    <a:pt x="2236" y="973"/>
                  </a:cubicBezTo>
                  <a:lnTo>
                    <a:pt x="2236" y="973"/>
                  </a:lnTo>
                  <a:cubicBezTo>
                    <a:pt x="2234" y="974"/>
                    <a:pt x="2232" y="974"/>
                    <a:pt x="2229" y="974"/>
                  </a:cubicBezTo>
                  <a:close/>
                  <a:moveTo>
                    <a:pt x="565" y="852"/>
                  </a:moveTo>
                  <a:lnTo>
                    <a:pt x="565" y="852"/>
                  </a:lnTo>
                  <a:cubicBezTo>
                    <a:pt x="562" y="852"/>
                    <a:pt x="558" y="851"/>
                    <a:pt x="556" y="848"/>
                  </a:cubicBezTo>
                  <a:lnTo>
                    <a:pt x="556" y="848"/>
                  </a:lnTo>
                  <a:cubicBezTo>
                    <a:pt x="500" y="813"/>
                    <a:pt x="445" y="772"/>
                    <a:pt x="393" y="726"/>
                  </a:cubicBezTo>
                  <a:lnTo>
                    <a:pt x="393" y="726"/>
                  </a:lnTo>
                  <a:cubicBezTo>
                    <a:pt x="387" y="720"/>
                    <a:pt x="386" y="709"/>
                    <a:pt x="392" y="701"/>
                  </a:cubicBezTo>
                  <a:lnTo>
                    <a:pt x="392" y="701"/>
                  </a:lnTo>
                  <a:cubicBezTo>
                    <a:pt x="399" y="695"/>
                    <a:pt x="410" y="694"/>
                    <a:pt x="415" y="701"/>
                  </a:cubicBezTo>
                  <a:lnTo>
                    <a:pt x="415" y="701"/>
                  </a:lnTo>
                  <a:cubicBezTo>
                    <a:pt x="465" y="746"/>
                    <a:pt x="519" y="786"/>
                    <a:pt x="574" y="819"/>
                  </a:cubicBezTo>
                  <a:lnTo>
                    <a:pt x="574" y="819"/>
                  </a:lnTo>
                  <a:cubicBezTo>
                    <a:pt x="582" y="826"/>
                    <a:pt x="584" y="836"/>
                    <a:pt x="578" y="843"/>
                  </a:cubicBezTo>
                  <a:lnTo>
                    <a:pt x="578" y="843"/>
                  </a:lnTo>
                  <a:cubicBezTo>
                    <a:pt x="575" y="848"/>
                    <a:pt x="570" y="852"/>
                    <a:pt x="565" y="852"/>
                  </a:cubicBezTo>
                  <a:close/>
                  <a:moveTo>
                    <a:pt x="1514" y="851"/>
                  </a:moveTo>
                  <a:lnTo>
                    <a:pt x="1514" y="851"/>
                  </a:lnTo>
                  <a:cubicBezTo>
                    <a:pt x="1508" y="851"/>
                    <a:pt x="1504" y="848"/>
                    <a:pt x="1501" y="844"/>
                  </a:cubicBezTo>
                  <a:lnTo>
                    <a:pt x="1501" y="844"/>
                  </a:lnTo>
                  <a:cubicBezTo>
                    <a:pt x="1496" y="837"/>
                    <a:pt x="1497" y="827"/>
                    <a:pt x="1504" y="821"/>
                  </a:cubicBezTo>
                  <a:lnTo>
                    <a:pt x="1504" y="821"/>
                  </a:lnTo>
                  <a:cubicBezTo>
                    <a:pt x="1538" y="798"/>
                    <a:pt x="1569" y="771"/>
                    <a:pt x="1598" y="743"/>
                  </a:cubicBezTo>
                  <a:lnTo>
                    <a:pt x="1598" y="743"/>
                  </a:lnTo>
                  <a:cubicBezTo>
                    <a:pt x="1616" y="724"/>
                    <a:pt x="1632" y="704"/>
                    <a:pt x="1647" y="686"/>
                  </a:cubicBezTo>
                  <a:lnTo>
                    <a:pt x="1647" y="686"/>
                  </a:lnTo>
                  <a:cubicBezTo>
                    <a:pt x="1653" y="680"/>
                    <a:pt x="1662" y="679"/>
                    <a:pt x="1671" y="683"/>
                  </a:cubicBezTo>
                  <a:lnTo>
                    <a:pt x="1671" y="683"/>
                  </a:lnTo>
                  <a:cubicBezTo>
                    <a:pt x="1677" y="689"/>
                    <a:pt x="1679" y="700"/>
                    <a:pt x="1673" y="707"/>
                  </a:cubicBezTo>
                  <a:lnTo>
                    <a:pt x="1673" y="707"/>
                  </a:lnTo>
                  <a:cubicBezTo>
                    <a:pt x="1657" y="727"/>
                    <a:pt x="1641" y="747"/>
                    <a:pt x="1621" y="766"/>
                  </a:cubicBezTo>
                  <a:lnTo>
                    <a:pt x="1621" y="766"/>
                  </a:lnTo>
                  <a:cubicBezTo>
                    <a:pt x="1591" y="796"/>
                    <a:pt x="1559" y="823"/>
                    <a:pt x="1523" y="848"/>
                  </a:cubicBezTo>
                  <a:lnTo>
                    <a:pt x="1523" y="848"/>
                  </a:lnTo>
                  <a:cubicBezTo>
                    <a:pt x="1521" y="851"/>
                    <a:pt x="1517" y="851"/>
                    <a:pt x="1514" y="851"/>
                  </a:cubicBezTo>
                  <a:close/>
                  <a:moveTo>
                    <a:pt x="2593" y="799"/>
                  </a:moveTo>
                  <a:lnTo>
                    <a:pt x="2593" y="799"/>
                  </a:lnTo>
                  <a:cubicBezTo>
                    <a:pt x="2586" y="799"/>
                    <a:pt x="2581" y="797"/>
                    <a:pt x="2577" y="790"/>
                  </a:cubicBezTo>
                  <a:lnTo>
                    <a:pt x="2577" y="790"/>
                  </a:lnTo>
                  <a:cubicBezTo>
                    <a:pt x="2574" y="782"/>
                    <a:pt x="2577" y="772"/>
                    <a:pt x="2586" y="768"/>
                  </a:cubicBezTo>
                  <a:lnTo>
                    <a:pt x="2586" y="768"/>
                  </a:lnTo>
                  <a:cubicBezTo>
                    <a:pt x="2657" y="734"/>
                    <a:pt x="2716" y="709"/>
                    <a:pt x="2773" y="691"/>
                  </a:cubicBezTo>
                  <a:lnTo>
                    <a:pt x="2773" y="691"/>
                  </a:lnTo>
                  <a:cubicBezTo>
                    <a:pt x="2782" y="688"/>
                    <a:pt x="2791" y="692"/>
                    <a:pt x="2794" y="701"/>
                  </a:cubicBezTo>
                  <a:lnTo>
                    <a:pt x="2794" y="701"/>
                  </a:lnTo>
                  <a:cubicBezTo>
                    <a:pt x="2797" y="710"/>
                    <a:pt x="2792" y="720"/>
                    <a:pt x="2784" y="722"/>
                  </a:cubicBezTo>
                  <a:lnTo>
                    <a:pt x="2784" y="722"/>
                  </a:lnTo>
                  <a:cubicBezTo>
                    <a:pt x="2728" y="741"/>
                    <a:pt x="2670" y="765"/>
                    <a:pt x="2600" y="799"/>
                  </a:cubicBezTo>
                  <a:lnTo>
                    <a:pt x="2600" y="799"/>
                  </a:lnTo>
                  <a:cubicBezTo>
                    <a:pt x="2597" y="799"/>
                    <a:pt x="2595" y="799"/>
                    <a:pt x="2593" y="799"/>
                  </a:cubicBezTo>
                  <a:close/>
                  <a:moveTo>
                    <a:pt x="1320" y="767"/>
                  </a:moveTo>
                  <a:lnTo>
                    <a:pt x="1320" y="767"/>
                  </a:lnTo>
                  <a:cubicBezTo>
                    <a:pt x="1315" y="767"/>
                    <a:pt x="1310" y="765"/>
                    <a:pt x="1306" y="760"/>
                  </a:cubicBezTo>
                  <a:lnTo>
                    <a:pt x="1306" y="760"/>
                  </a:lnTo>
                  <a:cubicBezTo>
                    <a:pt x="1301" y="751"/>
                    <a:pt x="1296" y="744"/>
                    <a:pt x="1292" y="735"/>
                  </a:cubicBezTo>
                  <a:lnTo>
                    <a:pt x="1292" y="735"/>
                  </a:lnTo>
                  <a:cubicBezTo>
                    <a:pt x="1263" y="682"/>
                    <a:pt x="1248" y="621"/>
                    <a:pt x="1247" y="559"/>
                  </a:cubicBezTo>
                  <a:lnTo>
                    <a:pt x="1247" y="559"/>
                  </a:lnTo>
                  <a:cubicBezTo>
                    <a:pt x="1247" y="550"/>
                    <a:pt x="1253" y="543"/>
                    <a:pt x="1263" y="543"/>
                  </a:cubicBezTo>
                  <a:lnTo>
                    <a:pt x="1263" y="543"/>
                  </a:lnTo>
                  <a:cubicBezTo>
                    <a:pt x="1274" y="542"/>
                    <a:pt x="1279" y="550"/>
                    <a:pt x="1279" y="558"/>
                  </a:cubicBezTo>
                  <a:lnTo>
                    <a:pt x="1279" y="558"/>
                  </a:lnTo>
                  <a:cubicBezTo>
                    <a:pt x="1281" y="616"/>
                    <a:pt x="1295" y="671"/>
                    <a:pt x="1321" y="720"/>
                  </a:cubicBezTo>
                  <a:lnTo>
                    <a:pt x="1321" y="720"/>
                  </a:lnTo>
                  <a:cubicBezTo>
                    <a:pt x="1325" y="727"/>
                    <a:pt x="1330" y="734"/>
                    <a:pt x="1333" y="742"/>
                  </a:cubicBezTo>
                  <a:lnTo>
                    <a:pt x="1333" y="742"/>
                  </a:lnTo>
                  <a:cubicBezTo>
                    <a:pt x="1339" y="750"/>
                    <a:pt x="1337" y="760"/>
                    <a:pt x="1328" y="765"/>
                  </a:cubicBezTo>
                  <a:lnTo>
                    <a:pt x="1328" y="765"/>
                  </a:lnTo>
                  <a:cubicBezTo>
                    <a:pt x="1326" y="767"/>
                    <a:pt x="1323" y="767"/>
                    <a:pt x="1320" y="767"/>
                  </a:cubicBezTo>
                  <a:close/>
                  <a:moveTo>
                    <a:pt x="3172" y="702"/>
                  </a:moveTo>
                  <a:lnTo>
                    <a:pt x="3172" y="702"/>
                  </a:lnTo>
                  <a:cubicBezTo>
                    <a:pt x="3171" y="702"/>
                    <a:pt x="3170" y="701"/>
                    <a:pt x="3169" y="701"/>
                  </a:cubicBezTo>
                  <a:lnTo>
                    <a:pt x="3169" y="701"/>
                  </a:lnTo>
                  <a:cubicBezTo>
                    <a:pt x="3112" y="684"/>
                    <a:pt x="3051" y="677"/>
                    <a:pt x="2991" y="682"/>
                  </a:cubicBezTo>
                  <a:lnTo>
                    <a:pt x="2991" y="682"/>
                  </a:lnTo>
                  <a:cubicBezTo>
                    <a:pt x="2986" y="682"/>
                    <a:pt x="2980" y="682"/>
                    <a:pt x="2976" y="682"/>
                  </a:cubicBezTo>
                  <a:lnTo>
                    <a:pt x="2976" y="682"/>
                  </a:lnTo>
                  <a:cubicBezTo>
                    <a:pt x="2968" y="682"/>
                    <a:pt x="2958" y="676"/>
                    <a:pt x="2958" y="666"/>
                  </a:cubicBezTo>
                  <a:lnTo>
                    <a:pt x="2958" y="666"/>
                  </a:lnTo>
                  <a:cubicBezTo>
                    <a:pt x="2957" y="657"/>
                    <a:pt x="2965" y="650"/>
                    <a:pt x="2973" y="648"/>
                  </a:cubicBezTo>
                  <a:lnTo>
                    <a:pt x="2973" y="648"/>
                  </a:lnTo>
                  <a:cubicBezTo>
                    <a:pt x="2978" y="648"/>
                    <a:pt x="2983" y="647"/>
                    <a:pt x="2989" y="647"/>
                  </a:cubicBezTo>
                  <a:lnTo>
                    <a:pt x="2989" y="647"/>
                  </a:lnTo>
                  <a:cubicBezTo>
                    <a:pt x="3053" y="644"/>
                    <a:pt x="3117" y="652"/>
                    <a:pt x="3179" y="670"/>
                  </a:cubicBezTo>
                  <a:lnTo>
                    <a:pt x="3179" y="670"/>
                  </a:lnTo>
                  <a:cubicBezTo>
                    <a:pt x="3187" y="672"/>
                    <a:pt x="3191" y="682"/>
                    <a:pt x="3189" y="690"/>
                  </a:cubicBezTo>
                  <a:lnTo>
                    <a:pt x="3189" y="690"/>
                  </a:lnTo>
                  <a:cubicBezTo>
                    <a:pt x="3188" y="697"/>
                    <a:pt x="3180" y="702"/>
                    <a:pt x="3172" y="702"/>
                  </a:cubicBezTo>
                  <a:close/>
                  <a:moveTo>
                    <a:pt x="268" y="582"/>
                  </a:moveTo>
                  <a:lnTo>
                    <a:pt x="268" y="582"/>
                  </a:lnTo>
                  <a:cubicBezTo>
                    <a:pt x="264" y="582"/>
                    <a:pt x="259" y="580"/>
                    <a:pt x="255" y="575"/>
                  </a:cubicBezTo>
                  <a:lnTo>
                    <a:pt x="255" y="575"/>
                  </a:lnTo>
                  <a:cubicBezTo>
                    <a:pt x="236" y="550"/>
                    <a:pt x="218" y="524"/>
                    <a:pt x="200" y="498"/>
                  </a:cubicBezTo>
                  <a:lnTo>
                    <a:pt x="200" y="498"/>
                  </a:lnTo>
                  <a:cubicBezTo>
                    <a:pt x="180" y="467"/>
                    <a:pt x="162" y="436"/>
                    <a:pt x="144" y="404"/>
                  </a:cubicBezTo>
                  <a:lnTo>
                    <a:pt x="144" y="404"/>
                  </a:lnTo>
                  <a:cubicBezTo>
                    <a:pt x="140" y="396"/>
                    <a:pt x="143" y="385"/>
                    <a:pt x="151" y="381"/>
                  </a:cubicBezTo>
                  <a:lnTo>
                    <a:pt x="151" y="381"/>
                  </a:lnTo>
                  <a:cubicBezTo>
                    <a:pt x="159" y="377"/>
                    <a:pt x="168" y="379"/>
                    <a:pt x="174" y="388"/>
                  </a:cubicBezTo>
                  <a:lnTo>
                    <a:pt x="174" y="388"/>
                  </a:lnTo>
                  <a:cubicBezTo>
                    <a:pt x="191" y="418"/>
                    <a:pt x="209" y="449"/>
                    <a:pt x="228" y="479"/>
                  </a:cubicBezTo>
                  <a:lnTo>
                    <a:pt x="228" y="479"/>
                  </a:lnTo>
                  <a:cubicBezTo>
                    <a:pt x="244" y="505"/>
                    <a:pt x="264" y="530"/>
                    <a:pt x="281" y="555"/>
                  </a:cubicBezTo>
                  <a:lnTo>
                    <a:pt x="281" y="555"/>
                  </a:lnTo>
                  <a:cubicBezTo>
                    <a:pt x="287" y="562"/>
                    <a:pt x="286" y="573"/>
                    <a:pt x="279" y="577"/>
                  </a:cubicBezTo>
                  <a:lnTo>
                    <a:pt x="279" y="577"/>
                  </a:lnTo>
                  <a:cubicBezTo>
                    <a:pt x="276" y="581"/>
                    <a:pt x="272" y="582"/>
                    <a:pt x="268" y="582"/>
                  </a:cubicBezTo>
                  <a:close/>
                  <a:moveTo>
                    <a:pt x="1737" y="530"/>
                  </a:moveTo>
                  <a:lnTo>
                    <a:pt x="1737" y="530"/>
                  </a:lnTo>
                  <a:cubicBezTo>
                    <a:pt x="1736" y="530"/>
                    <a:pt x="1736" y="530"/>
                    <a:pt x="1735" y="529"/>
                  </a:cubicBezTo>
                  <a:lnTo>
                    <a:pt x="1735" y="529"/>
                  </a:lnTo>
                  <a:cubicBezTo>
                    <a:pt x="1727" y="529"/>
                    <a:pt x="1719" y="520"/>
                    <a:pt x="1720" y="511"/>
                  </a:cubicBezTo>
                  <a:lnTo>
                    <a:pt x="1720" y="511"/>
                  </a:lnTo>
                  <a:cubicBezTo>
                    <a:pt x="1721" y="504"/>
                    <a:pt x="1721" y="496"/>
                    <a:pt x="1721" y="489"/>
                  </a:cubicBezTo>
                  <a:lnTo>
                    <a:pt x="1721" y="489"/>
                  </a:lnTo>
                  <a:cubicBezTo>
                    <a:pt x="1721" y="440"/>
                    <a:pt x="1708" y="396"/>
                    <a:pt x="1682" y="362"/>
                  </a:cubicBezTo>
                  <a:lnTo>
                    <a:pt x="1682" y="362"/>
                  </a:lnTo>
                  <a:cubicBezTo>
                    <a:pt x="1677" y="353"/>
                    <a:pt x="1671" y="346"/>
                    <a:pt x="1664" y="340"/>
                  </a:cubicBezTo>
                  <a:lnTo>
                    <a:pt x="1664" y="340"/>
                  </a:lnTo>
                  <a:cubicBezTo>
                    <a:pt x="1657" y="333"/>
                    <a:pt x="1657" y="322"/>
                    <a:pt x="1664" y="315"/>
                  </a:cubicBezTo>
                  <a:lnTo>
                    <a:pt x="1664" y="315"/>
                  </a:lnTo>
                  <a:cubicBezTo>
                    <a:pt x="1671" y="309"/>
                    <a:pt x="1680" y="309"/>
                    <a:pt x="1687" y="315"/>
                  </a:cubicBezTo>
                  <a:lnTo>
                    <a:pt x="1687" y="315"/>
                  </a:lnTo>
                  <a:cubicBezTo>
                    <a:pt x="1695" y="323"/>
                    <a:pt x="1703" y="332"/>
                    <a:pt x="1710" y="341"/>
                  </a:cubicBezTo>
                  <a:lnTo>
                    <a:pt x="1710" y="341"/>
                  </a:lnTo>
                  <a:cubicBezTo>
                    <a:pt x="1739" y="382"/>
                    <a:pt x="1754" y="432"/>
                    <a:pt x="1754" y="489"/>
                  </a:cubicBezTo>
                  <a:lnTo>
                    <a:pt x="1754" y="489"/>
                  </a:lnTo>
                  <a:cubicBezTo>
                    <a:pt x="1754" y="497"/>
                    <a:pt x="1754" y="506"/>
                    <a:pt x="1753" y="514"/>
                  </a:cubicBezTo>
                  <a:lnTo>
                    <a:pt x="1753" y="514"/>
                  </a:lnTo>
                  <a:cubicBezTo>
                    <a:pt x="1753" y="523"/>
                    <a:pt x="1745" y="530"/>
                    <a:pt x="1737" y="530"/>
                  </a:cubicBezTo>
                  <a:close/>
                  <a:moveTo>
                    <a:pt x="1320" y="386"/>
                  </a:moveTo>
                  <a:lnTo>
                    <a:pt x="1320" y="386"/>
                  </a:lnTo>
                  <a:cubicBezTo>
                    <a:pt x="1315" y="386"/>
                    <a:pt x="1313" y="385"/>
                    <a:pt x="1310" y="383"/>
                  </a:cubicBezTo>
                  <a:lnTo>
                    <a:pt x="1310" y="383"/>
                  </a:lnTo>
                  <a:cubicBezTo>
                    <a:pt x="1302" y="377"/>
                    <a:pt x="1301" y="366"/>
                    <a:pt x="1306" y="359"/>
                  </a:cubicBezTo>
                  <a:lnTo>
                    <a:pt x="1306" y="359"/>
                  </a:lnTo>
                  <a:cubicBezTo>
                    <a:pt x="1313" y="349"/>
                    <a:pt x="1320" y="341"/>
                    <a:pt x="1327" y="333"/>
                  </a:cubicBezTo>
                  <a:lnTo>
                    <a:pt x="1327" y="333"/>
                  </a:lnTo>
                  <a:cubicBezTo>
                    <a:pt x="1367" y="291"/>
                    <a:pt x="1424" y="262"/>
                    <a:pt x="1487" y="255"/>
                  </a:cubicBezTo>
                  <a:lnTo>
                    <a:pt x="1487" y="255"/>
                  </a:lnTo>
                  <a:cubicBezTo>
                    <a:pt x="1496" y="254"/>
                    <a:pt x="1505" y="260"/>
                    <a:pt x="1506" y="270"/>
                  </a:cubicBezTo>
                  <a:lnTo>
                    <a:pt x="1506" y="270"/>
                  </a:lnTo>
                  <a:cubicBezTo>
                    <a:pt x="1507" y="278"/>
                    <a:pt x="1501" y="286"/>
                    <a:pt x="1491" y="288"/>
                  </a:cubicBezTo>
                  <a:lnTo>
                    <a:pt x="1491" y="288"/>
                  </a:lnTo>
                  <a:cubicBezTo>
                    <a:pt x="1436" y="295"/>
                    <a:pt x="1386" y="320"/>
                    <a:pt x="1351" y="357"/>
                  </a:cubicBezTo>
                  <a:lnTo>
                    <a:pt x="1351" y="357"/>
                  </a:lnTo>
                  <a:cubicBezTo>
                    <a:pt x="1345" y="364"/>
                    <a:pt x="1339" y="371"/>
                    <a:pt x="1333" y="379"/>
                  </a:cubicBezTo>
                  <a:lnTo>
                    <a:pt x="1333" y="379"/>
                  </a:lnTo>
                  <a:cubicBezTo>
                    <a:pt x="1330" y="383"/>
                    <a:pt x="1325" y="386"/>
                    <a:pt x="1320" y="386"/>
                  </a:cubicBezTo>
                  <a:close/>
                  <a:moveTo>
                    <a:pt x="76" y="228"/>
                  </a:moveTo>
                  <a:lnTo>
                    <a:pt x="76" y="228"/>
                  </a:lnTo>
                  <a:cubicBezTo>
                    <a:pt x="69" y="228"/>
                    <a:pt x="63" y="224"/>
                    <a:pt x="60" y="218"/>
                  </a:cubicBezTo>
                  <a:lnTo>
                    <a:pt x="60" y="218"/>
                  </a:lnTo>
                  <a:cubicBezTo>
                    <a:pt x="36" y="155"/>
                    <a:pt x="17" y="90"/>
                    <a:pt x="2" y="22"/>
                  </a:cubicBezTo>
                  <a:lnTo>
                    <a:pt x="2" y="22"/>
                  </a:lnTo>
                  <a:cubicBezTo>
                    <a:pt x="0" y="12"/>
                    <a:pt x="6" y="4"/>
                    <a:pt x="14" y="2"/>
                  </a:cubicBezTo>
                  <a:lnTo>
                    <a:pt x="14" y="2"/>
                  </a:lnTo>
                  <a:cubicBezTo>
                    <a:pt x="24" y="0"/>
                    <a:pt x="32" y="5"/>
                    <a:pt x="34" y="15"/>
                  </a:cubicBezTo>
                  <a:lnTo>
                    <a:pt x="34" y="15"/>
                  </a:lnTo>
                  <a:cubicBezTo>
                    <a:pt x="50" y="80"/>
                    <a:pt x="69" y="144"/>
                    <a:pt x="91" y="206"/>
                  </a:cubicBezTo>
                  <a:lnTo>
                    <a:pt x="91" y="206"/>
                  </a:lnTo>
                  <a:cubicBezTo>
                    <a:pt x="95" y="214"/>
                    <a:pt x="90" y="224"/>
                    <a:pt x="81" y="227"/>
                  </a:cubicBezTo>
                  <a:lnTo>
                    <a:pt x="81" y="227"/>
                  </a:lnTo>
                  <a:cubicBezTo>
                    <a:pt x="79" y="228"/>
                    <a:pt x="78" y="228"/>
                    <a:pt x="76" y="22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28" name="Google Shape;2328;p66"/>
            <p:cNvSpPr/>
            <p:nvPr/>
          </p:nvSpPr>
          <p:spPr>
            <a:xfrm flipH="1">
              <a:off x="4193113" y="852702"/>
              <a:ext cx="1097082" cy="282735"/>
            </a:xfrm>
            <a:custGeom>
              <a:rect b="b" l="l" r="r" t="t"/>
              <a:pathLst>
                <a:path extrusionOk="0" h="628" w="2429">
                  <a:moveTo>
                    <a:pt x="0" y="627"/>
                  </a:moveTo>
                  <a:lnTo>
                    <a:pt x="945" y="538"/>
                  </a:lnTo>
                  <a:lnTo>
                    <a:pt x="2428" y="399"/>
                  </a:lnTo>
                  <a:lnTo>
                    <a:pt x="868" y="66"/>
                  </a:lnTo>
                  <a:lnTo>
                    <a:pt x="558" y="0"/>
                  </a:lnTo>
                  <a:lnTo>
                    <a:pt x="0" y="627"/>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29" name="Google Shape;2329;p66"/>
            <p:cNvSpPr/>
            <p:nvPr/>
          </p:nvSpPr>
          <p:spPr>
            <a:xfrm flipH="1">
              <a:off x="4193115" y="1033891"/>
              <a:ext cx="670991" cy="109509"/>
            </a:xfrm>
            <a:custGeom>
              <a:rect b="b" l="l" r="r" t="t"/>
              <a:pathLst>
                <a:path extrusionOk="0" h="242" w="1484">
                  <a:moveTo>
                    <a:pt x="1" y="147"/>
                  </a:moveTo>
                  <a:lnTo>
                    <a:pt x="26" y="241"/>
                  </a:lnTo>
                  <a:lnTo>
                    <a:pt x="1483" y="0"/>
                  </a:lnTo>
                  <a:lnTo>
                    <a:pt x="0" y="139"/>
                  </a:lnTo>
                  <a:lnTo>
                    <a:pt x="1" y="147"/>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30" name="Google Shape;2330;p66"/>
            <p:cNvSpPr/>
            <p:nvPr/>
          </p:nvSpPr>
          <p:spPr>
            <a:xfrm flipH="1">
              <a:off x="4195106" y="729255"/>
              <a:ext cx="724749" cy="304636"/>
            </a:xfrm>
            <a:custGeom>
              <a:rect b="b" l="l" r="r" t="t"/>
              <a:pathLst>
                <a:path extrusionOk="0" h="675" w="1607">
                  <a:moveTo>
                    <a:pt x="0" y="0"/>
                  </a:moveTo>
                  <a:lnTo>
                    <a:pt x="46" y="341"/>
                  </a:lnTo>
                  <a:lnTo>
                    <a:pt x="1606" y="674"/>
                  </a:lnTo>
                  <a:lnTo>
                    <a:pt x="0" y="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31" name="Google Shape;2331;p66"/>
            <p:cNvSpPr/>
            <p:nvPr/>
          </p:nvSpPr>
          <p:spPr>
            <a:xfrm flipH="1">
              <a:off x="4195106" y="476386"/>
              <a:ext cx="724749" cy="557504"/>
            </a:xfrm>
            <a:custGeom>
              <a:rect b="b" l="l" r="r" t="t"/>
              <a:pathLst>
                <a:path extrusionOk="0" h="1233" w="1607">
                  <a:moveTo>
                    <a:pt x="0" y="558"/>
                  </a:moveTo>
                  <a:lnTo>
                    <a:pt x="1606" y="1232"/>
                  </a:lnTo>
                  <a:lnTo>
                    <a:pt x="375" y="0"/>
                  </a:lnTo>
                  <a:lnTo>
                    <a:pt x="0" y="558"/>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32" name="Google Shape;2332;p66"/>
            <p:cNvSpPr/>
            <p:nvPr/>
          </p:nvSpPr>
          <p:spPr>
            <a:xfrm flipH="1">
              <a:off x="4185153" y="719299"/>
              <a:ext cx="864123" cy="324547"/>
            </a:xfrm>
            <a:custGeom>
              <a:rect b="b" l="l" r="r" t="t"/>
              <a:pathLst>
                <a:path extrusionOk="0" h="718" w="1914">
                  <a:moveTo>
                    <a:pt x="1891" y="717"/>
                  </a:moveTo>
                  <a:lnTo>
                    <a:pt x="1891" y="717"/>
                  </a:lnTo>
                  <a:cubicBezTo>
                    <a:pt x="1890" y="717"/>
                    <a:pt x="1888" y="717"/>
                    <a:pt x="1886" y="715"/>
                  </a:cubicBezTo>
                  <a:lnTo>
                    <a:pt x="18" y="318"/>
                  </a:lnTo>
                  <a:lnTo>
                    <a:pt x="18" y="318"/>
                  </a:lnTo>
                  <a:cubicBezTo>
                    <a:pt x="6" y="315"/>
                    <a:pt x="0" y="305"/>
                    <a:pt x="1" y="294"/>
                  </a:cubicBezTo>
                  <a:lnTo>
                    <a:pt x="1" y="294"/>
                  </a:lnTo>
                  <a:cubicBezTo>
                    <a:pt x="4" y="282"/>
                    <a:pt x="16" y="275"/>
                    <a:pt x="26" y="277"/>
                  </a:cubicBezTo>
                  <a:lnTo>
                    <a:pt x="1677" y="629"/>
                  </a:lnTo>
                  <a:lnTo>
                    <a:pt x="277" y="41"/>
                  </a:lnTo>
                  <a:lnTo>
                    <a:pt x="277" y="41"/>
                  </a:lnTo>
                  <a:cubicBezTo>
                    <a:pt x="267" y="38"/>
                    <a:pt x="262" y="25"/>
                    <a:pt x="266" y="15"/>
                  </a:cubicBezTo>
                  <a:lnTo>
                    <a:pt x="266" y="15"/>
                  </a:lnTo>
                  <a:cubicBezTo>
                    <a:pt x="270" y="4"/>
                    <a:pt x="283" y="0"/>
                    <a:pt x="293" y="3"/>
                  </a:cubicBezTo>
                  <a:lnTo>
                    <a:pt x="1899" y="676"/>
                  </a:lnTo>
                  <a:lnTo>
                    <a:pt x="1899" y="676"/>
                  </a:lnTo>
                  <a:cubicBezTo>
                    <a:pt x="1909" y="681"/>
                    <a:pt x="1913" y="691"/>
                    <a:pt x="1910" y="702"/>
                  </a:cubicBezTo>
                  <a:lnTo>
                    <a:pt x="1910" y="702"/>
                  </a:lnTo>
                  <a:cubicBezTo>
                    <a:pt x="1909" y="710"/>
                    <a:pt x="1900" y="717"/>
                    <a:pt x="1891" y="71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33" name="Google Shape;2333;p66"/>
            <p:cNvSpPr/>
            <p:nvPr/>
          </p:nvSpPr>
          <p:spPr>
            <a:xfrm flipH="1">
              <a:off x="4185150" y="1023936"/>
              <a:ext cx="810366" cy="93581"/>
            </a:xfrm>
            <a:custGeom>
              <a:rect b="b" l="l" r="r" t="t"/>
              <a:pathLst>
                <a:path extrusionOk="0" h="209" w="1795">
                  <a:moveTo>
                    <a:pt x="22" y="208"/>
                  </a:moveTo>
                  <a:lnTo>
                    <a:pt x="22" y="208"/>
                  </a:lnTo>
                  <a:cubicBezTo>
                    <a:pt x="11" y="208"/>
                    <a:pt x="1" y="199"/>
                    <a:pt x="0" y="188"/>
                  </a:cubicBezTo>
                  <a:lnTo>
                    <a:pt x="0" y="188"/>
                  </a:lnTo>
                  <a:cubicBezTo>
                    <a:pt x="0" y="178"/>
                    <a:pt x="8" y="167"/>
                    <a:pt x="19" y="166"/>
                  </a:cubicBezTo>
                  <a:lnTo>
                    <a:pt x="1770" y="1"/>
                  </a:lnTo>
                  <a:lnTo>
                    <a:pt x="1770" y="1"/>
                  </a:lnTo>
                  <a:cubicBezTo>
                    <a:pt x="1782" y="0"/>
                    <a:pt x="1792" y="8"/>
                    <a:pt x="1793" y="20"/>
                  </a:cubicBezTo>
                  <a:lnTo>
                    <a:pt x="1793" y="20"/>
                  </a:lnTo>
                  <a:cubicBezTo>
                    <a:pt x="1794" y="31"/>
                    <a:pt x="1786" y="41"/>
                    <a:pt x="1774" y="43"/>
                  </a:cubicBezTo>
                  <a:lnTo>
                    <a:pt x="24" y="208"/>
                  </a:lnTo>
                  <a:lnTo>
                    <a:pt x="24" y="208"/>
                  </a:lnTo>
                  <a:cubicBezTo>
                    <a:pt x="23" y="208"/>
                    <a:pt x="23"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pic>
        <p:nvPicPr>
          <p:cNvPr id="2334" name="Google Shape;2334;p66"/>
          <p:cNvPicPr preferRelativeResize="0"/>
          <p:nvPr/>
        </p:nvPicPr>
        <p:blipFill>
          <a:blip r:embed="rId3">
            <a:alphaModFix/>
          </a:blip>
          <a:stretch>
            <a:fillRect/>
          </a:stretch>
        </p:blipFill>
        <p:spPr>
          <a:xfrm>
            <a:off x="618825" y="1974050"/>
            <a:ext cx="8352124" cy="227253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8" name="Shape 2338"/>
        <p:cNvGrpSpPr/>
        <p:nvPr/>
      </p:nvGrpSpPr>
      <p:grpSpPr>
        <a:xfrm>
          <a:off x="0" y="0"/>
          <a:ext cx="0" cy="0"/>
          <a:chOff x="0" y="0"/>
          <a:chExt cx="0" cy="0"/>
        </a:xfrm>
      </p:grpSpPr>
      <p:grpSp>
        <p:nvGrpSpPr>
          <p:cNvPr id="2339" name="Google Shape;2339;p67"/>
          <p:cNvGrpSpPr/>
          <p:nvPr/>
        </p:nvGrpSpPr>
        <p:grpSpPr>
          <a:xfrm>
            <a:off x="3870811" y="336554"/>
            <a:ext cx="4035798" cy="2322636"/>
            <a:chOff x="3870811" y="336554"/>
            <a:chExt cx="4035798" cy="2322636"/>
          </a:xfrm>
        </p:grpSpPr>
        <p:grpSp>
          <p:nvGrpSpPr>
            <p:cNvPr id="2340" name="Google Shape;2340;p67"/>
            <p:cNvGrpSpPr/>
            <p:nvPr/>
          </p:nvGrpSpPr>
          <p:grpSpPr>
            <a:xfrm>
              <a:off x="3870811" y="336554"/>
              <a:ext cx="2352287" cy="2268301"/>
              <a:chOff x="1449950" y="3813402"/>
              <a:chExt cx="2054220" cy="1980876"/>
            </a:xfrm>
          </p:grpSpPr>
          <p:sp>
            <p:nvSpPr>
              <p:cNvPr id="2341" name="Google Shape;2341;p67"/>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42" name="Google Shape;2342;p67"/>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43" name="Google Shape;2343;p67"/>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44" name="Google Shape;2344;p67"/>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45" name="Google Shape;2345;p67"/>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46" name="Google Shape;2346;p67"/>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47" name="Google Shape;2347;p67"/>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48" name="Google Shape;2348;p67"/>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49" name="Google Shape;2349;p67"/>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50" name="Google Shape;2350;p67"/>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51" name="Google Shape;2351;p67"/>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352" name="Google Shape;2352;p67"/>
            <p:cNvSpPr/>
            <p:nvPr/>
          </p:nvSpPr>
          <p:spPr>
            <a:xfrm>
              <a:off x="4158607" y="235795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53" name="Google Shape;2353;p67"/>
            <p:cNvSpPr/>
            <p:nvPr/>
          </p:nvSpPr>
          <p:spPr>
            <a:xfrm>
              <a:off x="6489827" y="737610"/>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2354" name="Google Shape;2354;p67"/>
            <p:cNvGrpSpPr/>
            <p:nvPr/>
          </p:nvGrpSpPr>
          <p:grpSpPr>
            <a:xfrm rot="5400000">
              <a:off x="7461720" y="703606"/>
              <a:ext cx="311529" cy="578250"/>
              <a:chOff x="1196975" y="5856287"/>
              <a:chExt cx="231775" cy="430213"/>
            </a:xfrm>
          </p:grpSpPr>
          <p:sp>
            <p:nvSpPr>
              <p:cNvPr id="2355" name="Google Shape;2355;p6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56" name="Google Shape;2356;p6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57" name="Google Shape;2357;p6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58" name="Google Shape;2358;p6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59" name="Google Shape;2359;p6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60" name="Google Shape;2360;p6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61" name="Google Shape;2361;p6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2362" name="Google Shape;2362;p67"/>
          <p:cNvGrpSpPr/>
          <p:nvPr/>
        </p:nvGrpSpPr>
        <p:grpSpPr>
          <a:xfrm>
            <a:off x="4565580" y="1260432"/>
            <a:ext cx="3432984" cy="2496295"/>
            <a:chOff x="331763" y="414153"/>
            <a:chExt cx="6903246" cy="5019697"/>
          </a:xfrm>
        </p:grpSpPr>
        <p:sp>
          <p:nvSpPr>
            <p:cNvPr id="2363" name="Google Shape;2363;p67"/>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67"/>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67"/>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67"/>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7" name="Google Shape;2367;p67"/>
          <p:cNvSpPr txBox="1"/>
          <p:nvPr>
            <p:ph type="title"/>
          </p:nvPr>
        </p:nvSpPr>
        <p:spPr>
          <a:xfrm>
            <a:off x="720000" y="1445375"/>
            <a:ext cx="3003900" cy="106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ProfFinder</a:t>
            </a:r>
            <a:r>
              <a:rPr lang="en"/>
              <a:t> Mockup</a:t>
            </a:r>
            <a:endParaRPr/>
          </a:p>
        </p:txBody>
      </p:sp>
      <p:sp>
        <p:nvSpPr>
          <p:cNvPr id="2368" name="Google Shape;2368;p67"/>
          <p:cNvSpPr txBox="1"/>
          <p:nvPr>
            <p:ph idx="1" type="subTitle"/>
          </p:nvPr>
        </p:nvSpPr>
        <p:spPr>
          <a:xfrm>
            <a:off x="720000" y="2508575"/>
            <a:ext cx="3003900" cy="106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(place demo here)</a:t>
            </a:r>
            <a:endParaRPr/>
          </a:p>
        </p:txBody>
      </p:sp>
      <p:grpSp>
        <p:nvGrpSpPr>
          <p:cNvPr id="2369" name="Google Shape;2369;p67"/>
          <p:cNvGrpSpPr/>
          <p:nvPr/>
        </p:nvGrpSpPr>
        <p:grpSpPr>
          <a:xfrm>
            <a:off x="4757834" y="2662001"/>
            <a:ext cx="3763388" cy="1634519"/>
            <a:chOff x="4757834" y="2662001"/>
            <a:chExt cx="3763388" cy="1634519"/>
          </a:xfrm>
        </p:grpSpPr>
        <p:grpSp>
          <p:nvGrpSpPr>
            <p:cNvPr id="2370" name="Google Shape;2370;p67"/>
            <p:cNvGrpSpPr/>
            <p:nvPr/>
          </p:nvGrpSpPr>
          <p:grpSpPr>
            <a:xfrm flipH="1">
              <a:off x="7475727" y="2662001"/>
              <a:ext cx="1045496" cy="1471774"/>
              <a:chOff x="6275874" y="1554500"/>
              <a:chExt cx="1297624" cy="1826702"/>
            </a:xfrm>
          </p:grpSpPr>
          <p:sp>
            <p:nvSpPr>
              <p:cNvPr id="2371" name="Google Shape;2371;p67"/>
              <p:cNvSpPr/>
              <p:nvPr/>
            </p:nvSpPr>
            <p:spPr>
              <a:xfrm>
                <a:off x="6275874" y="1726875"/>
                <a:ext cx="1297624" cy="1654326"/>
              </a:xfrm>
              <a:custGeom>
                <a:rect b="b" l="l" r="r" t="t"/>
                <a:pathLst>
                  <a:path extrusionOk="0" h="3049" w="2392">
                    <a:moveTo>
                      <a:pt x="1373" y="2916"/>
                    </a:moveTo>
                    <a:cubicBezTo>
                      <a:pt x="779" y="3048"/>
                      <a:pt x="237" y="2886"/>
                      <a:pt x="106" y="2291"/>
                    </a:cubicBezTo>
                    <a:cubicBezTo>
                      <a:pt x="0" y="1817"/>
                      <a:pt x="218" y="1346"/>
                      <a:pt x="612" y="1108"/>
                    </a:cubicBezTo>
                    <a:lnTo>
                      <a:pt x="582" y="364"/>
                    </a:lnTo>
                    <a:lnTo>
                      <a:pt x="547" y="371"/>
                    </a:lnTo>
                    <a:cubicBezTo>
                      <a:pt x="480" y="386"/>
                      <a:pt x="412" y="343"/>
                      <a:pt x="397" y="276"/>
                    </a:cubicBezTo>
                    <a:cubicBezTo>
                      <a:pt x="390" y="242"/>
                      <a:pt x="397" y="209"/>
                      <a:pt x="414" y="182"/>
                    </a:cubicBezTo>
                    <a:cubicBezTo>
                      <a:pt x="431" y="154"/>
                      <a:pt x="459" y="134"/>
                      <a:pt x="493" y="126"/>
                    </a:cubicBezTo>
                    <a:lnTo>
                      <a:pt x="993" y="15"/>
                    </a:lnTo>
                    <a:cubicBezTo>
                      <a:pt x="1060" y="0"/>
                      <a:pt x="1128" y="43"/>
                      <a:pt x="1143" y="111"/>
                    </a:cubicBezTo>
                    <a:cubicBezTo>
                      <a:pt x="1150" y="144"/>
                      <a:pt x="1143" y="178"/>
                      <a:pt x="1126" y="205"/>
                    </a:cubicBezTo>
                    <a:cubicBezTo>
                      <a:pt x="1109" y="232"/>
                      <a:pt x="1081" y="253"/>
                      <a:pt x="1047" y="260"/>
                    </a:cubicBezTo>
                    <a:lnTo>
                      <a:pt x="1012" y="268"/>
                    </a:lnTo>
                    <a:lnTo>
                      <a:pt x="1300" y="955"/>
                    </a:lnTo>
                    <a:cubicBezTo>
                      <a:pt x="1758" y="1005"/>
                      <a:pt x="2154" y="1339"/>
                      <a:pt x="2259" y="1814"/>
                    </a:cubicBezTo>
                    <a:cubicBezTo>
                      <a:pt x="2391" y="2409"/>
                      <a:pt x="1968" y="2785"/>
                      <a:pt x="1373" y="2916"/>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2" name="Google Shape;2372;p67"/>
              <p:cNvSpPr/>
              <p:nvPr/>
            </p:nvSpPr>
            <p:spPr>
              <a:xfrm>
                <a:off x="6374035" y="2507353"/>
                <a:ext cx="1132425" cy="813990"/>
              </a:xfrm>
              <a:custGeom>
                <a:rect b="b" l="l" r="r" t="t"/>
                <a:pathLst>
                  <a:path extrusionOk="0" h="1500" w="2084">
                    <a:moveTo>
                      <a:pt x="1745" y="0"/>
                    </a:moveTo>
                    <a:cubicBezTo>
                      <a:pt x="1850" y="121"/>
                      <a:pt x="1928" y="268"/>
                      <a:pt x="1965" y="435"/>
                    </a:cubicBezTo>
                    <a:cubicBezTo>
                      <a:pt x="2083" y="964"/>
                      <a:pt x="1699" y="1265"/>
                      <a:pt x="1171" y="1382"/>
                    </a:cubicBezTo>
                    <a:cubicBezTo>
                      <a:pt x="643" y="1499"/>
                      <a:pt x="168" y="1389"/>
                      <a:pt x="51" y="860"/>
                    </a:cubicBezTo>
                    <a:cubicBezTo>
                      <a:pt x="0" y="629"/>
                      <a:pt x="35" y="398"/>
                      <a:pt x="135" y="202"/>
                    </a:cubicBezTo>
                    <a:cubicBezTo>
                      <a:pt x="261" y="180"/>
                      <a:pt x="383" y="186"/>
                      <a:pt x="510" y="228"/>
                    </a:cubicBezTo>
                    <a:cubicBezTo>
                      <a:pt x="657" y="277"/>
                      <a:pt x="799" y="329"/>
                      <a:pt x="956" y="333"/>
                    </a:cubicBezTo>
                    <a:cubicBezTo>
                      <a:pt x="1238" y="341"/>
                      <a:pt x="1512" y="223"/>
                      <a:pt x="1715" y="31"/>
                    </a:cubicBezTo>
                    <a:cubicBezTo>
                      <a:pt x="1725" y="21"/>
                      <a:pt x="1735" y="11"/>
                      <a:pt x="1745" y="0"/>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3" name="Google Shape;2373;p67"/>
              <p:cNvSpPr/>
              <p:nvPr/>
            </p:nvSpPr>
            <p:spPr>
              <a:xfrm>
                <a:off x="6833708" y="2397224"/>
                <a:ext cx="181955" cy="181952"/>
              </a:xfrm>
              <a:custGeom>
                <a:rect b="b" l="l" r="r" t="t"/>
                <a:pathLst>
                  <a:path extrusionOk="0" h="337" w="337">
                    <a:moveTo>
                      <a:pt x="135" y="19"/>
                    </a:moveTo>
                    <a:cubicBezTo>
                      <a:pt x="218" y="0"/>
                      <a:pt x="300" y="52"/>
                      <a:pt x="318" y="135"/>
                    </a:cubicBezTo>
                    <a:cubicBezTo>
                      <a:pt x="336" y="218"/>
                      <a:pt x="284" y="300"/>
                      <a:pt x="201" y="318"/>
                    </a:cubicBezTo>
                    <a:cubicBezTo>
                      <a:pt x="119" y="336"/>
                      <a:pt x="37" y="284"/>
                      <a:pt x="18" y="202"/>
                    </a:cubicBezTo>
                    <a:cubicBezTo>
                      <a:pt x="0" y="119"/>
                      <a:pt x="52" y="37"/>
                      <a:pt x="135" y="1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4" name="Google Shape;2374;p67"/>
              <p:cNvSpPr/>
              <p:nvPr/>
            </p:nvSpPr>
            <p:spPr>
              <a:xfrm>
                <a:off x="6718789" y="2344554"/>
                <a:ext cx="98159" cy="98158"/>
              </a:xfrm>
              <a:custGeom>
                <a:rect b="b" l="l" r="r" t="t"/>
                <a:pathLst>
                  <a:path extrusionOk="0" h="183" w="182">
                    <a:moveTo>
                      <a:pt x="73" y="10"/>
                    </a:moveTo>
                    <a:cubicBezTo>
                      <a:pt x="117" y="0"/>
                      <a:pt x="162" y="28"/>
                      <a:pt x="171" y="73"/>
                    </a:cubicBezTo>
                    <a:cubicBezTo>
                      <a:pt x="181" y="118"/>
                      <a:pt x="153" y="162"/>
                      <a:pt x="109" y="172"/>
                    </a:cubicBezTo>
                    <a:cubicBezTo>
                      <a:pt x="64" y="182"/>
                      <a:pt x="20" y="154"/>
                      <a:pt x="10" y="109"/>
                    </a:cubicBezTo>
                    <a:cubicBezTo>
                      <a:pt x="0" y="64"/>
                      <a:pt x="28" y="20"/>
                      <a:pt x="73" y="10"/>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5" name="Google Shape;2375;p67"/>
              <p:cNvSpPr/>
              <p:nvPr/>
            </p:nvSpPr>
            <p:spPr>
              <a:xfrm>
                <a:off x="6627812" y="2457077"/>
                <a:ext cx="100554" cy="100553"/>
              </a:xfrm>
              <a:custGeom>
                <a:rect b="b" l="l" r="r" t="t"/>
                <a:pathLst>
                  <a:path extrusionOk="0" h="184" w="184">
                    <a:moveTo>
                      <a:pt x="74" y="10"/>
                    </a:moveTo>
                    <a:cubicBezTo>
                      <a:pt x="119" y="0"/>
                      <a:pt x="163" y="28"/>
                      <a:pt x="173" y="73"/>
                    </a:cubicBezTo>
                    <a:cubicBezTo>
                      <a:pt x="183" y="118"/>
                      <a:pt x="155" y="163"/>
                      <a:pt x="110" y="173"/>
                    </a:cubicBezTo>
                    <a:cubicBezTo>
                      <a:pt x="65" y="183"/>
                      <a:pt x="20" y="154"/>
                      <a:pt x="10" y="110"/>
                    </a:cubicBezTo>
                    <a:cubicBezTo>
                      <a:pt x="0" y="64"/>
                      <a:pt x="28" y="20"/>
                      <a:pt x="74" y="10"/>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6" name="Google Shape;2376;p67"/>
              <p:cNvSpPr/>
              <p:nvPr/>
            </p:nvSpPr>
            <p:spPr>
              <a:xfrm>
                <a:off x="6589506" y="1865733"/>
                <a:ext cx="246595" cy="64640"/>
              </a:xfrm>
              <a:custGeom>
                <a:rect b="b" l="l" r="r" t="t"/>
                <a:pathLst>
                  <a:path extrusionOk="0" h="119" w="454">
                    <a:moveTo>
                      <a:pt x="12" y="118"/>
                    </a:moveTo>
                    <a:cubicBezTo>
                      <a:pt x="7" y="118"/>
                      <a:pt x="2" y="114"/>
                      <a:pt x="1" y="109"/>
                    </a:cubicBezTo>
                    <a:cubicBezTo>
                      <a:pt x="0" y="103"/>
                      <a:pt x="4" y="97"/>
                      <a:pt x="10" y="96"/>
                    </a:cubicBezTo>
                    <a:lnTo>
                      <a:pt x="438" y="1"/>
                    </a:lnTo>
                    <a:cubicBezTo>
                      <a:pt x="444" y="0"/>
                      <a:pt x="450" y="3"/>
                      <a:pt x="451" y="9"/>
                    </a:cubicBezTo>
                    <a:cubicBezTo>
                      <a:pt x="453" y="15"/>
                      <a:pt x="449" y="21"/>
                      <a:pt x="443" y="22"/>
                    </a:cubicBezTo>
                    <a:lnTo>
                      <a:pt x="14" y="118"/>
                    </a:lnTo>
                    <a:cubicBezTo>
                      <a:pt x="13" y="118"/>
                      <a:pt x="13" y="118"/>
                      <a:pt x="12" y="118"/>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7" name="Google Shape;2377;p67"/>
              <p:cNvSpPr/>
              <p:nvPr/>
            </p:nvSpPr>
            <p:spPr>
              <a:xfrm>
                <a:off x="6649359" y="2263154"/>
                <a:ext cx="292083" cy="79005"/>
              </a:xfrm>
              <a:custGeom>
                <a:rect b="b" l="l" r="r" t="t"/>
                <a:pathLst>
                  <a:path extrusionOk="0" h="144" w="538">
                    <a:moveTo>
                      <a:pt x="11" y="143"/>
                    </a:moveTo>
                    <a:cubicBezTo>
                      <a:pt x="6" y="143"/>
                      <a:pt x="1" y="139"/>
                      <a:pt x="1" y="133"/>
                    </a:cubicBezTo>
                    <a:cubicBezTo>
                      <a:pt x="0" y="127"/>
                      <a:pt x="5" y="122"/>
                      <a:pt x="11" y="121"/>
                    </a:cubicBezTo>
                    <a:cubicBezTo>
                      <a:pt x="186" y="117"/>
                      <a:pt x="361" y="76"/>
                      <a:pt x="519" y="3"/>
                    </a:cubicBezTo>
                    <a:cubicBezTo>
                      <a:pt x="525" y="0"/>
                      <a:pt x="531" y="2"/>
                      <a:pt x="534" y="8"/>
                    </a:cubicBezTo>
                    <a:cubicBezTo>
                      <a:pt x="537" y="13"/>
                      <a:pt x="534" y="20"/>
                      <a:pt x="529" y="22"/>
                    </a:cubicBezTo>
                    <a:cubicBezTo>
                      <a:pt x="367" y="97"/>
                      <a:pt x="189" y="139"/>
                      <a:pt x="12" y="143"/>
                    </a:cubicBezTo>
                    <a:cubicBezTo>
                      <a:pt x="12" y="143"/>
                      <a:pt x="12" y="143"/>
                      <a:pt x="11" y="143"/>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8" name="Google Shape;2378;p67"/>
              <p:cNvSpPr/>
              <p:nvPr/>
            </p:nvSpPr>
            <p:spPr>
              <a:xfrm>
                <a:off x="6448252" y="2679728"/>
                <a:ext cx="215472" cy="519519"/>
              </a:xfrm>
              <a:custGeom>
                <a:rect b="b" l="l" r="r" t="t"/>
                <a:pathLst>
                  <a:path extrusionOk="0" h="956" w="398">
                    <a:moveTo>
                      <a:pt x="384" y="955"/>
                    </a:moveTo>
                    <a:cubicBezTo>
                      <a:pt x="382" y="955"/>
                      <a:pt x="380" y="954"/>
                      <a:pt x="378" y="953"/>
                    </a:cubicBezTo>
                    <a:cubicBezTo>
                      <a:pt x="227" y="858"/>
                      <a:pt x="109" y="706"/>
                      <a:pt x="55" y="536"/>
                    </a:cubicBezTo>
                    <a:cubicBezTo>
                      <a:pt x="0" y="366"/>
                      <a:pt x="8" y="173"/>
                      <a:pt x="77" y="8"/>
                    </a:cubicBezTo>
                    <a:cubicBezTo>
                      <a:pt x="79" y="3"/>
                      <a:pt x="85" y="0"/>
                      <a:pt x="91" y="2"/>
                    </a:cubicBezTo>
                    <a:cubicBezTo>
                      <a:pt x="97" y="5"/>
                      <a:pt x="99" y="11"/>
                      <a:pt x="97" y="17"/>
                    </a:cubicBezTo>
                    <a:cubicBezTo>
                      <a:pt x="30" y="177"/>
                      <a:pt x="23" y="364"/>
                      <a:pt x="75" y="529"/>
                    </a:cubicBezTo>
                    <a:cubicBezTo>
                      <a:pt x="128" y="695"/>
                      <a:pt x="243" y="843"/>
                      <a:pt x="390" y="935"/>
                    </a:cubicBezTo>
                    <a:cubicBezTo>
                      <a:pt x="395" y="938"/>
                      <a:pt x="397" y="945"/>
                      <a:pt x="394" y="950"/>
                    </a:cubicBezTo>
                    <a:cubicBezTo>
                      <a:pt x="391" y="953"/>
                      <a:pt x="388" y="955"/>
                      <a:pt x="384" y="95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9" name="Google Shape;2379;p67"/>
              <p:cNvSpPr/>
              <p:nvPr/>
            </p:nvSpPr>
            <p:spPr>
              <a:xfrm>
                <a:off x="6278269" y="1645476"/>
                <a:ext cx="184347" cy="126887"/>
              </a:xfrm>
              <a:custGeom>
                <a:rect b="b" l="l" r="r" t="t"/>
                <a:pathLst>
                  <a:path extrusionOk="0" h="232" w="340">
                    <a:moveTo>
                      <a:pt x="326" y="231"/>
                    </a:moveTo>
                    <a:cubicBezTo>
                      <a:pt x="324" y="231"/>
                      <a:pt x="322" y="231"/>
                      <a:pt x="320" y="230"/>
                    </a:cubicBezTo>
                    <a:lnTo>
                      <a:pt x="7" y="22"/>
                    </a:lnTo>
                    <a:cubicBezTo>
                      <a:pt x="1" y="19"/>
                      <a:pt x="0" y="12"/>
                      <a:pt x="3" y="7"/>
                    </a:cubicBezTo>
                    <a:cubicBezTo>
                      <a:pt x="7" y="2"/>
                      <a:pt x="14" y="0"/>
                      <a:pt x="19" y="4"/>
                    </a:cubicBezTo>
                    <a:lnTo>
                      <a:pt x="332" y="211"/>
                    </a:lnTo>
                    <a:cubicBezTo>
                      <a:pt x="338" y="215"/>
                      <a:pt x="339" y="221"/>
                      <a:pt x="336" y="227"/>
                    </a:cubicBezTo>
                    <a:cubicBezTo>
                      <a:pt x="333" y="230"/>
                      <a:pt x="330" y="231"/>
                      <a:pt x="326" y="231"/>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80" name="Google Shape;2380;p67"/>
              <p:cNvSpPr/>
              <p:nvPr/>
            </p:nvSpPr>
            <p:spPr>
              <a:xfrm>
                <a:off x="6455435" y="1554500"/>
                <a:ext cx="81400" cy="162799"/>
              </a:xfrm>
              <a:custGeom>
                <a:rect b="b" l="l" r="r" t="t"/>
                <a:pathLst>
                  <a:path extrusionOk="0" h="298" w="148">
                    <a:moveTo>
                      <a:pt x="134" y="297"/>
                    </a:moveTo>
                    <a:cubicBezTo>
                      <a:pt x="130" y="297"/>
                      <a:pt x="126" y="294"/>
                      <a:pt x="125" y="290"/>
                    </a:cubicBezTo>
                    <a:lnTo>
                      <a:pt x="2" y="17"/>
                    </a:lnTo>
                    <a:cubicBezTo>
                      <a:pt x="0" y="12"/>
                      <a:pt x="2" y="5"/>
                      <a:pt x="8" y="3"/>
                    </a:cubicBezTo>
                    <a:cubicBezTo>
                      <a:pt x="14" y="0"/>
                      <a:pt x="20" y="3"/>
                      <a:pt x="22" y="8"/>
                    </a:cubicBezTo>
                    <a:lnTo>
                      <a:pt x="144" y="281"/>
                    </a:lnTo>
                    <a:cubicBezTo>
                      <a:pt x="147" y="287"/>
                      <a:pt x="144" y="293"/>
                      <a:pt x="139" y="296"/>
                    </a:cubicBezTo>
                    <a:cubicBezTo>
                      <a:pt x="137" y="296"/>
                      <a:pt x="136" y="297"/>
                      <a:pt x="134" y="297"/>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81" name="Google Shape;2381;p67"/>
              <p:cNvSpPr/>
              <p:nvPr/>
            </p:nvSpPr>
            <p:spPr>
              <a:xfrm>
                <a:off x="6589506" y="1590412"/>
                <a:ext cx="21546" cy="112522"/>
              </a:xfrm>
              <a:custGeom>
                <a:rect b="b" l="l" r="r" t="t"/>
                <a:pathLst>
                  <a:path extrusionOk="0" h="206" w="40">
                    <a:moveTo>
                      <a:pt x="28" y="205"/>
                    </a:moveTo>
                    <a:cubicBezTo>
                      <a:pt x="22" y="205"/>
                      <a:pt x="17" y="201"/>
                      <a:pt x="17" y="195"/>
                    </a:cubicBezTo>
                    <a:lnTo>
                      <a:pt x="1" y="12"/>
                    </a:lnTo>
                    <a:cubicBezTo>
                      <a:pt x="0" y="6"/>
                      <a:pt x="4" y="1"/>
                      <a:pt x="10" y="1"/>
                    </a:cubicBezTo>
                    <a:cubicBezTo>
                      <a:pt x="16" y="0"/>
                      <a:pt x="22" y="5"/>
                      <a:pt x="22" y="11"/>
                    </a:cubicBezTo>
                    <a:lnTo>
                      <a:pt x="39" y="193"/>
                    </a:lnTo>
                    <a:cubicBezTo>
                      <a:pt x="39" y="199"/>
                      <a:pt x="35" y="204"/>
                      <a:pt x="29" y="205"/>
                    </a:cubicBezTo>
                    <a:cubicBezTo>
                      <a:pt x="28" y="205"/>
                      <a:pt x="28" y="205"/>
                      <a:pt x="28" y="20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82" name="Google Shape;2382;p67"/>
              <p:cNvSpPr/>
              <p:nvPr/>
            </p:nvSpPr>
            <p:spPr>
              <a:xfrm>
                <a:off x="6275874" y="1817851"/>
                <a:ext cx="155618" cy="19153"/>
              </a:xfrm>
              <a:custGeom>
                <a:rect b="b" l="l" r="r" t="t"/>
                <a:pathLst>
                  <a:path extrusionOk="0" h="37" w="285">
                    <a:moveTo>
                      <a:pt x="272" y="36"/>
                    </a:moveTo>
                    <a:lnTo>
                      <a:pt x="272" y="36"/>
                    </a:lnTo>
                    <a:lnTo>
                      <a:pt x="10" y="22"/>
                    </a:lnTo>
                    <a:cubicBezTo>
                      <a:pt x="4" y="22"/>
                      <a:pt x="0" y="17"/>
                      <a:pt x="0" y="11"/>
                    </a:cubicBezTo>
                    <a:cubicBezTo>
                      <a:pt x="0" y="5"/>
                      <a:pt x="5" y="0"/>
                      <a:pt x="11" y="0"/>
                    </a:cubicBezTo>
                    <a:lnTo>
                      <a:pt x="273" y="14"/>
                    </a:lnTo>
                    <a:cubicBezTo>
                      <a:pt x="279" y="14"/>
                      <a:pt x="284" y="19"/>
                      <a:pt x="283" y="25"/>
                    </a:cubicBezTo>
                    <a:cubicBezTo>
                      <a:pt x="283" y="31"/>
                      <a:pt x="278" y="36"/>
                      <a:pt x="272" y="36"/>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83" name="Google Shape;2383;p67"/>
              <p:cNvSpPr/>
              <p:nvPr/>
            </p:nvSpPr>
            <p:spPr>
              <a:xfrm>
                <a:off x="6364458" y="1906434"/>
                <a:ext cx="90977" cy="47882"/>
              </a:xfrm>
              <a:custGeom>
                <a:rect b="b" l="l" r="r" t="t"/>
                <a:pathLst>
                  <a:path extrusionOk="0" h="86" w="168">
                    <a:moveTo>
                      <a:pt x="13" y="85"/>
                    </a:moveTo>
                    <a:cubicBezTo>
                      <a:pt x="8" y="85"/>
                      <a:pt x="4" y="83"/>
                      <a:pt x="3" y="79"/>
                    </a:cubicBezTo>
                    <a:cubicBezTo>
                      <a:pt x="0" y="73"/>
                      <a:pt x="3" y="67"/>
                      <a:pt x="8" y="64"/>
                    </a:cubicBezTo>
                    <a:lnTo>
                      <a:pt x="150" y="2"/>
                    </a:lnTo>
                    <a:cubicBezTo>
                      <a:pt x="156" y="0"/>
                      <a:pt x="162" y="2"/>
                      <a:pt x="164" y="8"/>
                    </a:cubicBezTo>
                    <a:cubicBezTo>
                      <a:pt x="167" y="13"/>
                      <a:pt x="164" y="20"/>
                      <a:pt x="159" y="22"/>
                    </a:cubicBezTo>
                    <a:lnTo>
                      <a:pt x="17" y="84"/>
                    </a:lnTo>
                    <a:cubicBezTo>
                      <a:pt x="16" y="85"/>
                      <a:pt x="14" y="85"/>
                      <a:pt x="13" y="8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84" name="Google Shape;2384;p67"/>
              <p:cNvSpPr/>
              <p:nvPr/>
            </p:nvSpPr>
            <p:spPr>
              <a:xfrm>
                <a:off x="6955808" y="2193726"/>
                <a:ext cx="368697" cy="210682"/>
              </a:xfrm>
              <a:custGeom>
                <a:rect b="b" l="l" r="r" t="t"/>
                <a:pathLst>
                  <a:path extrusionOk="0" h="386" w="681">
                    <a:moveTo>
                      <a:pt x="668" y="385"/>
                    </a:moveTo>
                    <a:cubicBezTo>
                      <a:pt x="665" y="385"/>
                      <a:pt x="662" y="384"/>
                      <a:pt x="660" y="382"/>
                    </a:cubicBezTo>
                    <a:cubicBezTo>
                      <a:pt x="364" y="112"/>
                      <a:pt x="51" y="108"/>
                      <a:pt x="48" y="108"/>
                    </a:cubicBezTo>
                    <a:cubicBezTo>
                      <a:pt x="44" y="108"/>
                      <a:pt x="40" y="106"/>
                      <a:pt x="38" y="102"/>
                    </a:cubicBezTo>
                    <a:lnTo>
                      <a:pt x="3" y="17"/>
                    </a:lnTo>
                    <a:cubicBezTo>
                      <a:pt x="0" y="11"/>
                      <a:pt x="3" y="5"/>
                      <a:pt x="9" y="3"/>
                    </a:cubicBezTo>
                    <a:cubicBezTo>
                      <a:pt x="14" y="0"/>
                      <a:pt x="21" y="3"/>
                      <a:pt x="23" y="9"/>
                    </a:cubicBezTo>
                    <a:lnTo>
                      <a:pt x="56" y="87"/>
                    </a:lnTo>
                    <a:cubicBezTo>
                      <a:pt x="105" y="89"/>
                      <a:pt x="398" y="113"/>
                      <a:pt x="675" y="366"/>
                    </a:cubicBezTo>
                    <a:cubicBezTo>
                      <a:pt x="679" y="370"/>
                      <a:pt x="680" y="377"/>
                      <a:pt x="676" y="382"/>
                    </a:cubicBezTo>
                    <a:cubicBezTo>
                      <a:pt x="673" y="384"/>
                      <a:pt x="670" y="385"/>
                      <a:pt x="668" y="38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385" name="Google Shape;2385;p67"/>
            <p:cNvSpPr/>
            <p:nvPr/>
          </p:nvSpPr>
          <p:spPr>
            <a:xfrm>
              <a:off x="7003916" y="3820149"/>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2386" name="Google Shape;2386;p67"/>
            <p:cNvGrpSpPr/>
            <p:nvPr/>
          </p:nvGrpSpPr>
          <p:grpSpPr>
            <a:xfrm rot="-5400000">
              <a:off x="4891195" y="3438406"/>
              <a:ext cx="311529" cy="578250"/>
              <a:chOff x="1196975" y="5856287"/>
              <a:chExt cx="231775" cy="430213"/>
            </a:xfrm>
          </p:grpSpPr>
          <p:sp>
            <p:nvSpPr>
              <p:cNvPr id="2387" name="Google Shape;2387;p6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88" name="Google Shape;2388;p6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89" name="Google Shape;2389;p6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0" name="Google Shape;2390;p6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1" name="Google Shape;2391;p6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2" name="Google Shape;2392;p6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3" name="Google Shape;2393;p6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2394" name="Google Shape;2394;p67"/>
          <p:cNvGrpSpPr/>
          <p:nvPr/>
        </p:nvGrpSpPr>
        <p:grpSpPr>
          <a:xfrm>
            <a:off x="719995" y="336556"/>
            <a:ext cx="311529" cy="578250"/>
            <a:chOff x="1196975" y="5856287"/>
            <a:chExt cx="231775" cy="430213"/>
          </a:xfrm>
        </p:grpSpPr>
        <p:sp>
          <p:nvSpPr>
            <p:cNvPr id="2395" name="Google Shape;2395;p6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6" name="Google Shape;2396;p6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7" name="Google Shape;2397;p6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8" name="Google Shape;2398;p6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9" name="Google Shape;2399;p6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00" name="Google Shape;2400;p6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01" name="Google Shape;2401;p6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402" name="Google Shape;2402;p67"/>
          <p:cNvSpPr/>
          <p:nvPr/>
        </p:nvSpPr>
        <p:spPr>
          <a:xfrm>
            <a:off x="664416" y="4365824"/>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6" name="Shape 2406"/>
        <p:cNvGrpSpPr/>
        <p:nvPr/>
      </p:nvGrpSpPr>
      <p:grpSpPr>
        <a:xfrm>
          <a:off x="0" y="0"/>
          <a:ext cx="0" cy="0"/>
          <a:chOff x="0" y="0"/>
          <a:chExt cx="0" cy="0"/>
        </a:xfrm>
      </p:grpSpPr>
      <p:sp>
        <p:nvSpPr>
          <p:cNvPr id="2407" name="Google Shape;2407;p68"/>
          <p:cNvSpPr/>
          <p:nvPr/>
        </p:nvSpPr>
        <p:spPr>
          <a:xfrm>
            <a:off x="647422" y="748652"/>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08" name="Google Shape;2408;p68"/>
          <p:cNvSpPr txBox="1"/>
          <p:nvPr>
            <p:ph type="title"/>
          </p:nvPr>
        </p:nvSpPr>
        <p:spPr>
          <a:xfrm>
            <a:off x="906725" y="1913975"/>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2409" name="Google Shape;2409;p68"/>
          <p:cNvSpPr txBox="1"/>
          <p:nvPr>
            <p:ph idx="2" type="title"/>
          </p:nvPr>
        </p:nvSpPr>
        <p:spPr>
          <a:xfrm>
            <a:off x="906725" y="933650"/>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09</a:t>
            </a:r>
            <a:endParaRPr/>
          </a:p>
        </p:txBody>
      </p:sp>
      <p:sp>
        <p:nvSpPr>
          <p:cNvPr id="2410" name="Google Shape;2410;p68"/>
          <p:cNvSpPr txBox="1"/>
          <p:nvPr>
            <p:ph idx="1" type="subTitle"/>
          </p:nvPr>
        </p:nvSpPr>
        <p:spPr>
          <a:xfrm>
            <a:off x="906725" y="2695525"/>
            <a:ext cx="35916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other similar products on the market!</a:t>
            </a:r>
            <a:endParaRPr/>
          </a:p>
        </p:txBody>
      </p:sp>
      <p:grpSp>
        <p:nvGrpSpPr>
          <p:cNvPr id="2411" name="Google Shape;2411;p68"/>
          <p:cNvGrpSpPr/>
          <p:nvPr/>
        </p:nvGrpSpPr>
        <p:grpSpPr>
          <a:xfrm>
            <a:off x="5237059" y="450501"/>
            <a:ext cx="3686080" cy="4109021"/>
            <a:chOff x="5237059" y="450501"/>
            <a:chExt cx="3686080" cy="4109021"/>
          </a:xfrm>
        </p:grpSpPr>
        <p:grpSp>
          <p:nvGrpSpPr>
            <p:cNvPr id="2412" name="Google Shape;2412;p68"/>
            <p:cNvGrpSpPr/>
            <p:nvPr/>
          </p:nvGrpSpPr>
          <p:grpSpPr>
            <a:xfrm>
              <a:off x="5237059" y="450501"/>
              <a:ext cx="3686080" cy="4109021"/>
              <a:chOff x="5237059" y="450501"/>
              <a:chExt cx="3686080" cy="4109021"/>
            </a:xfrm>
          </p:grpSpPr>
          <p:grpSp>
            <p:nvGrpSpPr>
              <p:cNvPr id="2413" name="Google Shape;2413;p68"/>
              <p:cNvGrpSpPr/>
              <p:nvPr/>
            </p:nvGrpSpPr>
            <p:grpSpPr>
              <a:xfrm>
                <a:off x="5237059" y="1581600"/>
                <a:ext cx="3081925" cy="2977923"/>
                <a:chOff x="5237059" y="1581600"/>
                <a:chExt cx="3081925" cy="2977923"/>
              </a:xfrm>
            </p:grpSpPr>
            <p:grpSp>
              <p:nvGrpSpPr>
                <p:cNvPr id="2414" name="Google Shape;2414;p68"/>
                <p:cNvGrpSpPr/>
                <p:nvPr/>
              </p:nvGrpSpPr>
              <p:grpSpPr>
                <a:xfrm>
                  <a:off x="5864177" y="1581600"/>
                  <a:ext cx="2454801" cy="2977923"/>
                  <a:chOff x="5685977" y="1581600"/>
                  <a:chExt cx="2454801" cy="2977923"/>
                </a:xfrm>
              </p:grpSpPr>
              <p:sp>
                <p:nvSpPr>
                  <p:cNvPr id="2415" name="Google Shape;2415;p68"/>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16" name="Google Shape;2416;p68"/>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17" name="Google Shape;2417;p68"/>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18" name="Google Shape;2418;p68"/>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19" name="Google Shape;2419;p68"/>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20" name="Google Shape;2420;p68"/>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21" name="Google Shape;2421;p68"/>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22" name="Google Shape;2422;p68"/>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23" name="Google Shape;2423;p68"/>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24" name="Google Shape;2424;p68"/>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25" name="Google Shape;2425;p68"/>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26" name="Google Shape;2426;p68"/>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27" name="Google Shape;2427;p68"/>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28" name="Google Shape;2428;p68"/>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29" name="Google Shape;2429;p68"/>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30" name="Google Shape;2430;p68"/>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31" name="Google Shape;2431;p68"/>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32" name="Google Shape;2432;p68"/>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33" name="Google Shape;2433;p68"/>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34" name="Google Shape;2434;p68"/>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35" name="Google Shape;2435;p68"/>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36" name="Google Shape;2436;p68"/>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37" name="Google Shape;2437;p68"/>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38" name="Google Shape;2438;p68"/>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39" name="Google Shape;2439;p68"/>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40" name="Google Shape;2440;p68"/>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41" name="Google Shape;2441;p68"/>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42" name="Google Shape;2442;p68"/>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43" name="Google Shape;2443;p68"/>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44" name="Google Shape;2444;p68"/>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45" name="Google Shape;2445;p68"/>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46" name="Google Shape;2446;p68"/>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47" name="Google Shape;2447;p68"/>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48" name="Google Shape;2448;p68"/>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49" name="Google Shape;2449;p68"/>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50" name="Google Shape;2450;p68"/>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51" name="Google Shape;2451;p68"/>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52" name="Google Shape;2452;p68"/>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53" name="Google Shape;2453;p68"/>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54" name="Google Shape;2454;p68"/>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55" name="Google Shape;2455;p68"/>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456" name="Google Shape;2456;p68"/>
                <p:cNvGrpSpPr/>
                <p:nvPr/>
              </p:nvGrpSpPr>
              <p:grpSpPr>
                <a:xfrm rot="5400000">
                  <a:off x="7874095" y="2168731"/>
                  <a:ext cx="311529" cy="578250"/>
                  <a:chOff x="1196975" y="5856287"/>
                  <a:chExt cx="231775" cy="430213"/>
                </a:xfrm>
              </p:grpSpPr>
              <p:sp>
                <p:nvSpPr>
                  <p:cNvPr id="2457" name="Google Shape;2457;p6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58" name="Google Shape;2458;p6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59" name="Google Shape;2459;p6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0" name="Google Shape;2460;p6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1" name="Google Shape;2461;p6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2" name="Google Shape;2462;p6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3" name="Google Shape;2463;p6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464" name="Google Shape;2464;p68"/>
                <p:cNvGrpSpPr/>
                <p:nvPr/>
              </p:nvGrpSpPr>
              <p:grpSpPr>
                <a:xfrm rot="-5400000">
                  <a:off x="5370420" y="4032831"/>
                  <a:ext cx="311529" cy="578250"/>
                  <a:chOff x="1196975" y="5856287"/>
                  <a:chExt cx="231775" cy="430213"/>
                </a:xfrm>
              </p:grpSpPr>
              <p:sp>
                <p:nvSpPr>
                  <p:cNvPr id="2465" name="Google Shape;2465;p6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6" name="Google Shape;2466;p6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7" name="Google Shape;2467;p6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8" name="Google Shape;2468;p6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9" name="Google Shape;2469;p6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0" name="Google Shape;2470;p6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1" name="Google Shape;2471;p6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2472" name="Google Shape;2472;p68"/>
              <p:cNvGrpSpPr/>
              <p:nvPr/>
            </p:nvGrpSpPr>
            <p:grpSpPr>
              <a:xfrm>
                <a:off x="7608101" y="450501"/>
                <a:ext cx="1315038" cy="1395049"/>
                <a:chOff x="7608101" y="450501"/>
                <a:chExt cx="1315038" cy="1395049"/>
              </a:xfrm>
            </p:grpSpPr>
            <p:sp>
              <p:nvSpPr>
                <p:cNvPr id="2473" name="Google Shape;2473;p68"/>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4" name="Google Shape;2474;p68"/>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5" name="Google Shape;2475;p68"/>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6" name="Google Shape;2476;p68"/>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7" name="Google Shape;2477;p68"/>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8" name="Google Shape;2478;p68"/>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9" name="Google Shape;2479;p68"/>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80" name="Google Shape;2480;p68"/>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81" name="Google Shape;2481;p68"/>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2482" name="Google Shape;2482;p68"/>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83" name="Google Shape;2483;p68"/>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84" name="Google Shape;2484;p68"/>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85" name="Google Shape;2485;p68"/>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486" name="Google Shape;2486;p68"/>
          <p:cNvGrpSpPr/>
          <p:nvPr/>
        </p:nvGrpSpPr>
        <p:grpSpPr>
          <a:xfrm>
            <a:off x="3269418" y="-171172"/>
            <a:ext cx="1609954" cy="1182121"/>
            <a:chOff x="4164268" y="-134147"/>
            <a:chExt cx="1609954" cy="1182121"/>
          </a:xfrm>
        </p:grpSpPr>
        <p:grpSp>
          <p:nvGrpSpPr>
            <p:cNvPr id="2487" name="Google Shape;2487;p68"/>
            <p:cNvGrpSpPr/>
            <p:nvPr/>
          </p:nvGrpSpPr>
          <p:grpSpPr>
            <a:xfrm flipH="1" rot="5400000">
              <a:off x="5329332" y="462259"/>
              <a:ext cx="311529" cy="578250"/>
              <a:chOff x="1196975" y="5856287"/>
              <a:chExt cx="231775" cy="430213"/>
            </a:xfrm>
          </p:grpSpPr>
          <p:sp>
            <p:nvSpPr>
              <p:cNvPr id="2488" name="Google Shape;2488;p6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89" name="Google Shape;2489;p6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90" name="Google Shape;2490;p6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91" name="Google Shape;2491;p6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92" name="Google Shape;2492;p6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93" name="Google Shape;2493;p6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94" name="Google Shape;2494;p6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495" name="Google Shape;2495;p68"/>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496" name="Google Shape;2496;p68"/>
          <p:cNvGrpSpPr/>
          <p:nvPr/>
        </p:nvGrpSpPr>
        <p:grpSpPr>
          <a:xfrm>
            <a:off x="-568239" y="3824354"/>
            <a:ext cx="3918127" cy="2268301"/>
            <a:chOff x="-568239" y="3824354"/>
            <a:chExt cx="3918127" cy="2268301"/>
          </a:xfrm>
        </p:grpSpPr>
        <p:grpSp>
          <p:nvGrpSpPr>
            <p:cNvPr id="2497" name="Google Shape;2497;p68"/>
            <p:cNvGrpSpPr/>
            <p:nvPr/>
          </p:nvGrpSpPr>
          <p:grpSpPr>
            <a:xfrm>
              <a:off x="-568239" y="3824354"/>
              <a:ext cx="2352287" cy="2268301"/>
              <a:chOff x="1449950" y="3813402"/>
              <a:chExt cx="2054220" cy="1980876"/>
            </a:xfrm>
          </p:grpSpPr>
          <p:sp>
            <p:nvSpPr>
              <p:cNvPr id="2498" name="Google Shape;2498;p68"/>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99" name="Google Shape;2499;p68"/>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0" name="Google Shape;2500;p68"/>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1" name="Google Shape;2501;p68"/>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2" name="Google Shape;2502;p68"/>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3" name="Google Shape;2503;p68"/>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4" name="Google Shape;2504;p68"/>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5" name="Google Shape;2505;p68"/>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6" name="Google Shape;2506;p68"/>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7" name="Google Shape;2507;p68"/>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8" name="Google Shape;2508;p68"/>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509" name="Google Shape;2509;p68"/>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3" name="Shape 2513"/>
        <p:cNvGrpSpPr/>
        <p:nvPr/>
      </p:nvGrpSpPr>
      <p:grpSpPr>
        <a:xfrm>
          <a:off x="0" y="0"/>
          <a:ext cx="0" cy="0"/>
          <a:chOff x="0" y="0"/>
          <a:chExt cx="0" cy="0"/>
        </a:xfrm>
      </p:grpSpPr>
      <p:sp>
        <p:nvSpPr>
          <p:cNvPr id="2514" name="Google Shape;2514;p69"/>
          <p:cNvSpPr txBox="1"/>
          <p:nvPr>
            <p:ph type="title"/>
          </p:nvPr>
        </p:nvSpPr>
        <p:spPr>
          <a:xfrm>
            <a:off x="211700" y="192875"/>
            <a:ext cx="7416000" cy="12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Competitor Comparison </a:t>
            </a:r>
            <a:endParaRPr/>
          </a:p>
        </p:txBody>
      </p:sp>
      <p:sp>
        <p:nvSpPr>
          <p:cNvPr id="2515" name="Google Shape;2515;p69"/>
          <p:cNvSpPr txBox="1"/>
          <p:nvPr>
            <p:ph idx="1" type="subTitle"/>
          </p:nvPr>
        </p:nvSpPr>
        <p:spPr>
          <a:xfrm>
            <a:off x="211700" y="880425"/>
            <a:ext cx="4908600" cy="9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There are other programs that are trying to achieve the same goal we are trying to achieve here. One of those is the RIT Rate my Professor extension on Google. The problem with this program is it only works on the Rochester Institute of Technologies course book. We are designing our project to work on not only UTD's schedule planner, but also other schools as well. There is also another Google extension called Rate My Professor Google Chrome extension. This doesn't have the same functionality as our project because it only shows a 1 through 5 rating of the professor and doesn't give the students detailed information about what kind of professor they are. There was also another program named Whiteboard that used to be made for UTD specifically, but it has been discontinued and removed from Google. Our project stands out because we are making a more general helper for students through the registration process that will not only help UTD students, but all students with detailed professor information.</a:t>
            </a:r>
            <a:endParaRPr>
              <a:solidFill>
                <a:srgbClr val="000000"/>
              </a:solidFill>
              <a:latin typeface="Times New Roman"/>
              <a:ea typeface="Times New Roman"/>
              <a:cs typeface="Times New Roman"/>
              <a:sym typeface="Times New Roman"/>
            </a:endParaRPr>
          </a:p>
        </p:txBody>
      </p:sp>
      <p:pic>
        <p:nvPicPr>
          <p:cNvPr id="2516" name="Google Shape;2516;p69"/>
          <p:cNvPicPr preferRelativeResize="0"/>
          <p:nvPr/>
        </p:nvPicPr>
        <p:blipFill>
          <a:blip r:embed="rId3">
            <a:alphaModFix/>
          </a:blip>
          <a:stretch>
            <a:fillRect/>
          </a:stretch>
        </p:blipFill>
        <p:spPr>
          <a:xfrm>
            <a:off x="5216950" y="840925"/>
            <a:ext cx="3660600" cy="2078749"/>
          </a:xfrm>
          <a:prstGeom prst="rect">
            <a:avLst/>
          </a:prstGeom>
          <a:noFill/>
          <a:ln cap="flat" cmpd="sng" w="28575">
            <a:solidFill>
              <a:schemeClr val="dk2"/>
            </a:solidFill>
            <a:prstDash val="solid"/>
            <a:round/>
            <a:headEnd len="sm" w="sm" type="none"/>
            <a:tailEnd len="sm" w="sm" type="none"/>
          </a:ln>
        </p:spPr>
      </p:pic>
      <p:pic>
        <p:nvPicPr>
          <p:cNvPr id="2517" name="Google Shape;2517;p69"/>
          <p:cNvPicPr preferRelativeResize="0"/>
          <p:nvPr/>
        </p:nvPicPr>
        <p:blipFill>
          <a:blip r:embed="rId4">
            <a:alphaModFix/>
          </a:blip>
          <a:stretch>
            <a:fillRect/>
          </a:stretch>
        </p:blipFill>
        <p:spPr>
          <a:xfrm>
            <a:off x="5216950" y="2919674"/>
            <a:ext cx="3660600" cy="2071626"/>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1" name="Shape 2521"/>
        <p:cNvGrpSpPr/>
        <p:nvPr/>
      </p:nvGrpSpPr>
      <p:grpSpPr>
        <a:xfrm>
          <a:off x="0" y="0"/>
          <a:ext cx="0" cy="0"/>
          <a:chOff x="0" y="0"/>
          <a:chExt cx="0" cy="0"/>
        </a:xfrm>
      </p:grpSpPr>
      <p:sp>
        <p:nvSpPr>
          <p:cNvPr id="2522" name="Google Shape;2522;p70"/>
          <p:cNvSpPr/>
          <p:nvPr/>
        </p:nvSpPr>
        <p:spPr>
          <a:xfrm>
            <a:off x="647422" y="748652"/>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23" name="Google Shape;2523;p70"/>
          <p:cNvSpPr txBox="1"/>
          <p:nvPr>
            <p:ph type="title"/>
          </p:nvPr>
        </p:nvSpPr>
        <p:spPr>
          <a:xfrm>
            <a:off x="906725" y="1913975"/>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524" name="Google Shape;2524;p70"/>
          <p:cNvSpPr txBox="1"/>
          <p:nvPr>
            <p:ph idx="2" type="title"/>
          </p:nvPr>
        </p:nvSpPr>
        <p:spPr>
          <a:xfrm>
            <a:off x="906725" y="933650"/>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2525" name="Google Shape;2525;p70"/>
          <p:cNvSpPr txBox="1"/>
          <p:nvPr>
            <p:ph idx="1" type="subTitle"/>
          </p:nvPr>
        </p:nvSpPr>
        <p:spPr>
          <a:xfrm>
            <a:off x="906725" y="2695525"/>
            <a:ext cx="35916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Ending off our presentation!</a:t>
            </a:r>
            <a:endParaRPr/>
          </a:p>
        </p:txBody>
      </p:sp>
      <p:grpSp>
        <p:nvGrpSpPr>
          <p:cNvPr id="2526" name="Google Shape;2526;p70"/>
          <p:cNvGrpSpPr/>
          <p:nvPr/>
        </p:nvGrpSpPr>
        <p:grpSpPr>
          <a:xfrm>
            <a:off x="5237059" y="450501"/>
            <a:ext cx="3686080" cy="4109021"/>
            <a:chOff x="5237059" y="450501"/>
            <a:chExt cx="3686080" cy="4109021"/>
          </a:xfrm>
        </p:grpSpPr>
        <p:grpSp>
          <p:nvGrpSpPr>
            <p:cNvPr id="2527" name="Google Shape;2527;p70"/>
            <p:cNvGrpSpPr/>
            <p:nvPr/>
          </p:nvGrpSpPr>
          <p:grpSpPr>
            <a:xfrm>
              <a:off x="5237059" y="450501"/>
              <a:ext cx="3686080" cy="4109021"/>
              <a:chOff x="5237059" y="450501"/>
              <a:chExt cx="3686080" cy="4109021"/>
            </a:xfrm>
          </p:grpSpPr>
          <p:grpSp>
            <p:nvGrpSpPr>
              <p:cNvPr id="2528" name="Google Shape;2528;p70"/>
              <p:cNvGrpSpPr/>
              <p:nvPr/>
            </p:nvGrpSpPr>
            <p:grpSpPr>
              <a:xfrm>
                <a:off x="5237059" y="1581600"/>
                <a:ext cx="3081925" cy="2977923"/>
                <a:chOff x="5237059" y="1581600"/>
                <a:chExt cx="3081925" cy="2977923"/>
              </a:xfrm>
            </p:grpSpPr>
            <p:grpSp>
              <p:nvGrpSpPr>
                <p:cNvPr id="2529" name="Google Shape;2529;p70"/>
                <p:cNvGrpSpPr/>
                <p:nvPr/>
              </p:nvGrpSpPr>
              <p:grpSpPr>
                <a:xfrm>
                  <a:off x="5864177" y="1581600"/>
                  <a:ext cx="2454801" cy="2977923"/>
                  <a:chOff x="5685977" y="1581600"/>
                  <a:chExt cx="2454801" cy="2977923"/>
                </a:xfrm>
              </p:grpSpPr>
              <p:sp>
                <p:nvSpPr>
                  <p:cNvPr id="2530" name="Google Shape;2530;p70"/>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31" name="Google Shape;2531;p70"/>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32" name="Google Shape;2532;p70"/>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33" name="Google Shape;2533;p70"/>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34" name="Google Shape;2534;p70"/>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35" name="Google Shape;2535;p70"/>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36" name="Google Shape;2536;p70"/>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37" name="Google Shape;2537;p70"/>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38" name="Google Shape;2538;p70"/>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39" name="Google Shape;2539;p70"/>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40" name="Google Shape;2540;p70"/>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41" name="Google Shape;2541;p70"/>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42" name="Google Shape;2542;p70"/>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43" name="Google Shape;2543;p70"/>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44" name="Google Shape;2544;p70"/>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45" name="Google Shape;2545;p70"/>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46" name="Google Shape;2546;p70"/>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47" name="Google Shape;2547;p70"/>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48" name="Google Shape;2548;p70"/>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49" name="Google Shape;2549;p70"/>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50" name="Google Shape;2550;p70"/>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51" name="Google Shape;2551;p70"/>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52" name="Google Shape;2552;p70"/>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53" name="Google Shape;2553;p70"/>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54" name="Google Shape;2554;p70"/>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55" name="Google Shape;2555;p70"/>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56" name="Google Shape;2556;p70"/>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57" name="Google Shape;2557;p70"/>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58" name="Google Shape;2558;p70"/>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59" name="Google Shape;2559;p70"/>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60" name="Google Shape;2560;p70"/>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61" name="Google Shape;2561;p70"/>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62" name="Google Shape;2562;p70"/>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63" name="Google Shape;2563;p70"/>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64" name="Google Shape;2564;p70"/>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65" name="Google Shape;2565;p70"/>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66" name="Google Shape;2566;p70"/>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67" name="Google Shape;2567;p70"/>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68" name="Google Shape;2568;p70"/>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69" name="Google Shape;2569;p70"/>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70" name="Google Shape;2570;p70"/>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571" name="Google Shape;2571;p70"/>
                <p:cNvGrpSpPr/>
                <p:nvPr/>
              </p:nvGrpSpPr>
              <p:grpSpPr>
                <a:xfrm rot="5400000">
                  <a:off x="7874095" y="2168731"/>
                  <a:ext cx="311529" cy="578250"/>
                  <a:chOff x="1196975" y="5856287"/>
                  <a:chExt cx="231775" cy="430213"/>
                </a:xfrm>
              </p:grpSpPr>
              <p:sp>
                <p:nvSpPr>
                  <p:cNvPr id="2572" name="Google Shape;2572;p7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73" name="Google Shape;2573;p7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74" name="Google Shape;2574;p7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75" name="Google Shape;2575;p7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76" name="Google Shape;2576;p7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77" name="Google Shape;2577;p7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78" name="Google Shape;2578;p7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579" name="Google Shape;2579;p70"/>
                <p:cNvGrpSpPr/>
                <p:nvPr/>
              </p:nvGrpSpPr>
              <p:grpSpPr>
                <a:xfrm rot="-5400000">
                  <a:off x="5370420" y="4032831"/>
                  <a:ext cx="311529" cy="578250"/>
                  <a:chOff x="1196975" y="5856287"/>
                  <a:chExt cx="231775" cy="430213"/>
                </a:xfrm>
              </p:grpSpPr>
              <p:sp>
                <p:nvSpPr>
                  <p:cNvPr id="2580" name="Google Shape;2580;p7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81" name="Google Shape;2581;p7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82" name="Google Shape;2582;p7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83" name="Google Shape;2583;p7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84" name="Google Shape;2584;p7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85" name="Google Shape;2585;p7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86" name="Google Shape;2586;p7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2587" name="Google Shape;2587;p70"/>
              <p:cNvGrpSpPr/>
              <p:nvPr/>
            </p:nvGrpSpPr>
            <p:grpSpPr>
              <a:xfrm>
                <a:off x="7608101" y="450501"/>
                <a:ext cx="1315038" cy="1395049"/>
                <a:chOff x="7608101" y="450501"/>
                <a:chExt cx="1315038" cy="1395049"/>
              </a:xfrm>
            </p:grpSpPr>
            <p:sp>
              <p:nvSpPr>
                <p:cNvPr id="2588" name="Google Shape;2588;p70"/>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89" name="Google Shape;2589;p70"/>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90" name="Google Shape;2590;p70"/>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91" name="Google Shape;2591;p70"/>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92" name="Google Shape;2592;p70"/>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93" name="Google Shape;2593;p70"/>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94" name="Google Shape;2594;p70"/>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95" name="Google Shape;2595;p70"/>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96" name="Google Shape;2596;p70"/>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2597" name="Google Shape;2597;p70"/>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98" name="Google Shape;2598;p70"/>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99" name="Google Shape;2599;p70"/>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00" name="Google Shape;2600;p70"/>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601" name="Google Shape;2601;p70"/>
          <p:cNvGrpSpPr/>
          <p:nvPr/>
        </p:nvGrpSpPr>
        <p:grpSpPr>
          <a:xfrm>
            <a:off x="3269418" y="-171172"/>
            <a:ext cx="1609954" cy="1182121"/>
            <a:chOff x="4164268" y="-134147"/>
            <a:chExt cx="1609954" cy="1182121"/>
          </a:xfrm>
        </p:grpSpPr>
        <p:grpSp>
          <p:nvGrpSpPr>
            <p:cNvPr id="2602" name="Google Shape;2602;p70"/>
            <p:cNvGrpSpPr/>
            <p:nvPr/>
          </p:nvGrpSpPr>
          <p:grpSpPr>
            <a:xfrm flipH="1" rot="5400000">
              <a:off x="5329332" y="462259"/>
              <a:ext cx="311529" cy="578250"/>
              <a:chOff x="1196975" y="5856287"/>
              <a:chExt cx="231775" cy="430213"/>
            </a:xfrm>
          </p:grpSpPr>
          <p:sp>
            <p:nvSpPr>
              <p:cNvPr id="2603" name="Google Shape;2603;p7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04" name="Google Shape;2604;p7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05" name="Google Shape;2605;p7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06" name="Google Shape;2606;p7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07" name="Google Shape;2607;p7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08" name="Google Shape;2608;p7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09" name="Google Shape;2609;p7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610" name="Google Shape;2610;p70"/>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611" name="Google Shape;2611;p70"/>
          <p:cNvGrpSpPr/>
          <p:nvPr/>
        </p:nvGrpSpPr>
        <p:grpSpPr>
          <a:xfrm>
            <a:off x="-568239" y="3824354"/>
            <a:ext cx="3918127" cy="2268301"/>
            <a:chOff x="-568239" y="3824354"/>
            <a:chExt cx="3918127" cy="2268301"/>
          </a:xfrm>
        </p:grpSpPr>
        <p:grpSp>
          <p:nvGrpSpPr>
            <p:cNvPr id="2612" name="Google Shape;2612;p70"/>
            <p:cNvGrpSpPr/>
            <p:nvPr/>
          </p:nvGrpSpPr>
          <p:grpSpPr>
            <a:xfrm>
              <a:off x="-568239" y="3824354"/>
              <a:ext cx="2352287" cy="2268301"/>
              <a:chOff x="1449950" y="3813402"/>
              <a:chExt cx="2054220" cy="1980876"/>
            </a:xfrm>
          </p:grpSpPr>
          <p:sp>
            <p:nvSpPr>
              <p:cNvPr id="2613" name="Google Shape;2613;p70"/>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14" name="Google Shape;2614;p70"/>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15" name="Google Shape;2615;p70"/>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16" name="Google Shape;2616;p70"/>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17" name="Google Shape;2617;p70"/>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18" name="Google Shape;2618;p70"/>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19" name="Google Shape;2619;p70"/>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20" name="Google Shape;2620;p70"/>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21" name="Google Shape;2621;p70"/>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22" name="Google Shape;2622;p70"/>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23" name="Google Shape;2623;p70"/>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624" name="Google Shape;2624;p70"/>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35"/>
          <p:cNvSpPr/>
          <p:nvPr/>
        </p:nvSpPr>
        <p:spPr>
          <a:xfrm>
            <a:off x="647422" y="748652"/>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58" name="Google Shape;1058;p35"/>
          <p:cNvSpPr txBox="1"/>
          <p:nvPr>
            <p:ph type="title"/>
          </p:nvPr>
        </p:nvSpPr>
        <p:spPr>
          <a:xfrm>
            <a:off x="906725" y="1913975"/>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59" name="Google Shape;1059;p35"/>
          <p:cNvSpPr txBox="1"/>
          <p:nvPr>
            <p:ph idx="2" type="title"/>
          </p:nvPr>
        </p:nvSpPr>
        <p:spPr>
          <a:xfrm>
            <a:off x="906725" y="933650"/>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060" name="Google Shape;1060;p35"/>
          <p:cNvSpPr txBox="1"/>
          <p:nvPr>
            <p:ph idx="1" type="subTitle"/>
          </p:nvPr>
        </p:nvSpPr>
        <p:spPr>
          <a:xfrm>
            <a:off x="906725" y="2695525"/>
            <a:ext cx="35916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bit about what our product is!</a:t>
            </a:r>
            <a:endParaRPr/>
          </a:p>
        </p:txBody>
      </p:sp>
      <p:grpSp>
        <p:nvGrpSpPr>
          <p:cNvPr id="1061" name="Google Shape;1061;p35"/>
          <p:cNvGrpSpPr/>
          <p:nvPr/>
        </p:nvGrpSpPr>
        <p:grpSpPr>
          <a:xfrm>
            <a:off x="5237059" y="450501"/>
            <a:ext cx="3686080" cy="4109021"/>
            <a:chOff x="5237059" y="450501"/>
            <a:chExt cx="3686080" cy="4109021"/>
          </a:xfrm>
        </p:grpSpPr>
        <p:grpSp>
          <p:nvGrpSpPr>
            <p:cNvPr id="1062" name="Google Shape;1062;p35"/>
            <p:cNvGrpSpPr/>
            <p:nvPr/>
          </p:nvGrpSpPr>
          <p:grpSpPr>
            <a:xfrm>
              <a:off x="5237059" y="450501"/>
              <a:ext cx="3686080" cy="4109021"/>
              <a:chOff x="5237059" y="450501"/>
              <a:chExt cx="3686080" cy="4109021"/>
            </a:xfrm>
          </p:grpSpPr>
          <p:grpSp>
            <p:nvGrpSpPr>
              <p:cNvPr id="1063" name="Google Shape;1063;p35"/>
              <p:cNvGrpSpPr/>
              <p:nvPr/>
            </p:nvGrpSpPr>
            <p:grpSpPr>
              <a:xfrm>
                <a:off x="5237059" y="1581600"/>
                <a:ext cx="3081925" cy="2977923"/>
                <a:chOff x="5237059" y="1581600"/>
                <a:chExt cx="3081925" cy="2977923"/>
              </a:xfrm>
            </p:grpSpPr>
            <p:grpSp>
              <p:nvGrpSpPr>
                <p:cNvPr id="1064" name="Google Shape;1064;p35"/>
                <p:cNvGrpSpPr/>
                <p:nvPr/>
              </p:nvGrpSpPr>
              <p:grpSpPr>
                <a:xfrm>
                  <a:off x="5864177" y="1581600"/>
                  <a:ext cx="2454801" cy="2977923"/>
                  <a:chOff x="5685977" y="1581600"/>
                  <a:chExt cx="2454801" cy="2977923"/>
                </a:xfrm>
              </p:grpSpPr>
              <p:sp>
                <p:nvSpPr>
                  <p:cNvPr id="1065" name="Google Shape;1065;p35"/>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66" name="Google Shape;1066;p35"/>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67" name="Google Shape;1067;p35"/>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68" name="Google Shape;1068;p35"/>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69" name="Google Shape;1069;p35"/>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0" name="Google Shape;1070;p35"/>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1" name="Google Shape;1071;p35"/>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2" name="Google Shape;1072;p35"/>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3" name="Google Shape;1073;p35"/>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4" name="Google Shape;1074;p35"/>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5" name="Google Shape;1075;p35"/>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6" name="Google Shape;1076;p35"/>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7" name="Google Shape;1077;p35"/>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8" name="Google Shape;1078;p35"/>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9" name="Google Shape;1079;p35"/>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0" name="Google Shape;1080;p35"/>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1" name="Google Shape;1081;p35"/>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2" name="Google Shape;1082;p35"/>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3" name="Google Shape;1083;p35"/>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4" name="Google Shape;1084;p35"/>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5" name="Google Shape;1085;p35"/>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6" name="Google Shape;1086;p35"/>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7" name="Google Shape;1087;p35"/>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8" name="Google Shape;1088;p35"/>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9" name="Google Shape;1089;p35"/>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0" name="Google Shape;1090;p35"/>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1" name="Google Shape;1091;p35"/>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2" name="Google Shape;1092;p35"/>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3" name="Google Shape;1093;p35"/>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4" name="Google Shape;1094;p35"/>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5" name="Google Shape;1095;p35"/>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6" name="Google Shape;1096;p35"/>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7" name="Google Shape;1097;p35"/>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8" name="Google Shape;1098;p35"/>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9" name="Google Shape;1099;p35"/>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00" name="Google Shape;1100;p35"/>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01" name="Google Shape;1101;p35"/>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02" name="Google Shape;1102;p35"/>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03" name="Google Shape;1103;p35"/>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04" name="Google Shape;1104;p35"/>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05" name="Google Shape;1105;p35"/>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106" name="Google Shape;1106;p35"/>
                <p:cNvGrpSpPr/>
                <p:nvPr/>
              </p:nvGrpSpPr>
              <p:grpSpPr>
                <a:xfrm rot="5400000">
                  <a:off x="7874095" y="2168731"/>
                  <a:ext cx="311529" cy="578250"/>
                  <a:chOff x="1196975" y="5856287"/>
                  <a:chExt cx="231775" cy="430213"/>
                </a:xfrm>
              </p:grpSpPr>
              <p:sp>
                <p:nvSpPr>
                  <p:cNvPr id="1107" name="Google Shape;1107;p35"/>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08" name="Google Shape;1108;p35"/>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09" name="Google Shape;1109;p35"/>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10" name="Google Shape;1110;p35"/>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11" name="Google Shape;1111;p35"/>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12" name="Google Shape;1112;p35"/>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13" name="Google Shape;1113;p35"/>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114" name="Google Shape;1114;p35"/>
                <p:cNvGrpSpPr/>
                <p:nvPr/>
              </p:nvGrpSpPr>
              <p:grpSpPr>
                <a:xfrm rot="-5400000">
                  <a:off x="5370420" y="4032831"/>
                  <a:ext cx="311529" cy="578250"/>
                  <a:chOff x="1196975" y="5856287"/>
                  <a:chExt cx="231775" cy="430213"/>
                </a:xfrm>
              </p:grpSpPr>
              <p:sp>
                <p:nvSpPr>
                  <p:cNvPr id="1115" name="Google Shape;1115;p35"/>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16" name="Google Shape;1116;p35"/>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17" name="Google Shape;1117;p35"/>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18" name="Google Shape;1118;p35"/>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19" name="Google Shape;1119;p35"/>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20" name="Google Shape;1120;p35"/>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21" name="Google Shape;1121;p35"/>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1122" name="Google Shape;1122;p35"/>
              <p:cNvGrpSpPr/>
              <p:nvPr/>
            </p:nvGrpSpPr>
            <p:grpSpPr>
              <a:xfrm>
                <a:off x="7608101" y="450501"/>
                <a:ext cx="1315038" cy="1395049"/>
                <a:chOff x="7608101" y="450501"/>
                <a:chExt cx="1315038" cy="1395049"/>
              </a:xfrm>
            </p:grpSpPr>
            <p:sp>
              <p:nvSpPr>
                <p:cNvPr id="1123" name="Google Shape;1123;p35"/>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24" name="Google Shape;1124;p35"/>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25" name="Google Shape;1125;p35"/>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26" name="Google Shape;1126;p35"/>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27" name="Google Shape;1127;p35"/>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28" name="Google Shape;1128;p35"/>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29" name="Google Shape;1129;p35"/>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30" name="Google Shape;1130;p35"/>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31" name="Google Shape;1131;p35"/>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1132" name="Google Shape;1132;p35"/>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33" name="Google Shape;1133;p35"/>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34" name="Google Shape;1134;p35"/>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35" name="Google Shape;1135;p35"/>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136" name="Google Shape;1136;p35"/>
          <p:cNvGrpSpPr/>
          <p:nvPr/>
        </p:nvGrpSpPr>
        <p:grpSpPr>
          <a:xfrm>
            <a:off x="3269418" y="-171172"/>
            <a:ext cx="1609954" cy="1182121"/>
            <a:chOff x="4164268" y="-134147"/>
            <a:chExt cx="1609954" cy="1182121"/>
          </a:xfrm>
        </p:grpSpPr>
        <p:grpSp>
          <p:nvGrpSpPr>
            <p:cNvPr id="1137" name="Google Shape;1137;p35"/>
            <p:cNvGrpSpPr/>
            <p:nvPr/>
          </p:nvGrpSpPr>
          <p:grpSpPr>
            <a:xfrm flipH="1" rot="5400000">
              <a:off x="5329332" y="462259"/>
              <a:ext cx="311529" cy="578250"/>
              <a:chOff x="1196975" y="5856287"/>
              <a:chExt cx="231775" cy="430213"/>
            </a:xfrm>
          </p:grpSpPr>
          <p:sp>
            <p:nvSpPr>
              <p:cNvPr id="1138" name="Google Shape;1138;p35"/>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39" name="Google Shape;1139;p35"/>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40" name="Google Shape;1140;p35"/>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41" name="Google Shape;1141;p35"/>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42" name="Google Shape;1142;p35"/>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43" name="Google Shape;1143;p35"/>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44" name="Google Shape;1144;p35"/>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145" name="Google Shape;1145;p35"/>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146" name="Google Shape;1146;p35"/>
          <p:cNvGrpSpPr/>
          <p:nvPr/>
        </p:nvGrpSpPr>
        <p:grpSpPr>
          <a:xfrm>
            <a:off x="-568239" y="3824354"/>
            <a:ext cx="3918127" cy="2268301"/>
            <a:chOff x="-568239" y="3824354"/>
            <a:chExt cx="3918127" cy="2268301"/>
          </a:xfrm>
        </p:grpSpPr>
        <p:grpSp>
          <p:nvGrpSpPr>
            <p:cNvPr id="1147" name="Google Shape;1147;p35"/>
            <p:cNvGrpSpPr/>
            <p:nvPr/>
          </p:nvGrpSpPr>
          <p:grpSpPr>
            <a:xfrm>
              <a:off x="-568239" y="3824354"/>
              <a:ext cx="2352287" cy="2268301"/>
              <a:chOff x="1449950" y="3813402"/>
              <a:chExt cx="2054220" cy="1980876"/>
            </a:xfrm>
          </p:grpSpPr>
          <p:sp>
            <p:nvSpPr>
              <p:cNvPr id="1148" name="Google Shape;1148;p35"/>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49" name="Google Shape;1149;p35"/>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0" name="Google Shape;1150;p35"/>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1" name="Google Shape;1151;p35"/>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2" name="Google Shape;1152;p35"/>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3" name="Google Shape;1153;p35"/>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4" name="Google Shape;1154;p35"/>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5" name="Google Shape;1155;p35"/>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6" name="Google Shape;1156;p35"/>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7" name="Google Shape;1157;p35"/>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8" name="Google Shape;1158;p35"/>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159" name="Google Shape;1159;p35"/>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8" name="Shape 2628"/>
        <p:cNvGrpSpPr/>
        <p:nvPr/>
      </p:nvGrpSpPr>
      <p:grpSpPr>
        <a:xfrm>
          <a:off x="0" y="0"/>
          <a:ext cx="0" cy="0"/>
          <a:chOff x="0" y="0"/>
          <a:chExt cx="0" cy="0"/>
        </a:xfrm>
      </p:grpSpPr>
      <p:sp>
        <p:nvSpPr>
          <p:cNvPr id="2629" name="Google Shape;2629;p7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630" name="Google Shape;2630;p71"/>
          <p:cNvSpPr txBox="1"/>
          <p:nvPr/>
        </p:nvSpPr>
        <p:spPr>
          <a:xfrm>
            <a:off x="826950" y="1198750"/>
            <a:ext cx="5134500" cy="278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latin typeface="Albert Sans"/>
                <a:ea typeface="Albert Sans"/>
                <a:cs typeface="Albert Sans"/>
                <a:sym typeface="Albert Sans"/>
              </a:rPr>
              <a:t>With ProfFinder, we set out to make choosing the right professor easier and more informed for students. By pulling together feedback and data from Rate My Professor, ProfFinder offers a quick, reliable way to help students find professors that best fit their learning needs.</a:t>
            </a:r>
            <a:endParaRPr>
              <a:solidFill>
                <a:schemeClr val="dk1"/>
              </a:solidFill>
              <a:latin typeface="Albert Sans"/>
              <a:ea typeface="Albert Sans"/>
              <a:cs typeface="Albert Sans"/>
              <a:sym typeface="Albert Sans"/>
            </a:endParaRPr>
          </a:p>
          <a:p>
            <a:pPr indent="0" lvl="0" marL="0" rtl="0" algn="l">
              <a:lnSpc>
                <a:spcPct val="115000"/>
              </a:lnSpc>
              <a:spcBef>
                <a:spcPts val="1200"/>
              </a:spcBef>
              <a:spcAft>
                <a:spcPts val="1200"/>
              </a:spcAft>
              <a:buNone/>
            </a:pPr>
            <a:r>
              <a:rPr lang="en">
                <a:solidFill>
                  <a:schemeClr val="dk1"/>
                </a:solidFill>
                <a:latin typeface="Albert Sans"/>
                <a:ea typeface="Albert Sans"/>
                <a:cs typeface="Albert Sans"/>
                <a:sym typeface="Albert Sans"/>
              </a:rPr>
              <a:t>Our goal is to empower students with accessible information so they can make confident decisions in their academic journeys. We believe ProfFinder has the potential to create a more transparent and supportive experience for students everywhere.</a:t>
            </a:r>
            <a:endParaRPr>
              <a:solidFill>
                <a:schemeClr val="dk1"/>
              </a:solidFill>
              <a:latin typeface="Albert Sans"/>
              <a:ea typeface="Albert Sans"/>
              <a:cs typeface="Albert Sans"/>
              <a:sym typeface="Albert Sans"/>
            </a:endParaRPr>
          </a:p>
        </p:txBody>
      </p:sp>
      <p:grpSp>
        <p:nvGrpSpPr>
          <p:cNvPr id="2631" name="Google Shape;2631;p71"/>
          <p:cNvGrpSpPr/>
          <p:nvPr/>
        </p:nvGrpSpPr>
        <p:grpSpPr>
          <a:xfrm>
            <a:off x="6148294" y="1108882"/>
            <a:ext cx="4001370" cy="4034614"/>
            <a:chOff x="6148294" y="1108882"/>
            <a:chExt cx="4001370" cy="4034614"/>
          </a:xfrm>
        </p:grpSpPr>
        <p:grpSp>
          <p:nvGrpSpPr>
            <p:cNvPr id="2632" name="Google Shape;2632;p71"/>
            <p:cNvGrpSpPr/>
            <p:nvPr/>
          </p:nvGrpSpPr>
          <p:grpSpPr>
            <a:xfrm flipH="1" rot="4404631">
              <a:off x="6521535" y="1523451"/>
              <a:ext cx="3254896" cy="3205477"/>
              <a:chOff x="1570037" y="4211637"/>
              <a:chExt cx="2300281" cy="2265356"/>
            </a:xfrm>
          </p:grpSpPr>
          <p:sp>
            <p:nvSpPr>
              <p:cNvPr id="2633" name="Google Shape;2633;p71"/>
              <p:cNvSpPr/>
              <p:nvPr/>
            </p:nvSpPr>
            <p:spPr>
              <a:xfrm>
                <a:off x="1570037" y="4211637"/>
                <a:ext cx="2300281" cy="2265356"/>
              </a:xfrm>
              <a:custGeom>
                <a:rect b="b" l="l" r="r" t="t"/>
                <a:pathLst>
                  <a:path extrusionOk="0" h="6292" w="6391">
                    <a:moveTo>
                      <a:pt x="2798" y="6103"/>
                    </a:moveTo>
                    <a:lnTo>
                      <a:pt x="2587" y="6291"/>
                    </a:lnTo>
                    <a:lnTo>
                      <a:pt x="0" y="3387"/>
                    </a:lnTo>
                    <a:lnTo>
                      <a:pt x="3803" y="0"/>
                    </a:lnTo>
                    <a:lnTo>
                      <a:pt x="6390" y="2904"/>
                    </a:lnTo>
                    <a:lnTo>
                      <a:pt x="6179" y="3092"/>
                    </a:lnTo>
                    <a:lnTo>
                      <a:pt x="6036" y="3001"/>
                    </a:lnTo>
                    <a:lnTo>
                      <a:pt x="6036" y="3001"/>
                    </a:lnTo>
                    <a:cubicBezTo>
                      <a:pt x="6073" y="2944"/>
                      <a:pt x="6069" y="2868"/>
                      <a:pt x="6021" y="2815"/>
                    </a:cubicBezTo>
                    <a:cubicBezTo>
                      <a:pt x="5965" y="2751"/>
                      <a:pt x="5867" y="2745"/>
                      <a:pt x="5803" y="2802"/>
                    </a:cubicBezTo>
                    <a:cubicBezTo>
                      <a:pt x="5739" y="2859"/>
                      <a:pt x="5733" y="2957"/>
                      <a:pt x="5790" y="3021"/>
                    </a:cubicBezTo>
                    <a:cubicBezTo>
                      <a:pt x="5841" y="3078"/>
                      <a:pt x="5925" y="3088"/>
                      <a:pt x="5988" y="3049"/>
                    </a:cubicBezTo>
                    <a:lnTo>
                      <a:pt x="6064" y="3195"/>
                    </a:lnTo>
                    <a:lnTo>
                      <a:pt x="5750" y="3474"/>
                    </a:lnTo>
                    <a:lnTo>
                      <a:pt x="5627" y="3335"/>
                    </a:lnTo>
                    <a:cubicBezTo>
                      <a:pt x="5647" y="3293"/>
                      <a:pt x="5645" y="3242"/>
                      <a:pt x="5618" y="3201"/>
                    </a:cubicBezTo>
                    <a:cubicBezTo>
                      <a:pt x="5576" y="3137"/>
                      <a:pt x="5491" y="3120"/>
                      <a:pt x="5428" y="3162"/>
                    </a:cubicBezTo>
                    <a:cubicBezTo>
                      <a:pt x="5365" y="3204"/>
                      <a:pt x="5348" y="3289"/>
                      <a:pt x="5389" y="3352"/>
                    </a:cubicBezTo>
                    <a:cubicBezTo>
                      <a:pt x="5416" y="3392"/>
                      <a:pt x="5461" y="3414"/>
                      <a:pt x="5506" y="3413"/>
                    </a:cubicBezTo>
                    <a:lnTo>
                      <a:pt x="5578" y="3627"/>
                    </a:lnTo>
                    <a:lnTo>
                      <a:pt x="5404" y="3782"/>
                    </a:lnTo>
                    <a:lnTo>
                      <a:pt x="5220" y="3663"/>
                    </a:lnTo>
                    <a:cubicBezTo>
                      <a:pt x="5226" y="3639"/>
                      <a:pt x="5224" y="3612"/>
                      <a:pt x="5213" y="3586"/>
                    </a:cubicBezTo>
                    <a:cubicBezTo>
                      <a:pt x="5187" y="3524"/>
                      <a:pt x="5115" y="3495"/>
                      <a:pt x="5053" y="3522"/>
                    </a:cubicBezTo>
                    <a:cubicBezTo>
                      <a:pt x="4991" y="3549"/>
                      <a:pt x="4962" y="3621"/>
                      <a:pt x="4989" y="3683"/>
                    </a:cubicBezTo>
                    <a:cubicBezTo>
                      <a:pt x="5015" y="3745"/>
                      <a:pt x="5087" y="3774"/>
                      <a:pt x="5149" y="3747"/>
                    </a:cubicBezTo>
                    <a:cubicBezTo>
                      <a:pt x="5154" y="3745"/>
                      <a:pt x="5158" y="3743"/>
                      <a:pt x="5163" y="3740"/>
                    </a:cubicBezTo>
                    <a:lnTo>
                      <a:pt x="5233" y="3934"/>
                    </a:lnTo>
                    <a:lnTo>
                      <a:pt x="4972" y="4167"/>
                    </a:lnTo>
                    <a:lnTo>
                      <a:pt x="4801" y="4039"/>
                    </a:lnTo>
                    <a:cubicBezTo>
                      <a:pt x="4811" y="4019"/>
                      <a:pt x="4814" y="3996"/>
                      <a:pt x="4809" y="3972"/>
                    </a:cubicBezTo>
                    <a:cubicBezTo>
                      <a:pt x="4798" y="3911"/>
                      <a:pt x="4739" y="3871"/>
                      <a:pt x="4677" y="3882"/>
                    </a:cubicBezTo>
                    <a:cubicBezTo>
                      <a:pt x="4616" y="3894"/>
                      <a:pt x="4576" y="3953"/>
                      <a:pt x="4588" y="4014"/>
                    </a:cubicBezTo>
                    <a:cubicBezTo>
                      <a:pt x="4597" y="4062"/>
                      <a:pt x="4636" y="4098"/>
                      <a:pt x="4682" y="4105"/>
                    </a:cubicBezTo>
                    <a:lnTo>
                      <a:pt x="4786" y="4333"/>
                    </a:lnTo>
                    <a:lnTo>
                      <a:pt x="4598" y="4500"/>
                    </a:lnTo>
                    <a:lnTo>
                      <a:pt x="4404" y="4333"/>
                    </a:lnTo>
                    <a:cubicBezTo>
                      <a:pt x="4396" y="4284"/>
                      <a:pt x="4354" y="4245"/>
                      <a:pt x="4302" y="4242"/>
                    </a:cubicBezTo>
                    <a:cubicBezTo>
                      <a:pt x="4242" y="4239"/>
                      <a:pt x="4190" y="4285"/>
                      <a:pt x="4187" y="4345"/>
                    </a:cubicBezTo>
                    <a:cubicBezTo>
                      <a:pt x="4183" y="4406"/>
                      <a:pt x="4229" y="4457"/>
                      <a:pt x="4290" y="4461"/>
                    </a:cubicBezTo>
                    <a:lnTo>
                      <a:pt x="4415" y="4663"/>
                    </a:lnTo>
                    <a:lnTo>
                      <a:pt x="4155" y="4895"/>
                    </a:lnTo>
                    <a:lnTo>
                      <a:pt x="4003" y="4736"/>
                    </a:lnTo>
                    <a:cubicBezTo>
                      <a:pt x="4017" y="4679"/>
                      <a:pt x="3984" y="4620"/>
                      <a:pt x="3927" y="4602"/>
                    </a:cubicBezTo>
                    <a:cubicBezTo>
                      <a:pt x="3868" y="4584"/>
                      <a:pt x="3804" y="4617"/>
                      <a:pt x="3786" y="4676"/>
                    </a:cubicBezTo>
                    <a:cubicBezTo>
                      <a:pt x="3767" y="4736"/>
                      <a:pt x="3800" y="4799"/>
                      <a:pt x="3860" y="4818"/>
                    </a:cubicBezTo>
                    <a:cubicBezTo>
                      <a:pt x="3889" y="4827"/>
                      <a:pt x="3918" y="4824"/>
                      <a:pt x="3943" y="4811"/>
                    </a:cubicBezTo>
                    <a:lnTo>
                      <a:pt x="3997" y="5036"/>
                    </a:lnTo>
                    <a:lnTo>
                      <a:pt x="3758" y="5248"/>
                    </a:lnTo>
                    <a:lnTo>
                      <a:pt x="3609" y="5100"/>
                    </a:lnTo>
                    <a:cubicBezTo>
                      <a:pt x="3623" y="5047"/>
                      <a:pt x="3601" y="4991"/>
                      <a:pt x="3552" y="4962"/>
                    </a:cubicBezTo>
                    <a:cubicBezTo>
                      <a:pt x="3494" y="4929"/>
                      <a:pt x="3419" y="4949"/>
                      <a:pt x="3385" y="5008"/>
                    </a:cubicBezTo>
                    <a:cubicBezTo>
                      <a:pt x="3351" y="5066"/>
                      <a:pt x="3371" y="5141"/>
                      <a:pt x="3430" y="5175"/>
                    </a:cubicBezTo>
                    <a:cubicBezTo>
                      <a:pt x="3461" y="5192"/>
                      <a:pt x="3496" y="5195"/>
                      <a:pt x="3528" y="5185"/>
                    </a:cubicBezTo>
                    <a:lnTo>
                      <a:pt x="3634" y="5358"/>
                    </a:lnTo>
                    <a:lnTo>
                      <a:pt x="3356" y="5607"/>
                    </a:lnTo>
                    <a:lnTo>
                      <a:pt x="3215" y="5479"/>
                    </a:lnTo>
                    <a:cubicBezTo>
                      <a:pt x="3237" y="5425"/>
                      <a:pt x="3223" y="5362"/>
                      <a:pt x="3177" y="5322"/>
                    </a:cubicBezTo>
                    <a:cubicBezTo>
                      <a:pt x="3119" y="5274"/>
                      <a:pt x="3033" y="5281"/>
                      <a:pt x="2984" y="5339"/>
                    </a:cubicBezTo>
                    <a:cubicBezTo>
                      <a:pt x="2935" y="5396"/>
                      <a:pt x="2943" y="5483"/>
                      <a:pt x="3000" y="5531"/>
                    </a:cubicBezTo>
                    <a:cubicBezTo>
                      <a:pt x="3034" y="5560"/>
                      <a:pt x="3077" y="5569"/>
                      <a:pt x="3117" y="5561"/>
                    </a:cubicBezTo>
                    <a:lnTo>
                      <a:pt x="3214" y="5733"/>
                    </a:lnTo>
                    <a:lnTo>
                      <a:pt x="2946" y="5971"/>
                    </a:lnTo>
                    <a:lnTo>
                      <a:pt x="2826" y="5852"/>
                    </a:lnTo>
                    <a:cubicBezTo>
                      <a:pt x="2852" y="5798"/>
                      <a:pt x="2845" y="5730"/>
                      <a:pt x="2802" y="5682"/>
                    </a:cubicBezTo>
                    <a:cubicBezTo>
                      <a:pt x="2745" y="5619"/>
                      <a:pt x="2647" y="5613"/>
                      <a:pt x="2583" y="5670"/>
                    </a:cubicBezTo>
                    <a:cubicBezTo>
                      <a:pt x="2519" y="5727"/>
                      <a:pt x="2514" y="5824"/>
                      <a:pt x="2571" y="5888"/>
                    </a:cubicBezTo>
                    <a:cubicBezTo>
                      <a:pt x="2609" y="5931"/>
                      <a:pt x="2666" y="5948"/>
                      <a:pt x="2718" y="5937"/>
                    </a:cubicBezTo>
                    <a:lnTo>
                      <a:pt x="2798" y="6103"/>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34" name="Google Shape;2634;p71"/>
              <p:cNvSpPr/>
              <p:nvPr/>
            </p:nvSpPr>
            <p:spPr>
              <a:xfrm>
                <a:off x="2379662" y="5108575"/>
                <a:ext cx="1311271" cy="1168400"/>
              </a:xfrm>
              <a:custGeom>
                <a:rect b="b" l="l" r="r" t="t"/>
                <a:pathLst>
                  <a:path extrusionOk="0" h="3247" w="3643">
                    <a:moveTo>
                      <a:pt x="16" y="3246"/>
                    </a:moveTo>
                    <a:cubicBezTo>
                      <a:pt x="12" y="3246"/>
                      <a:pt x="8" y="3244"/>
                      <a:pt x="5" y="3241"/>
                    </a:cubicBezTo>
                    <a:cubicBezTo>
                      <a:pt x="0" y="3235"/>
                      <a:pt x="0" y="3225"/>
                      <a:pt x="6" y="3220"/>
                    </a:cubicBezTo>
                    <a:lnTo>
                      <a:pt x="3615" y="6"/>
                    </a:lnTo>
                    <a:cubicBezTo>
                      <a:pt x="3621" y="0"/>
                      <a:pt x="3631" y="1"/>
                      <a:pt x="3636" y="7"/>
                    </a:cubicBezTo>
                    <a:cubicBezTo>
                      <a:pt x="3642" y="13"/>
                      <a:pt x="3641" y="22"/>
                      <a:pt x="3635" y="28"/>
                    </a:cubicBezTo>
                    <a:lnTo>
                      <a:pt x="26" y="3242"/>
                    </a:lnTo>
                    <a:cubicBezTo>
                      <a:pt x="23" y="3244"/>
                      <a:pt x="20" y="3246"/>
                      <a:pt x="16" y="324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35" name="Google Shape;2635;p71"/>
              <p:cNvSpPr/>
              <p:nvPr/>
            </p:nvSpPr>
            <p:spPr>
              <a:xfrm>
                <a:off x="1636712" y="5392737"/>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3"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36" name="Google Shape;2636;p71"/>
              <p:cNvSpPr/>
              <p:nvPr/>
            </p:nvSpPr>
            <p:spPr>
              <a:xfrm>
                <a:off x="1773237" y="5272087"/>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3"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37" name="Google Shape;2637;p71"/>
              <p:cNvSpPr/>
              <p:nvPr/>
            </p:nvSpPr>
            <p:spPr>
              <a:xfrm>
                <a:off x="1909762" y="5149850"/>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38" name="Google Shape;2638;p71"/>
              <p:cNvSpPr/>
              <p:nvPr/>
            </p:nvSpPr>
            <p:spPr>
              <a:xfrm>
                <a:off x="2046287" y="5029200"/>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39" name="Google Shape;2639;p71"/>
              <p:cNvSpPr/>
              <p:nvPr/>
            </p:nvSpPr>
            <p:spPr>
              <a:xfrm>
                <a:off x="2181225" y="4906962"/>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40" name="Google Shape;2640;p71"/>
              <p:cNvSpPr/>
              <p:nvPr/>
            </p:nvSpPr>
            <p:spPr>
              <a:xfrm>
                <a:off x="2317750" y="4786312"/>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41" name="Google Shape;2641;p71"/>
              <p:cNvSpPr/>
              <p:nvPr/>
            </p:nvSpPr>
            <p:spPr>
              <a:xfrm>
                <a:off x="2454275" y="4664075"/>
                <a:ext cx="746127" cy="835026"/>
              </a:xfrm>
              <a:custGeom>
                <a:rect b="b" l="l" r="r" t="t"/>
                <a:pathLst>
                  <a:path extrusionOk="0" h="2321" w="2072">
                    <a:moveTo>
                      <a:pt x="2055" y="2320"/>
                    </a:moveTo>
                    <a:cubicBezTo>
                      <a:pt x="2051" y="2320"/>
                      <a:pt x="2047" y="2319"/>
                      <a:pt x="2044" y="2315"/>
                    </a:cubicBezTo>
                    <a:lnTo>
                      <a:pt x="5" y="27"/>
                    </a:lnTo>
                    <a:cubicBezTo>
                      <a:pt x="0" y="20"/>
                      <a:pt x="0" y="11"/>
                      <a:pt x="6" y="6"/>
                    </a:cubicBezTo>
                    <a:cubicBezTo>
                      <a:pt x="12" y="0"/>
                      <a:pt x="22" y="1"/>
                      <a:pt x="27" y="7"/>
                    </a:cubicBezTo>
                    <a:lnTo>
                      <a:pt x="2066" y="2295"/>
                    </a:lnTo>
                    <a:cubicBezTo>
                      <a:pt x="2071" y="2302"/>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42" name="Google Shape;2642;p71"/>
              <p:cNvSpPr/>
              <p:nvPr/>
            </p:nvSpPr>
            <p:spPr>
              <a:xfrm>
                <a:off x="2590800" y="4543425"/>
                <a:ext cx="746125" cy="835026"/>
              </a:xfrm>
              <a:custGeom>
                <a:rect b="b" l="l" r="r" t="t"/>
                <a:pathLst>
                  <a:path extrusionOk="0" h="2321" w="2073">
                    <a:moveTo>
                      <a:pt x="2056" y="2320"/>
                    </a:moveTo>
                    <a:cubicBezTo>
                      <a:pt x="2052" y="2320"/>
                      <a:pt x="2047" y="2318"/>
                      <a:pt x="2045" y="2315"/>
                    </a:cubicBezTo>
                    <a:lnTo>
                      <a:pt x="6" y="26"/>
                    </a:lnTo>
                    <a:cubicBezTo>
                      <a:pt x="0" y="20"/>
                      <a:pt x="1" y="11"/>
                      <a:pt x="7" y="5"/>
                    </a:cubicBezTo>
                    <a:cubicBezTo>
                      <a:pt x="13" y="0"/>
                      <a:pt x="23" y="0"/>
                      <a:pt x="28" y="6"/>
                    </a:cubicBezTo>
                    <a:lnTo>
                      <a:pt x="2067" y="2295"/>
                    </a:lnTo>
                    <a:cubicBezTo>
                      <a:pt x="2072" y="2301"/>
                      <a:pt x="2072" y="2311"/>
                      <a:pt x="2066"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43" name="Google Shape;2643;p71"/>
              <p:cNvSpPr/>
              <p:nvPr/>
            </p:nvSpPr>
            <p:spPr>
              <a:xfrm>
                <a:off x="2727325" y="4421187"/>
                <a:ext cx="746125" cy="835026"/>
              </a:xfrm>
              <a:custGeom>
                <a:rect b="b" l="l" r="r" t="t"/>
                <a:pathLst>
                  <a:path extrusionOk="0" h="2321" w="2073">
                    <a:moveTo>
                      <a:pt x="2056" y="2320"/>
                    </a:moveTo>
                    <a:cubicBezTo>
                      <a:pt x="2052" y="2320"/>
                      <a:pt x="2047" y="2319"/>
                      <a:pt x="2045" y="2315"/>
                    </a:cubicBezTo>
                    <a:lnTo>
                      <a:pt x="6" y="27"/>
                    </a:lnTo>
                    <a:cubicBezTo>
                      <a:pt x="0" y="20"/>
                      <a:pt x="1" y="11"/>
                      <a:pt x="7" y="6"/>
                    </a:cubicBezTo>
                    <a:cubicBezTo>
                      <a:pt x="13" y="0"/>
                      <a:pt x="23" y="1"/>
                      <a:pt x="28" y="7"/>
                    </a:cubicBezTo>
                    <a:lnTo>
                      <a:pt x="2067" y="2295"/>
                    </a:lnTo>
                    <a:cubicBezTo>
                      <a:pt x="2072" y="2302"/>
                      <a:pt x="2072" y="2311"/>
                      <a:pt x="2066" y="2316"/>
                    </a:cubicBezTo>
                    <a:cubicBezTo>
                      <a:pt x="2063" y="2319"/>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44" name="Google Shape;2644;p71"/>
              <p:cNvSpPr/>
              <p:nvPr/>
            </p:nvSpPr>
            <p:spPr>
              <a:xfrm>
                <a:off x="2863850" y="4300537"/>
                <a:ext cx="746125" cy="835026"/>
              </a:xfrm>
              <a:custGeom>
                <a:rect b="b" l="l" r="r" t="t"/>
                <a:pathLst>
                  <a:path extrusionOk="0" h="2321" w="2073">
                    <a:moveTo>
                      <a:pt x="2056" y="2320"/>
                    </a:moveTo>
                    <a:cubicBezTo>
                      <a:pt x="2051" y="2320"/>
                      <a:pt x="2047" y="2318"/>
                      <a:pt x="2044" y="2315"/>
                    </a:cubicBezTo>
                    <a:lnTo>
                      <a:pt x="6" y="26"/>
                    </a:lnTo>
                    <a:cubicBezTo>
                      <a:pt x="0" y="20"/>
                      <a:pt x="1" y="11"/>
                      <a:pt x="7" y="5"/>
                    </a:cubicBezTo>
                    <a:cubicBezTo>
                      <a:pt x="13" y="0"/>
                      <a:pt x="23" y="0"/>
                      <a:pt x="28" y="6"/>
                    </a:cubicBezTo>
                    <a:lnTo>
                      <a:pt x="2067" y="2295"/>
                    </a:lnTo>
                    <a:cubicBezTo>
                      <a:pt x="2072" y="2301"/>
                      <a:pt x="2072" y="2310"/>
                      <a:pt x="2065"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645" name="Google Shape;2645;p71"/>
            <p:cNvGrpSpPr/>
            <p:nvPr/>
          </p:nvGrpSpPr>
          <p:grpSpPr>
            <a:xfrm>
              <a:off x="6275874" y="1554500"/>
              <a:ext cx="1297624" cy="1826702"/>
              <a:chOff x="6275874" y="1554500"/>
              <a:chExt cx="1297624" cy="1826702"/>
            </a:xfrm>
          </p:grpSpPr>
          <p:sp>
            <p:nvSpPr>
              <p:cNvPr id="2646" name="Google Shape;2646;p71"/>
              <p:cNvSpPr/>
              <p:nvPr/>
            </p:nvSpPr>
            <p:spPr>
              <a:xfrm>
                <a:off x="6275874" y="1726875"/>
                <a:ext cx="1297624" cy="1654326"/>
              </a:xfrm>
              <a:custGeom>
                <a:rect b="b" l="l" r="r" t="t"/>
                <a:pathLst>
                  <a:path extrusionOk="0" h="3049" w="2392">
                    <a:moveTo>
                      <a:pt x="1373" y="2916"/>
                    </a:moveTo>
                    <a:cubicBezTo>
                      <a:pt x="779" y="3048"/>
                      <a:pt x="237" y="2886"/>
                      <a:pt x="106" y="2291"/>
                    </a:cubicBezTo>
                    <a:cubicBezTo>
                      <a:pt x="0" y="1817"/>
                      <a:pt x="218" y="1346"/>
                      <a:pt x="612" y="1108"/>
                    </a:cubicBezTo>
                    <a:lnTo>
                      <a:pt x="582" y="364"/>
                    </a:lnTo>
                    <a:lnTo>
                      <a:pt x="547" y="371"/>
                    </a:lnTo>
                    <a:cubicBezTo>
                      <a:pt x="480" y="386"/>
                      <a:pt x="412" y="343"/>
                      <a:pt x="397" y="276"/>
                    </a:cubicBezTo>
                    <a:cubicBezTo>
                      <a:pt x="390" y="242"/>
                      <a:pt x="397" y="209"/>
                      <a:pt x="414" y="182"/>
                    </a:cubicBezTo>
                    <a:cubicBezTo>
                      <a:pt x="431" y="154"/>
                      <a:pt x="459" y="134"/>
                      <a:pt x="493" y="126"/>
                    </a:cubicBezTo>
                    <a:lnTo>
                      <a:pt x="993" y="15"/>
                    </a:lnTo>
                    <a:cubicBezTo>
                      <a:pt x="1060" y="0"/>
                      <a:pt x="1128" y="43"/>
                      <a:pt x="1143" y="111"/>
                    </a:cubicBezTo>
                    <a:cubicBezTo>
                      <a:pt x="1150" y="144"/>
                      <a:pt x="1143" y="178"/>
                      <a:pt x="1126" y="205"/>
                    </a:cubicBezTo>
                    <a:cubicBezTo>
                      <a:pt x="1109" y="232"/>
                      <a:pt x="1081" y="253"/>
                      <a:pt x="1047" y="260"/>
                    </a:cubicBezTo>
                    <a:lnTo>
                      <a:pt x="1012" y="268"/>
                    </a:lnTo>
                    <a:lnTo>
                      <a:pt x="1300" y="955"/>
                    </a:lnTo>
                    <a:cubicBezTo>
                      <a:pt x="1758" y="1005"/>
                      <a:pt x="2154" y="1339"/>
                      <a:pt x="2259" y="1814"/>
                    </a:cubicBezTo>
                    <a:cubicBezTo>
                      <a:pt x="2391" y="2409"/>
                      <a:pt x="1968" y="2785"/>
                      <a:pt x="1373" y="2916"/>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47" name="Google Shape;2647;p71"/>
              <p:cNvSpPr/>
              <p:nvPr/>
            </p:nvSpPr>
            <p:spPr>
              <a:xfrm>
                <a:off x="6374035" y="2507353"/>
                <a:ext cx="1132425" cy="813990"/>
              </a:xfrm>
              <a:custGeom>
                <a:rect b="b" l="l" r="r" t="t"/>
                <a:pathLst>
                  <a:path extrusionOk="0" h="1500" w="2084">
                    <a:moveTo>
                      <a:pt x="1745" y="0"/>
                    </a:moveTo>
                    <a:cubicBezTo>
                      <a:pt x="1850" y="121"/>
                      <a:pt x="1928" y="268"/>
                      <a:pt x="1965" y="435"/>
                    </a:cubicBezTo>
                    <a:cubicBezTo>
                      <a:pt x="2083" y="964"/>
                      <a:pt x="1699" y="1265"/>
                      <a:pt x="1171" y="1382"/>
                    </a:cubicBezTo>
                    <a:cubicBezTo>
                      <a:pt x="643" y="1499"/>
                      <a:pt x="168" y="1389"/>
                      <a:pt x="51" y="860"/>
                    </a:cubicBezTo>
                    <a:cubicBezTo>
                      <a:pt x="0" y="629"/>
                      <a:pt x="35" y="398"/>
                      <a:pt x="135" y="202"/>
                    </a:cubicBezTo>
                    <a:cubicBezTo>
                      <a:pt x="261" y="180"/>
                      <a:pt x="383" y="186"/>
                      <a:pt x="510" y="228"/>
                    </a:cubicBezTo>
                    <a:cubicBezTo>
                      <a:pt x="657" y="277"/>
                      <a:pt x="799" y="329"/>
                      <a:pt x="956" y="333"/>
                    </a:cubicBezTo>
                    <a:cubicBezTo>
                      <a:pt x="1238" y="341"/>
                      <a:pt x="1512" y="223"/>
                      <a:pt x="1715" y="31"/>
                    </a:cubicBezTo>
                    <a:cubicBezTo>
                      <a:pt x="1725" y="21"/>
                      <a:pt x="1735" y="11"/>
                      <a:pt x="1745"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48" name="Google Shape;2648;p71"/>
              <p:cNvSpPr/>
              <p:nvPr/>
            </p:nvSpPr>
            <p:spPr>
              <a:xfrm>
                <a:off x="6833708" y="2397224"/>
                <a:ext cx="181955" cy="181952"/>
              </a:xfrm>
              <a:custGeom>
                <a:rect b="b" l="l" r="r" t="t"/>
                <a:pathLst>
                  <a:path extrusionOk="0" h="337" w="337">
                    <a:moveTo>
                      <a:pt x="135" y="19"/>
                    </a:moveTo>
                    <a:cubicBezTo>
                      <a:pt x="218" y="0"/>
                      <a:pt x="300" y="52"/>
                      <a:pt x="318" y="135"/>
                    </a:cubicBezTo>
                    <a:cubicBezTo>
                      <a:pt x="336" y="218"/>
                      <a:pt x="284" y="300"/>
                      <a:pt x="201" y="318"/>
                    </a:cubicBezTo>
                    <a:cubicBezTo>
                      <a:pt x="119" y="336"/>
                      <a:pt x="37" y="284"/>
                      <a:pt x="18" y="202"/>
                    </a:cubicBezTo>
                    <a:cubicBezTo>
                      <a:pt x="0" y="119"/>
                      <a:pt x="52" y="37"/>
                      <a:pt x="135" y="1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49" name="Google Shape;2649;p71"/>
              <p:cNvSpPr/>
              <p:nvPr/>
            </p:nvSpPr>
            <p:spPr>
              <a:xfrm>
                <a:off x="6718789" y="2344554"/>
                <a:ext cx="98159" cy="98158"/>
              </a:xfrm>
              <a:custGeom>
                <a:rect b="b" l="l" r="r" t="t"/>
                <a:pathLst>
                  <a:path extrusionOk="0" h="183" w="182">
                    <a:moveTo>
                      <a:pt x="73" y="10"/>
                    </a:moveTo>
                    <a:cubicBezTo>
                      <a:pt x="117" y="0"/>
                      <a:pt x="162" y="28"/>
                      <a:pt x="171" y="73"/>
                    </a:cubicBezTo>
                    <a:cubicBezTo>
                      <a:pt x="181" y="118"/>
                      <a:pt x="153" y="162"/>
                      <a:pt x="109" y="172"/>
                    </a:cubicBezTo>
                    <a:cubicBezTo>
                      <a:pt x="64" y="182"/>
                      <a:pt x="20" y="154"/>
                      <a:pt x="10" y="109"/>
                    </a:cubicBezTo>
                    <a:cubicBezTo>
                      <a:pt x="0" y="64"/>
                      <a:pt x="28" y="20"/>
                      <a:pt x="73" y="1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0" name="Google Shape;2650;p71"/>
              <p:cNvSpPr/>
              <p:nvPr/>
            </p:nvSpPr>
            <p:spPr>
              <a:xfrm>
                <a:off x="6627812" y="2457077"/>
                <a:ext cx="100554" cy="100553"/>
              </a:xfrm>
              <a:custGeom>
                <a:rect b="b" l="l" r="r" t="t"/>
                <a:pathLst>
                  <a:path extrusionOk="0" h="184" w="184">
                    <a:moveTo>
                      <a:pt x="74" y="10"/>
                    </a:moveTo>
                    <a:cubicBezTo>
                      <a:pt x="119" y="0"/>
                      <a:pt x="163" y="28"/>
                      <a:pt x="173" y="73"/>
                    </a:cubicBezTo>
                    <a:cubicBezTo>
                      <a:pt x="183" y="118"/>
                      <a:pt x="155" y="163"/>
                      <a:pt x="110" y="173"/>
                    </a:cubicBezTo>
                    <a:cubicBezTo>
                      <a:pt x="65" y="183"/>
                      <a:pt x="20" y="154"/>
                      <a:pt x="10" y="110"/>
                    </a:cubicBezTo>
                    <a:cubicBezTo>
                      <a:pt x="0" y="64"/>
                      <a:pt x="28" y="20"/>
                      <a:pt x="74" y="1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1" name="Google Shape;2651;p71"/>
              <p:cNvSpPr/>
              <p:nvPr/>
            </p:nvSpPr>
            <p:spPr>
              <a:xfrm>
                <a:off x="6589506" y="1865733"/>
                <a:ext cx="246595" cy="64640"/>
              </a:xfrm>
              <a:custGeom>
                <a:rect b="b" l="l" r="r" t="t"/>
                <a:pathLst>
                  <a:path extrusionOk="0" h="119" w="454">
                    <a:moveTo>
                      <a:pt x="12" y="118"/>
                    </a:moveTo>
                    <a:cubicBezTo>
                      <a:pt x="7" y="118"/>
                      <a:pt x="2" y="114"/>
                      <a:pt x="1" y="109"/>
                    </a:cubicBezTo>
                    <a:cubicBezTo>
                      <a:pt x="0" y="103"/>
                      <a:pt x="4" y="97"/>
                      <a:pt x="10" y="96"/>
                    </a:cubicBezTo>
                    <a:lnTo>
                      <a:pt x="438" y="1"/>
                    </a:lnTo>
                    <a:cubicBezTo>
                      <a:pt x="444" y="0"/>
                      <a:pt x="450" y="3"/>
                      <a:pt x="451" y="9"/>
                    </a:cubicBezTo>
                    <a:cubicBezTo>
                      <a:pt x="453" y="15"/>
                      <a:pt x="449" y="21"/>
                      <a:pt x="443" y="22"/>
                    </a:cubicBezTo>
                    <a:lnTo>
                      <a:pt x="14" y="118"/>
                    </a:lnTo>
                    <a:cubicBezTo>
                      <a:pt x="13" y="118"/>
                      <a:pt x="13" y="118"/>
                      <a:pt x="12" y="118"/>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2" name="Google Shape;2652;p71"/>
              <p:cNvSpPr/>
              <p:nvPr/>
            </p:nvSpPr>
            <p:spPr>
              <a:xfrm>
                <a:off x="6649359" y="2263154"/>
                <a:ext cx="292083" cy="79005"/>
              </a:xfrm>
              <a:custGeom>
                <a:rect b="b" l="l" r="r" t="t"/>
                <a:pathLst>
                  <a:path extrusionOk="0" h="144" w="538">
                    <a:moveTo>
                      <a:pt x="11" y="143"/>
                    </a:moveTo>
                    <a:cubicBezTo>
                      <a:pt x="6" y="143"/>
                      <a:pt x="1" y="139"/>
                      <a:pt x="1" y="133"/>
                    </a:cubicBezTo>
                    <a:cubicBezTo>
                      <a:pt x="0" y="127"/>
                      <a:pt x="5" y="122"/>
                      <a:pt x="11" y="121"/>
                    </a:cubicBezTo>
                    <a:cubicBezTo>
                      <a:pt x="186" y="117"/>
                      <a:pt x="361" y="76"/>
                      <a:pt x="519" y="3"/>
                    </a:cubicBezTo>
                    <a:cubicBezTo>
                      <a:pt x="525" y="0"/>
                      <a:pt x="531" y="2"/>
                      <a:pt x="534" y="8"/>
                    </a:cubicBezTo>
                    <a:cubicBezTo>
                      <a:pt x="537" y="13"/>
                      <a:pt x="534" y="20"/>
                      <a:pt x="529" y="22"/>
                    </a:cubicBezTo>
                    <a:cubicBezTo>
                      <a:pt x="367" y="97"/>
                      <a:pt x="189" y="139"/>
                      <a:pt x="12" y="143"/>
                    </a:cubicBezTo>
                    <a:cubicBezTo>
                      <a:pt x="12" y="143"/>
                      <a:pt x="12" y="143"/>
                      <a:pt x="11" y="143"/>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3" name="Google Shape;2653;p71"/>
              <p:cNvSpPr/>
              <p:nvPr/>
            </p:nvSpPr>
            <p:spPr>
              <a:xfrm>
                <a:off x="6448252" y="2679728"/>
                <a:ext cx="215472" cy="519519"/>
              </a:xfrm>
              <a:custGeom>
                <a:rect b="b" l="l" r="r" t="t"/>
                <a:pathLst>
                  <a:path extrusionOk="0" h="956" w="398">
                    <a:moveTo>
                      <a:pt x="384" y="955"/>
                    </a:moveTo>
                    <a:cubicBezTo>
                      <a:pt x="382" y="955"/>
                      <a:pt x="380" y="954"/>
                      <a:pt x="378" y="953"/>
                    </a:cubicBezTo>
                    <a:cubicBezTo>
                      <a:pt x="227" y="858"/>
                      <a:pt x="109" y="706"/>
                      <a:pt x="55" y="536"/>
                    </a:cubicBezTo>
                    <a:cubicBezTo>
                      <a:pt x="0" y="366"/>
                      <a:pt x="8" y="173"/>
                      <a:pt x="77" y="8"/>
                    </a:cubicBezTo>
                    <a:cubicBezTo>
                      <a:pt x="79" y="3"/>
                      <a:pt x="85" y="0"/>
                      <a:pt x="91" y="2"/>
                    </a:cubicBezTo>
                    <a:cubicBezTo>
                      <a:pt x="97" y="5"/>
                      <a:pt x="99" y="11"/>
                      <a:pt x="97" y="17"/>
                    </a:cubicBezTo>
                    <a:cubicBezTo>
                      <a:pt x="30" y="177"/>
                      <a:pt x="23" y="364"/>
                      <a:pt x="75" y="529"/>
                    </a:cubicBezTo>
                    <a:cubicBezTo>
                      <a:pt x="128" y="695"/>
                      <a:pt x="243" y="843"/>
                      <a:pt x="390" y="935"/>
                    </a:cubicBezTo>
                    <a:cubicBezTo>
                      <a:pt x="395" y="938"/>
                      <a:pt x="397" y="945"/>
                      <a:pt x="394" y="950"/>
                    </a:cubicBezTo>
                    <a:cubicBezTo>
                      <a:pt x="391" y="953"/>
                      <a:pt x="388" y="955"/>
                      <a:pt x="384" y="95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4" name="Google Shape;2654;p71"/>
              <p:cNvSpPr/>
              <p:nvPr/>
            </p:nvSpPr>
            <p:spPr>
              <a:xfrm>
                <a:off x="6278269" y="1645476"/>
                <a:ext cx="184347" cy="126887"/>
              </a:xfrm>
              <a:custGeom>
                <a:rect b="b" l="l" r="r" t="t"/>
                <a:pathLst>
                  <a:path extrusionOk="0" h="232" w="340">
                    <a:moveTo>
                      <a:pt x="326" y="231"/>
                    </a:moveTo>
                    <a:cubicBezTo>
                      <a:pt x="324" y="231"/>
                      <a:pt x="322" y="231"/>
                      <a:pt x="320" y="230"/>
                    </a:cubicBezTo>
                    <a:lnTo>
                      <a:pt x="7" y="22"/>
                    </a:lnTo>
                    <a:cubicBezTo>
                      <a:pt x="1" y="19"/>
                      <a:pt x="0" y="12"/>
                      <a:pt x="3" y="7"/>
                    </a:cubicBezTo>
                    <a:cubicBezTo>
                      <a:pt x="7" y="2"/>
                      <a:pt x="14" y="0"/>
                      <a:pt x="19" y="4"/>
                    </a:cubicBezTo>
                    <a:lnTo>
                      <a:pt x="332" y="211"/>
                    </a:lnTo>
                    <a:cubicBezTo>
                      <a:pt x="338" y="215"/>
                      <a:pt x="339" y="221"/>
                      <a:pt x="336" y="227"/>
                    </a:cubicBezTo>
                    <a:cubicBezTo>
                      <a:pt x="333" y="230"/>
                      <a:pt x="330" y="231"/>
                      <a:pt x="326" y="231"/>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5" name="Google Shape;2655;p71"/>
              <p:cNvSpPr/>
              <p:nvPr/>
            </p:nvSpPr>
            <p:spPr>
              <a:xfrm>
                <a:off x="6455435" y="1554500"/>
                <a:ext cx="81400" cy="162799"/>
              </a:xfrm>
              <a:custGeom>
                <a:rect b="b" l="l" r="r" t="t"/>
                <a:pathLst>
                  <a:path extrusionOk="0" h="298" w="148">
                    <a:moveTo>
                      <a:pt x="134" y="297"/>
                    </a:moveTo>
                    <a:cubicBezTo>
                      <a:pt x="130" y="297"/>
                      <a:pt x="126" y="294"/>
                      <a:pt x="125" y="290"/>
                    </a:cubicBezTo>
                    <a:lnTo>
                      <a:pt x="2" y="17"/>
                    </a:lnTo>
                    <a:cubicBezTo>
                      <a:pt x="0" y="12"/>
                      <a:pt x="2" y="5"/>
                      <a:pt x="8" y="3"/>
                    </a:cubicBezTo>
                    <a:cubicBezTo>
                      <a:pt x="14" y="0"/>
                      <a:pt x="20" y="3"/>
                      <a:pt x="22" y="8"/>
                    </a:cubicBezTo>
                    <a:lnTo>
                      <a:pt x="144" y="281"/>
                    </a:lnTo>
                    <a:cubicBezTo>
                      <a:pt x="147" y="287"/>
                      <a:pt x="144" y="293"/>
                      <a:pt x="139" y="296"/>
                    </a:cubicBezTo>
                    <a:cubicBezTo>
                      <a:pt x="137" y="296"/>
                      <a:pt x="136" y="297"/>
                      <a:pt x="134" y="297"/>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6" name="Google Shape;2656;p71"/>
              <p:cNvSpPr/>
              <p:nvPr/>
            </p:nvSpPr>
            <p:spPr>
              <a:xfrm>
                <a:off x="6589506" y="1590412"/>
                <a:ext cx="21546" cy="112522"/>
              </a:xfrm>
              <a:custGeom>
                <a:rect b="b" l="l" r="r" t="t"/>
                <a:pathLst>
                  <a:path extrusionOk="0" h="206" w="40">
                    <a:moveTo>
                      <a:pt x="28" y="205"/>
                    </a:moveTo>
                    <a:cubicBezTo>
                      <a:pt x="22" y="205"/>
                      <a:pt x="17" y="201"/>
                      <a:pt x="17" y="195"/>
                    </a:cubicBezTo>
                    <a:lnTo>
                      <a:pt x="1" y="12"/>
                    </a:lnTo>
                    <a:cubicBezTo>
                      <a:pt x="0" y="6"/>
                      <a:pt x="4" y="1"/>
                      <a:pt x="10" y="1"/>
                    </a:cubicBezTo>
                    <a:cubicBezTo>
                      <a:pt x="16" y="0"/>
                      <a:pt x="22" y="5"/>
                      <a:pt x="22" y="11"/>
                    </a:cubicBezTo>
                    <a:lnTo>
                      <a:pt x="39" y="193"/>
                    </a:lnTo>
                    <a:cubicBezTo>
                      <a:pt x="39" y="199"/>
                      <a:pt x="35" y="204"/>
                      <a:pt x="29" y="205"/>
                    </a:cubicBezTo>
                    <a:cubicBezTo>
                      <a:pt x="28" y="205"/>
                      <a:pt x="28" y="205"/>
                      <a:pt x="28" y="20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7" name="Google Shape;2657;p71"/>
              <p:cNvSpPr/>
              <p:nvPr/>
            </p:nvSpPr>
            <p:spPr>
              <a:xfrm>
                <a:off x="6275874" y="1817851"/>
                <a:ext cx="155618" cy="19153"/>
              </a:xfrm>
              <a:custGeom>
                <a:rect b="b" l="l" r="r" t="t"/>
                <a:pathLst>
                  <a:path extrusionOk="0" h="37" w="285">
                    <a:moveTo>
                      <a:pt x="272" y="36"/>
                    </a:moveTo>
                    <a:lnTo>
                      <a:pt x="272" y="36"/>
                    </a:lnTo>
                    <a:lnTo>
                      <a:pt x="10" y="22"/>
                    </a:lnTo>
                    <a:cubicBezTo>
                      <a:pt x="4" y="22"/>
                      <a:pt x="0" y="17"/>
                      <a:pt x="0" y="11"/>
                    </a:cubicBezTo>
                    <a:cubicBezTo>
                      <a:pt x="0" y="5"/>
                      <a:pt x="5" y="0"/>
                      <a:pt x="11" y="0"/>
                    </a:cubicBezTo>
                    <a:lnTo>
                      <a:pt x="273" y="14"/>
                    </a:lnTo>
                    <a:cubicBezTo>
                      <a:pt x="279" y="14"/>
                      <a:pt x="284" y="19"/>
                      <a:pt x="283" y="25"/>
                    </a:cubicBezTo>
                    <a:cubicBezTo>
                      <a:pt x="283" y="31"/>
                      <a:pt x="278" y="36"/>
                      <a:pt x="272" y="36"/>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8" name="Google Shape;2658;p71"/>
              <p:cNvSpPr/>
              <p:nvPr/>
            </p:nvSpPr>
            <p:spPr>
              <a:xfrm>
                <a:off x="6364458" y="1906434"/>
                <a:ext cx="90977" cy="47882"/>
              </a:xfrm>
              <a:custGeom>
                <a:rect b="b" l="l" r="r" t="t"/>
                <a:pathLst>
                  <a:path extrusionOk="0" h="86" w="168">
                    <a:moveTo>
                      <a:pt x="13" y="85"/>
                    </a:moveTo>
                    <a:cubicBezTo>
                      <a:pt x="8" y="85"/>
                      <a:pt x="4" y="83"/>
                      <a:pt x="3" y="79"/>
                    </a:cubicBezTo>
                    <a:cubicBezTo>
                      <a:pt x="0" y="73"/>
                      <a:pt x="3" y="67"/>
                      <a:pt x="8" y="64"/>
                    </a:cubicBezTo>
                    <a:lnTo>
                      <a:pt x="150" y="2"/>
                    </a:lnTo>
                    <a:cubicBezTo>
                      <a:pt x="156" y="0"/>
                      <a:pt x="162" y="2"/>
                      <a:pt x="164" y="8"/>
                    </a:cubicBezTo>
                    <a:cubicBezTo>
                      <a:pt x="167" y="13"/>
                      <a:pt x="164" y="20"/>
                      <a:pt x="159" y="22"/>
                    </a:cubicBezTo>
                    <a:lnTo>
                      <a:pt x="17" y="84"/>
                    </a:lnTo>
                    <a:cubicBezTo>
                      <a:pt x="16" y="85"/>
                      <a:pt x="14" y="85"/>
                      <a:pt x="13" y="8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9" name="Google Shape;2659;p71"/>
              <p:cNvSpPr/>
              <p:nvPr/>
            </p:nvSpPr>
            <p:spPr>
              <a:xfrm>
                <a:off x="6955808" y="2193726"/>
                <a:ext cx="368697" cy="210682"/>
              </a:xfrm>
              <a:custGeom>
                <a:rect b="b" l="l" r="r" t="t"/>
                <a:pathLst>
                  <a:path extrusionOk="0" h="386" w="681">
                    <a:moveTo>
                      <a:pt x="668" y="385"/>
                    </a:moveTo>
                    <a:cubicBezTo>
                      <a:pt x="665" y="385"/>
                      <a:pt x="662" y="384"/>
                      <a:pt x="660" y="382"/>
                    </a:cubicBezTo>
                    <a:cubicBezTo>
                      <a:pt x="364" y="112"/>
                      <a:pt x="51" y="108"/>
                      <a:pt x="48" y="108"/>
                    </a:cubicBezTo>
                    <a:cubicBezTo>
                      <a:pt x="44" y="108"/>
                      <a:pt x="40" y="106"/>
                      <a:pt x="38" y="102"/>
                    </a:cubicBezTo>
                    <a:lnTo>
                      <a:pt x="3" y="17"/>
                    </a:lnTo>
                    <a:cubicBezTo>
                      <a:pt x="0" y="11"/>
                      <a:pt x="3" y="5"/>
                      <a:pt x="9" y="3"/>
                    </a:cubicBezTo>
                    <a:cubicBezTo>
                      <a:pt x="14" y="0"/>
                      <a:pt x="21" y="3"/>
                      <a:pt x="23" y="9"/>
                    </a:cubicBezTo>
                    <a:lnTo>
                      <a:pt x="56" y="87"/>
                    </a:lnTo>
                    <a:cubicBezTo>
                      <a:pt x="105" y="89"/>
                      <a:pt x="398" y="113"/>
                      <a:pt x="675" y="366"/>
                    </a:cubicBezTo>
                    <a:cubicBezTo>
                      <a:pt x="679" y="370"/>
                      <a:pt x="680" y="377"/>
                      <a:pt x="676" y="382"/>
                    </a:cubicBezTo>
                    <a:cubicBezTo>
                      <a:pt x="673" y="384"/>
                      <a:pt x="670" y="385"/>
                      <a:pt x="668" y="38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660" name="Google Shape;2660;p71"/>
            <p:cNvGrpSpPr/>
            <p:nvPr/>
          </p:nvGrpSpPr>
          <p:grpSpPr>
            <a:xfrm>
              <a:off x="7106873" y="1477348"/>
              <a:ext cx="333225" cy="463126"/>
              <a:chOff x="7106873" y="1477348"/>
              <a:chExt cx="333225" cy="463126"/>
            </a:xfrm>
          </p:grpSpPr>
          <p:sp>
            <p:nvSpPr>
              <p:cNvPr id="2661" name="Google Shape;2661;p71"/>
              <p:cNvSpPr/>
              <p:nvPr/>
            </p:nvSpPr>
            <p:spPr>
              <a:xfrm>
                <a:off x="7106873" y="1477348"/>
                <a:ext cx="333225" cy="463126"/>
              </a:xfrm>
              <a:custGeom>
                <a:rect b="b" l="l" r="r" t="t"/>
                <a:pathLst>
                  <a:path extrusionOk="0" h="1083" w="779">
                    <a:moveTo>
                      <a:pt x="638" y="866"/>
                    </a:moveTo>
                    <a:lnTo>
                      <a:pt x="564" y="1082"/>
                    </a:lnTo>
                    <a:lnTo>
                      <a:pt x="0" y="889"/>
                    </a:lnTo>
                    <a:lnTo>
                      <a:pt x="74" y="673"/>
                    </a:lnTo>
                    <a:lnTo>
                      <a:pt x="198" y="715"/>
                    </a:lnTo>
                    <a:lnTo>
                      <a:pt x="366" y="225"/>
                    </a:lnTo>
                    <a:lnTo>
                      <a:pt x="239" y="191"/>
                    </a:lnTo>
                    <a:lnTo>
                      <a:pt x="304" y="0"/>
                    </a:lnTo>
                    <a:cubicBezTo>
                      <a:pt x="348" y="14"/>
                      <a:pt x="397" y="22"/>
                      <a:pt x="453" y="23"/>
                    </a:cubicBezTo>
                    <a:cubicBezTo>
                      <a:pt x="508" y="24"/>
                      <a:pt x="565" y="17"/>
                      <a:pt x="623" y="2"/>
                    </a:cubicBezTo>
                    <a:lnTo>
                      <a:pt x="778" y="55"/>
                    </a:lnTo>
                    <a:lnTo>
                      <a:pt x="514" y="824"/>
                    </a:lnTo>
                    <a:lnTo>
                      <a:pt x="638" y="866"/>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62" name="Google Shape;2662;p71"/>
              <p:cNvSpPr/>
              <p:nvPr/>
            </p:nvSpPr>
            <p:spPr>
              <a:xfrm>
                <a:off x="7212300" y="1821869"/>
                <a:ext cx="126136" cy="80952"/>
              </a:xfrm>
              <a:custGeom>
                <a:rect b="b" l="l" r="r" t="t"/>
                <a:pathLst>
                  <a:path extrusionOk="0" h="190" w="294">
                    <a:moveTo>
                      <a:pt x="17" y="189"/>
                    </a:moveTo>
                    <a:cubicBezTo>
                      <a:pt x="12" y="189"/>
                      <a:pt x="7" y="187"/>
                      <a:pt x="4" y="182"/>
                    </a:cubicBezTo>
                    <a:cubicBezTo>
                      <a:pt x="0" y="175"/>
                      <a:pt x="2" y="166"/>
                      <a:pt x="9" y="162"/>
                    </a:cubicBezTo>
                    <a:lnTo>
                      <a:pt x="269" y="4"/>
                    </a:lnTo>
                    <a:cubicBezTo>
                      <a:pt x="276" y="0"/>
                      <a:pt x="285" y="2"/>
                      <a:pt x="289" y="9"/>
                    </a:cubicBezTo>
                    <a:cubicBezTo>
                      <a:pt x="293" y="16"/>
                      <a:pt x="291" y="25"/>
                      <a:pt x="284" y="29"/>
                    </a:cubicBezTo>
                    <a:lnTo>
                      <a:pt x="25" y="187"/>
                    </a:lnTo>
                    <a:cubicBezTo>
                      <a:pt x="22" y="189"/>
                      <a:pt x="20" y="189"/>
                      <a:pt x="17" y="18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63" name="Google Shape;2663;p71"/>
              <p:cNvSpPr/>
              <p:nvPr/>
            </p:nvSpPr>
            <p:spPr>
              <a:xfrm>
                <a:off x="7261248" y="1838812"/>
                <a:ext cx="126135" cy="79070"/>
              </a:xfrm>
              <a:custGeom>
                <a:rect b="b" l="l" r="r" t="t"/>
                <a:pathLst>
                  <a:path extrusionOk="0" h="187" w="297">
                    <a:moveTo>
                      <a:pt x="17" y="186"/>
                    </a:moveTo>
                    <a:cubicBezTo>
                      <a:pt x="12" y="186"/>
                      <a:pt x="7" y="183"/>
                      <a:pt x="4" y="179"/>
                    </a:cubicBezTo>
                    <a:cubicBezTo>
                      <a:pt x="0" y="171"/>
                      <a:pt x="2" y="162"/>
                      <a:pt x="10" y="158"/>
                    </a:cubicBezTo>
                    <a:lnTo>
                      <a:pt x="271" y="4"/>
                    </a:lnTo>
                    <a:cubicBezTo>
                      <a:pt x="278" y="0"/>
                      <a:pt x="287" y="2"/>
                      <a:pt x="291" y="9"/>
                    </a:cubicBezTo>
                    <a:cubicBezTo>
                      <a:pt x="296" y="16"/>
                      <a:pt x="293" y="26"/>
                      <a:pt x="286" y="30"/>
                    </a:cubicBezTo>
                    <a:lnTo>
                      <a:pt x="25" y="184"/>
                    </a:lnTo>
                    <a:cubicBezTo>
                      <a:pt x="22" y="185"/>
                      <a:pt x="20" y="186"/>
                      <a:pt x="17" y="18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64" name="Google Shape;2664;p71"/>
              <p:cNvSpPr/>
              <p:nvPr/>
            </p:nvSpPr>
            <p:spPr>
              <a:xfrm>
                <a:off x="7312080" y="1895291"/>
                <a:ext cx="54595" cy="39534"/>
              </a:xfrm>
              <a:custGeom>
                <a:rect b="b" l="l" r="r" t="t"/>
                <a:pathLst>
                  <a:path extrusionOk="0" h="92" w="130">
                    <a:moveTo>
                      <a:pt x="17" y="91"/>
                    </a:moveTo>
                    <a:cubicBezTo>
                      <a:pt x="12" y="91"/>
                      <a:pt x="8" y="88"/>
                      <a:pt x="5" y="84"/>
                    </a:cubicBezTo>
                    <a:cubicBezTo>
                      <a:pt x="0" y="77"/>
                      <a:pt x="2" y="68"/>
                      <a:pt x="9" y="63"/>
                    </a:cubicBezTo>
                    <a:lnTo>
                      <a:pt x="105" y="4"/>
                    </a:lnTo>
                    <a:cubicBezTo>
                      <a:pt x="112" y="0"/>
                      <a:pt x="121" y="2"/>
                      <a:pt x="125" y="9"/>
                    </a:cubicBezTo>
                    <a:cubicBezTo>
                      <a:pt x="129" y="16"/>
                      <a:pt x="127" y="25"/>
                      <a:pt x="120" y="30"/>
                    </a:cubicBezTo>
                    <a:lnTo>
                      <a:pt x="25" y="89"/>
                    </a:lnTo>
                    <a:cubicBezTo>
                      <a:pt x="23" y="90"/>
                      <a:pt x="20" y="91"/>
                      <a:pt x="17" y="9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665" name="Google Shape;2665;p71"/>
            <p:cNvGrpSpPr/>
            <p:nvPr/>
          </p:nvGrpSpPr>
          <p:grpSpPr>
            <a:xfrm rot="10800000">
              <a:off x="6579445" y="4176368"/>
              <a:ext cx="311529" cy="578250"/>
              <a:chOff x="1196975" y="5856287"/>
              <a:chExt cx="231775" cy="430213"/>
            </a:xfrm>
          </p:grpSpPr>
          <p:sp>
            <p:nvSpPr>
              <p:cNvPr id="2666" name="Google Shape;2666;p7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67" name="Google Shape;2667;p7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68" name="Google Shape;2668;p7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69" name="Google Shape;2669;p7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70" name="Google Shape;2670;p7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71" name="Google Shape;2671;p7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72" name="Google Shape;2672;p7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673" name="Google Shape;2673;p71"/>
            <p:cNvGrpSpPr/>
            <p:nvPr/>
          </p:nvGrpSpPr>
          <p:grpSpPr>
            <a:xfrm>
              <a:off x="6148294" y="1181710"/>
              <a:ext cx="1653853" cy="3572905"/>
              <a:chOff x="6190844" y="1334810"/>
              <a:chExt cx="1653853" cy="3572905"/>
            </a:xfrm>
          </p:grpSpPr>
          <p:sp>
            <p:nvSpPr>
              <p:cNvPr id="2674" name="Google Shape;2674;p71"/>
              <p:cNvSpPr/>
              <p:nvPr/>
            </p:nvSpPr>
            <p:spPr>
              <a:xfrm>
                <a:off x="7388557" y="46064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75" name="Google Shape;2675;p71"/>
              <p:cNvSpPr/>
              <p:nvPr/>
            </p:nvSpPr>
            <p:spPr>
              <a:xfrm>
                <a:off x="6190844" y="3603519"/>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76" name="Google Shape;2676;p71"/>
              <p:cNvSpPr/>
              <p:nvPr/>
            </p:nvSpPr>
            <p:spPr>
              <a:xfrm>
                <a:off x="7616046" y="1334810"/>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0" name="Shape 2680"/>
        <p:cNvGrpSpPr/>
        <p:nvPr/>
      </p:nvGrpSpPr>
      <p:grpSpPr>
        <a:xfrm>
          <a:off x="0" y="0"/>
          <a:ext cx="0" cy="0"/>
          <a:chOff x="0" y="0"/>
          <a:chExt cx="0" cy="0"/>
        </a:xfrm>
      </p:grpSpPr>
      <p:sp>
        <p:nvSpPr>
          <p:cNvPr id="2681" name="Google Shape;2681;p72"/>
          <p:cNvSpPr/>
          <p:nvPr/>
        </p:nvSpPr>
        <p:spPr>
          <a:xfrm>
            <a:off x="647422" y="748652"/>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82" name="Google Shape;2682;p72"/>
          <p:cNvSpPr txBox="1"/>
          <p:nvPr>
            <p:ph type="title"/>
          </p:nvPr>
        </p:nvSpPr>
        <p:spPr>
          <a:xfrm>
            <a:off x="906725" y="1913975"/>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683" name="Google Shape;2683;p72"/>
          <p:cNvSpPr txBox="1"/>
          <p:nvPr>
            <p:ph idx="2" type="title"/>
          </p:nvPr>
        </p:nvSpPr>
        <p:spPr>
          <a:xfrm>
            <a:off x="906725" y="933650"/>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11</a:t>
            </a:r>
            <a:endParaRPr/>
          </a:p>
        </p:txBody>
      </p:sp>
      <p:sp>
        <p:nvSpPr>
          <p:cNvPr id="2684" name="Google Shape;2684;p72"/>
          <p:cNvSpPr txBox="1"/>
          <p:nvPr>
            <p:ph idx="1" type="subTitle"/>
          </p:nvPr>
        </p:nvSpPr>
        <p:spPr>
          <a:xfrm>
            <a:off x="906725" y="2695525"/>
            <a:ext cx="35916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of the resources we used!</a:t>
            </a:r>
            <a:endParaRPr/>
          </a:p>
        </p:txBody>
      </p:sp>
      <p:grpSp>
        <p:nvGrpSpPr>
          <p:cNvPr id="2685" name="Google Shape;2685;p72"/>
          <p:cNvGrpSpPr/>
          <p:nvPr/>
        </p:nvGrpSpPr>
        <p:grpSpPr>
          <a:xfrm>
            <a:off x="5237059" y="450501"/>
            <a:ext cx="3686080" cy="4109021"/>
            <a:chOff x="5237059" y="450501"/>
            <a:chExt cx="3686080" cy="4109021"/>
          </a:xfrm>
        </p:grpSpPr>
        <p:grpSp>
          <p:nvGrpSpPr>
            <p:cNvPr id="2686" name="Google Shape;2686;p72"/>
            <p:cNvGrpSpPr/>
            <p:nvPr/>
          </p:nvGrpSpPr>
          <p:grpSpPr>
            <a:xfrm>
              <a:off x="5237059" y="450501"/>
              <a:ext cx="3686080" cy="4109021"/>
              <a:chOff x="5237059" y="450501"/>
              <a:chExt cx="3686080" cy="4109021"/>
            </a:xfrm>
          </p:grpSpPr>
          <p:grpSp>
            <p:nvGrpSpPr>
              <p:cNvPr id="2687" name="Google Shape;2687;p72"/>
              <p:cNvGrpSpPr/>
              <p:nvPr/>
            </p:nvGrpSpPr>
            <p:grpSpPr>
              <a:xfrm>
                <a:off x="5237059" y="1581600"/>
                <a:ext cx="3081925" cy="2977923"/>
                <a:chOff x="5237059" y="1581600"/>
                <a:chExt cx="3081925" cy="2977923"/>
              </a:xfrm>
            </p:grpSpPr>
            <p:grpSp>
              <p:nvGrpSpPr>
                <p:cNvPr id="2688" name="Google Shape;2688;p72"/>
                <p:cNvGrpSpPr/>
                <p:nvPr/>
              </p:nvGrpSpPr>
              <p:grpSpPr>
                <a:xfrm>
                  <a:off x="5864177" y="1581600"/>
                  <a:ext cx="2454801" cy="2977923"/>
                  <a:chOff x="5685977" y="1581600"/>
                  <a:chExt cx="2454801" cy="2977923"/>
                </a:xfrm>
              </p:grpSpPr>
              <p:sp>
                <p:nvSpPr>
                  <p:cNvPr id="2689" name="Google Shape;2689;p72"/>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90" name="Google Shape;2690;p72"/>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91" name="Google Shape;2691;p72"/>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92" name="Google Shape;2692;p72"/>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93" name="Google Shape;2693;p72"/>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94" name="Google Shape;2694;p72"/>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95" name="Google Shape;2695;p72"/>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96" name="Google Shape;2696;p72"/>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97" name="Google Shape;2697;p72"/>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98" name="Google Shape;2698;p72"/>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99" name="Google Shape;2699;p72"/>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00" name="Google Shape;2700;p72"/>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01" name="Google Shape;2701;p72"/>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02" name="Google Shape;2702;p72"/>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03" name="Google Shape;2703;p72"/>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04" name="Google Shape;2704;p72"/>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05" name="Google Shape;2705;p72"/>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06" name="Google Shape;2706;p72"/>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07" name="Google Shape;2707;p72"/>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08" name="Google Shape;2708;p72"/>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09" name="Google Shape;2709;p72"/>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10" name="Google Shape;2710;p72"/>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11" name="Google Shape;2711;p72"/>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12" name="Google Shape;2712;p72"/>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13" name="Google Shape;2713;p72"/>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14" name="Google Shape;2714;p72"/>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15" name="Google Shape;2715;p72"/>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16" name="Google Shape;2716;p72"/>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17" name="Google Shape;2717;p72"/>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18" name="Google Shape;2718;p72"/>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19" name="Google Shape;2719;p72"/>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20" name="Google Shape;2720;p72"/>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21" name="Google Shape;2721;p72"/>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22" name="Google Shape;2722;p72"/>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23" name="Google Shape;2723;p72"/>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24" name="Google Shape;2724;p72"/>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25" name="Google Shape;2725;p72"/>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26" name="Google Shape;2726;p72"/>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27" name="Google Shape;2727;p72"/>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28" name="Google Shape;2728;p72"/>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29" name="Google Shape;2729;p72"/>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730" name="Google Shape;2730;p72"/>
                <p:cNvGrpSpPr/>
                <p:nvPr/>
              </p:nvGrpSpPr>
              <p:grpSpPr>
                <a:xfrm rot="5400000">
                  <a:off x="7874095" y="2168731"/>
                  <a:ext cx="311529" cy="578250"/>
                  <a:chOff x="1196975" y="5856287"/>
                  <a:chExt cx="231775" cy="430213"/>
                </a:xfrm>
              </p:grpSpPr>
              <p:sp>
                <p:nvSpPr>
                  <p:cNvPr id="2731" name="Google Shape;2731;p7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32" name="Google Shape;2732;p7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33" name="Google Shape;2733;p7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34" name="Google Shape;2734;p7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35" name="Google Shape;2735;p7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36" name="Google Shape;2736;p7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37" name="Google Shape;2737;p7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738" name="Google Shape;2738;p72"/>
                <p:cNvGrpSpPr/>
                <p:nvPr/>
              </p:nvGrpSpPr>
              <p:grpSpPr>
                <a:xfrm rot="-5400000">
                  <a:off x="5370420" y="4032831"/>
                  <a:ext cx="311529" cy="578250"/>
                  <a:chOff x="1196975" y="5856287"/>
                  <a:chExt cx="231775" cy="430213"/>
                </a:xfrm>
              </p:grpSpPr>
              <p:sp>
                <p:nvSpPr>
                  <p:cNvPr id="2739" name="Google Shape;2739;p7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40" name="Google Shape;2740;p7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41" name="Google Shape;2741;p7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42" name="Google Shape;2742;p7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43" name="Google Shape;2743;p7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44" name="Google Shape;2744;p7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45" name="Google Shape;2745;p7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2746" name="Google Shape;2746;p72"/>
              <p:cNvGrpSpPr/>
              <p:nvPr/>
            </p:nvGrpSpPr>
            <p:grpSpPr>
              <a:xfrm>
                <a:off x="7608101" y="450501"/>
                <a:ext cx="1315038" cy="1395049"/>
                <a:chOff x="7608101" y="450501"/>
                <a:chExt cx="1315038" cy="1395049"/>
              </a:xfrm>
            </p:grpSpPr>
            <p:sp>
              <p:nvSpPr>
                <p:cNvPr id="2747" name="Google Shape;2747;p72"/>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48" name="Google Shape;2748;p72"/>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49" name="Google Shape;2749;p72"/>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50" name="Google Shape;2750;p72"/>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51" name="Google Shape;2751;p72"/>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52" name="Google Shape;2752;p72"/>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53" name="Google Shape;2753;p72"/>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54" name="Google Shape;2754;p72"/>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55" name="Google Shape;2755;p72"/>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2756" name="Google Shape;2756;p72"/>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57" name="Google Shape;2757;p72"/>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58" name="Google Shape;2758;p72"/>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59" name="Google Shape;2759;p72"/>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760" name="Google Shape;2760;p72"/>
          <p:cNvGrpSpPr/>
          <p:nvPr/>
        </p:nvGrpSpPr>
        <p:grpSpPr>
          <a:xfrm>
            <a:off x="3269418" y="-171172"/>
            <a:ext cx="1609954" cy="1182121"/>
            <a:chOff x="4164268" y="-134147"/>
            <a:chExt cx="1609954" cy="1182121"/>
          </a:xfrm>
        </p:grpSpPr>
        <p:grpSp>
          <p:nvGrpSpPr>
            <p:cNvPr id="2761" name="Google Shape;2761;p72"/>
            <p:cNvGrpSpPr/>
            <p:nvPr/>
          </p:nvGrpSpPr>
          <p:grpSpPr>
            <a:xfrm flipH="1" rot="5400000">
              <a:off x="5329332" y="462259"/>
              <a:ext cx="311529" cy="578250"/>
              <a:chOff x="1196975" y="5856287"/>
              <a:chExt cx="231775" cy="430213"/>
            </a:xfrm>
          </p:grpSpPr>
          <p:sp>
            <p:nvSpPr>
              <p:cNvPr id="2762" name="Google Shape;2762;p7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63" name="Google Shape;2763;p7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64" name="Google Shape;2764;p7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65" name="Google Shape;2765;p7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66" name="Google Shape;2766;p7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67" name="Google Shape;2767;p7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68" name="Google Shape;2768;p7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769" name="Google Shape;2769;p72"/>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770" name="Google Shape;2770;p72"/>
          <p:cNvGrpSpPr/>
          <p:nvPr/>
        </p:nvGrpSpPr>
        <p:grpSpPr>
          <a:xfrm>
            <a:off x="-568239" y="3824354"/>
            <a:ext cx="3918127" cy="2268301"/>
            <a:chOff x="-568239" y="3824354"/>
            <a:chExt cx="3918127" cy="2268301"/>
          </a:xfrm>
        </p:grpSpPr>
        <p:grpSp>
          <p:nvGrpSpPr>
            <p:cNvPr id="2771" name="Google Shape;2771;p72"/>
            <p:cNvGrpSpPr/>
            <p:nvPr/>
          </p:nvGrpSpPr>
          <p:grpSpPr>
            <a:xfrm>
              <a:off x="-568239" y="3824354"/>
              <a:ext cx="2352287" cy="2268301"/>
              <a:chOff x="1449950" y="3813402"/>
              <a:chExt cx="2054220" cy="1980876"/>
            </a:xfrm>
          </p:grpSpPr>
          <p:sp>
            <p:nvSpPr>
              <p:cNvPr id="2772" name="Google Shape;2772;p72"/>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73" name="Google Shape;2773;p72"/>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74" name="Google Shape;2774;p72"/>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75" name="Google Shape;2775;p72"/>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76" name="Google Shape;2776;p72"/>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77" name="Google Shape;2777;p72"/>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78" name="Google Shape;2778;p72"/>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79" name="Google Shape;2779;p72"/>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80" name="Google Shape;2780;p72"/>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81" name="Google Shape;2781;p72"/>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82" name="Google Shape;2782;p72"/>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783" name="Google Shape;2783;p72"/>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7" name="Shape 2787"/>
        <p:cNvGrpSpPr/>
        <p:nvPr/>
      </p:nvGrpSpPr>
      <p:grpSpPr>
        <a:xfrm>
          <a:off x="0" y="0"/>
          <a:ext cx="0" cy="0"/>
          <a:chOff x="0" y="0"/>
          <a:chExt cx="0" cy="0"/>
        </a:xfrm>
      </p:grpSpPr>
      <p:sp>
        <p:nvSpPr>
          <p:cNvPr id="2788" name="Google Shape;2788;p73"/>
          <p:cNvSpPr txBox="1"/>
          <p:nvPr>
            <p:ph idx="1" type="body"/>
          </p:nvPr>
        </p:nvSpPr>
        <p:spPr>
          <a:xfrm>
            <a:off x="720000" y="1215750"/>
            <a:ext cx="7704000" cy="33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Websites</a:t>
            </a:r>
            <a:endParaRPr b="1" sz="1600">
              <a:solidFill>
                <a:schemeClr val="dk1"/>
              </a:solidFill>
            </a:endParaRPr>
          </a:p>
          <a:p>
            <a:pPr indent="-203200" lvl="0" marL="241300" rtl="0" algn="l">
              <a:lnSpc>
                <a:spcPct val="100000"/>
              </a:lnSpc>
              <a:spcBef>
                <a:spcPts val="800"/>
              </a:spcBef>
              <a:spcAft>
                <a:spcPts val="0"/>
              </a:spcAft>
              <a:buSzPts val="1200"/>
              <a:buFont typeface="Albert Sans Light"/>
              <a:buChar char="●"/>
            </a:pPr>
            <a:r>
              <a:rPr lang="en" u="sng">
                <a:solidFill>
                  <a:schemeClr val="hlink"/>
                </a:solidFill>
                <a:hlinkClick r:id="rId3"/>
              </a:rPr>
              <a:t>https://chromewebstore.google.com/detail/rit-rate-my-professor-ext/lcionigofpcbfpmnipnioapimoggnbda?pli=1</a:t>
            </a:r>
            <a:endParaRPr/>
          </a:p>
          <a:p>
            <a:pPr indent="-215900" lvl="0" marL="241300" rtl="0" algn="l">
              <a:lnSpc>
                <a:spcPct val="100000"/>
              </a:lnSpc>
              <a:spcBef>
                <a:spcPts val="0"/>
              </a:spcBef>
              <a:spcAft>
                <a:spcPts val="0"/>
              </a:spcAft>
              <a:buSzPts val="1400"/>
              <a:buChar char="●"/>
            </a:pPr>
            <a:r>
              <a:rPr lang="en" u="sng">
                <a:solidFill>
                  <a:schemeClr val="hlink"/>
                </a:solidFill>
                <a:hlinkClick r:id="rId4"/>
              </a:rPr>
              <a:t>https://chromewebstore.google.com/detail/rate-my-professor-extensi/hgfogfefocfabnfjmjijfcjogeghmocn</a:t>
            </a:r>
            <a:r>
              <a:rPr lang="en"/>
              <a:t> </a:t>
            </a:r>
            <a:endParaRPr/>
          </a:p>
          <a:p>
            <a:pPr indent="0" lvl="0" marL="0" rtl="0" algn="l">
              <a:spcBef>
                <a:spcPts val="1000"/>
              </a:spcBef>
              <a:spcAft>
                <a:spcPts val="0"/>
              </a:spcAft>
              <a:buNone/>
            </a:pPr>
            <a:r>
              <a:rPr b="1" lang="en" sz="1600"/>
              <a:t>Photos</a:t>
            </a:r>
            <a:endParaRPr b="1" sz="1600">
              <a:solidFill>
                <a:schemeClr val="dk1"/>
              </a:solidFill>
            </a:endParaRPr>
          </a:p>
          <a:p>
            <a:pPr indent="-215900" lvl="0" marL="241300" rtl="0" algn="l">
              <a:lnSpc>
                <a:spcPct val="100000"/>
              </a:lnSpc>
              <a:spcBef>
                <a:spcPts val="800"/>
              </a:spcBef>
              <a:spcAft>
                <a:spcPts val="0"/>
              </a:spcAft>
              <a:buSzPts val="1400"/>
              <a:buChar char="●"/>
            </a:pPr>
            <a:r>
              <a:rPr lang="en" u="sng">
                <a:hlinkClick r:id="rId5"/>
              </a:rPr>
              <a:t>https://www.webfx.com/blog/marketing/what-is-openai/</a:t>
            </a:r>
            <a:endParaRPr/>
          </a:p>
          <a:p>
            <a:pPr indent="-215900" lvl="0" marL="241300" rtl="0" algn="l">
              <a:lnSpc>
                <a:spcPct val="100000"/>
              </a:lnSpc>
              <a:spcBef>
                <a:spcPts val="0"/>
              </a:spcBef>
              <a:spcAft>
                <a:spcPts val="0"/>
              </a:spcAft>
              <a:buSzPts val="1400"/>
              <a:buChar char="●"/>
            </a:pPr>
            <a:r>
              <a:rPr lang="en" u="sng">
                <a:hlinkClick r:id="rId6"/>
              </a:rPr>
              <a:t>https://fitchburgpoint.com/12801/opinion/ratemyprofessor-bashing-or-useful/</a:t>
            </a:r>
            <a:endParaRPr/>
          </a:p>
          <a:p>
            <a:pPr indent="-215900" lvl="0" marL="241300" rtl="0" algn="l">
              <a:lnSpc>
                <a:spcPct val="100000"/>
              </a:lnSpc>
              <a:spcBef>
                <a:spcPts val="0"/>
              </a:spcBef>
              <a:spcAft>
                <a:spcPts val="0"/>
              </a:spcAft>
              <a:buSzPts val="1400"/>
              <a:buChar char="●"/>
            </a:pPr>
            <a:r>
              <a:rPr lang="en" u="sng">
                <a:hlinkClick r:id="rId7"/>
              </a:rPr>
              <a:t>https://firebase.google.com/</a:t>
            </a:r>
            <a:endParaRPr/>
          </a:p>
          <a:p>
            <a:pPr indent="-215900" lvl="0" marL="241300" rtl="0" algn="l">
              <a:lnSpc>
                <a:spcPct val="100000"/>
              </a:lnSpc>
              <a:spcBef>
                <a:spcPts val="0"/>
              </a:spcBef>
              <a:spcAft>
                <a:spcPts val="0"/>
              </a:spcAft>
              <a:buSzPts val="1400"/>
              <a:buChar char="●"/>
            </a:pPr>
            <a:r>
              <a:t/>
            </a:r>
            <a:endParaRPr/>
          </a:p>
        </p:txBody>
      </p:sp>
      <p:sp>
        <p:nvSpPr>
          <p:cNvPr id="2789" name="Google Shape;2789;p7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grpSp>
        <p:nvGrpSpPr>
          <p:cNvPr id="2790" name="Google Shape;2790;p73"/>
          <p:cNvGrpSpPr/>
          <p:nvPr/>
        </p:nvGrpSpPr>
        <p:grpSpPr>
          <a:xfrm flipH="1" rot="-612119">
            <a:off x="7235930" y="3407815"/>
            <a:ext cx="2241086" cy="2253236"/>
            <a:chOff x="8464550" y="1111250"/>
            <a:chExt cx="1465258" cy="1473202"/>
          </a:xfrm>
        </p:grpSpPr>
        <p:sp>
          <p:nvSpPr>
            <p:cNvPr id="2791" name="Google Shape;2791;p73"/>
            <p:cNvSpPr/>
            <p:nvPr/>
          </p:nvSpPr>
          <p:spPr>
            <a:xfrm>
              <a:off x="8464550" y="1111250"/>
              <a:ext cx="1465258" cy="1473202"/>
            </a:xfrm>
            <a:custGeom>
              <a:rect b="b" l="l" r="r" t="t"/>
              <a:pathLst>
                <a:path extrusionOk="0" h="4092" w="4072">
                  <a:moveTo>
                    <a:pt x="3883" y="1134"/>
                  </a:moveTo>
                  <a:cubicBezTo>
                    <a:pt x="4071" y="2448"/>
                    <a:pt x="2433" y="4091"/>
                    <a:pt x="1164" y="3143"/>
                  </a:cubicBezTo>
                  <a:cubicBezTo>
                    <a:pt x="0" y="2262"/>
                    <a:pt x="862" y="470"/>
                    <a:pt x="2033" y="49"/>
                  </a:cubicBezTo>
                  <a:cubicBezTo>
                    <a:pt x="2155" y="11"/>
                    <a:pt x="2326" y="0"/>
                    <a:pt x="2374" y="64"/>
                  </a:cubicBezTo>
                  <a:cubicBezTo>
                    <a:pt x="2422" y="129"/>
                    <a:pt x="2422" y="217"/>
                    <a:pt x="2401" y="295"/>
                  </a:cubicBezTo>
                  <a:cubicBezTo>
                    <a:pt x="2381" y="372"/>
                    <a:pt x="2343" y="444"/>
                    <a:pt x="2322" y="521"/>
                  </a:cubicBezTo>
                  <a:cubicBezTo>
                    <a:pt x="2294" y="622"/>
                    <a:pt x="2299" y="745"/>
                    <a:pt x="2376" y="816"/>
                  </a:cubicBezTo>
                  <a:cubicBezTo>
                    <a:pt x="2439" y="875"/>
                    <a:pt x="2537" y="885"/>
                    <a:pt x="2619" y="860"/>
                  </a:cubicBezTo>
                  <a:cubicBezTo>
                    <a:pt x="2702" y="836"/>
                    <a:pt x="2773" y="783"/>
                    <a:pt x="2838" y="727"/>
                  </a:cubicBezTo>
                  <a:cubicBezTo>
                    <a:pt x="2904" y="670"/>
                    <a:pt x="2966" y="609"/>
                    <a:pt x="3041" y="566"/>
                  </a:cubicBezTo>
                  <a:cubicBezTo>
                    <a:pt x="3207" y="471"/>
                    <a:pt x="3427" y="476"/>
                    <a:pt x="3588" y="580"/>
                  </a:cubicBezTo>
                  <a:cubicBezTo>
                    <a:pt x="3749" y="684"/>
                    <a:pt x="3842" y="906"/>
                    <a:pt x="3883" y="1134"/>
                  </a:cubicBezTo>
                  <a:close/>
                  <a:moveTo>
                    <a:pt x="3202" y="2449"/>
                  </a:moveTo>
                  <a:cubicBezTo>
                    <a:pt x="3320" y="2427"/>
                    <a:pt x="3404" y="2303"/>
                    <a:pt x="3396" y="2183"/>
                  </a:cubicBezTo>
                  <a:cubicBezTo>
                    <a:pt x="3389" y="2063"/>
                    <a:pt x="3303" y="1956"/>
                    <a:pt x="3193" y="1907"/>
                  </a:cubicBezTo>
                  <a:cubicBezTo>
                    <a:pt x="3109" y="1869"/>
                    <a:pt x="3006" y="1864"/>
                    <a:pt x="2926" y="1912"/>
                  </a:cubicBezTo>
                  <a:cubicBezTo>
                    <a:pt x="2896" y="1930"/>
                    <a:pt x="2871" y="1957"/>
                    <a:pt x="2854" y="1988"/>
                  </a:cubicBezTo>
                  <a:cubicBezTo>
                    <a:pt x="2837" y="2008"/>
                    <a:pt x="2826" y="2033"/>
                    <a:pt x="2823" y="2059"/>
                  </a:cubicBezTo>
                  <a:cubicBezTo>
                    <a:pt x="2821" y="2086"/>
                    <a:pt x="2826" y="2113"/>
                    <a:pt x="2839" y="2137"/>
                  </a:cubicBezTo>
                  <a:cubicBezTo>
                    <a:pt x="2850" y="2158"/>
                    <a:pt x="2866" y="2177"/>
                    <a:pt x="2887" y="2190"/>
                  </a:cubicBezTo>
                  <a:cubicBezTo>
                    <a:pt x="2932" y="2217"/>
                    <a:pt x="2995" y="2221"/>
                    <a:pt x="3021" y="2266"/>
                  </a:cubicBezTo>
                  <a:cubicBezTo>
                    <a:pt x="3040" y="2299"/>
                    <a:pt x="3031" y="2342"/>
                    <a:pt x="3044" y="2378"/>
                  </a:cubicBezTo>
                  <a:cubicBezTo>
                    <a:pt x="3065" y="2437"/>
                    <a:pt x="3140" y="2461"/>
                    <a:pt x="3202" y="2449"/>
                  </a:cubicBezTo>
                  <a:close/>
                  <a:moveTo>
                    <a:pt x="3357" y="1487"/>
                  </a:moveTo>
                  <a:cubicBezTo>
                    <a:pt x="3492" y="1308"/>
                    <a:pt x="3491" y="1081"/>
                    <a:pt x="3355" y="979"/>
                  </a:cubicBezTo>
                  <a:cubicBezTo>
                    <a:pt x="3220" y="877"/>
                    <a:pt x="3001" y="939"/>
                    <a:pt x="2867" y="1118"/>
                  </a:cubicBezTo>
                  <a:cubicBezTo>
                    <a:pt x="2733" y="1297"/>
                    <a:pt x="2733" y="1525"/>
                    <a:pt x="2868" y="1626"/>
                  </a:cubicBezTo>
                  <a:cubicBezTo>
                    <a:pt x="3004" y="1728"/>
                    <a:pt x="3223" y="1666"/>
                    <a:pt x="3357" y="1487"/>
                  </a:cubicBezTo>
                  <a:close/>
                  <a:moveTo>
                    <a:pt x="2729" y="2813"/>
                  </a:moveTo>
                  <a:cubicBezTo>
                    <a:pt x="2807" y="2770"/>
                    <a:pt x="2845" y="2666"/>
                    <a:pt x="2814" y="2583"/>
                  </a:cubicBezTo>
                  <a:cubicBezTo>
                    <a:pt x="2783" y="2499"/>
                    <a:pt x="2687" y="2446"/>
                    <a:pt x="2600" y="2464"/>
                  </a:cubicBezTo>
                  <a:cubicBezTo>
                    <a:pt x="2508" y="2483"/>
                    <a:pt x="2433" y="2570"/>
                    <a:pt x="2339" y="2565"/>
                  </a:cubicBezTo>
                  <a:cubicBezTo>
                    <a:pt x="2294" y="2563"/>
                    <a:pt x="2253" y="2539"/>
                    <a:pt x="2209" y="2530"/>
                  </a:cubicBezTo>
                  <a:cubicBezTo>
                    <a:pt x="2140" y="2514"/>
                    <a:pt x="2062" y="2538"/>
                    <a:pt x="2019" y="2594"/>
                  </a:cubicBezTo>
                  <a:cubicBezTo>
                    <a:pt x="1976" y="2650"/>
                    <a:pt x="1975" y="2737"/>
                    <a:pt x="2024" y="2789"/>
                  </a:cubicBezTo>
                  <a:cubicBezTo>
                    <a:pt x="2041" y="2807"/>
                    <a:pt x="2088" y="2834"/>
                    <a:pt x="2091" y="2836"/>
                  </a:cubicBezTo>
                  <a:cubicBezTo>
                    <a:pt x="2124" y="2863"/>
                    <a:pt x="2169" y="2868"/>
                    <a:pt x="2204" y="2892"/>
                  </a:cubicBezTo>
                  <a:cubicBezTo>
                    <a:pt x="2243" y="2920"/>
                    <a:pt x="2262" y="2966"/>
                    <a:pt x="2285" y="3007"/>
                  </a:cubicBezTo>
                  <a:cubicBezTo>
                    <a:pt x="2307" y="3049"/>
                    <a:pt x="2339" y="3092"/>
                    <a:pt x="2386" y="3101"/>
                  </a:cubicBezTo>
                  <a:cubicBezTo>
                    <a:pt x="2447" y="3112"/>
                    <a:pt x="2501" y="3059"/>
                    <a:pt x="2532" y="3006"/>
                  </a:cubicBezTo>
                  <a:cubicBezTo>
                    <a:pt x="2564" y="2952"/>
                    <a:pt x="2587" y="2890"/>
                    <a:pt x="2639" y="2855"/>
                  </a:cubicBezTo>
                  <a:cubicBezTo>
                    <a:pt x="2667" y="2837"/>
                    <a:pt x="2699" y="2829"/>
                    <a:pt x="2729" y="2813"/>
                  </a:cubicBezTo>
                  <a:close/>
                  <a:moveTo>
                    <a:pt x="2333" y="2418"/>
                  </a:moveTo>
                  <a:cubicBezTo>
                    <a:pt x="2388" y="2407"/>
                    <a:pt x="2429" y="2349"/>
                    <a:pt x="2422" y="2294"/>
                  </a:cubicBezTo>
                  <a:cubicBezTo>
                    <a:pt x="2415" y="2238"/>
                    <a:pt x="2361" y="2193"/>
                    <a:pt x="2305" y="2195"/>
                  </a:cubicBezTo>
                  <a:cubicBezTo>
                    <a:pt x="2260" y="2196"/>
                    <a:pt x="2218" y="2229"/>
                    <a:pt x="2203" y="2271"/>
                  </a:cubicBezTo>
                  <a:lnTo>
                    <a:pt x="2203" y="2271"/>
                  </a:lnTo>
                  <a:cubicBezTo>
                    <a:pt x="2200" y="2277"/>
                    <a:pt x="2197" y="2282"/>
                    <a:pt x="2196" y="2288"/>
                  </a:cubicBezTo>
                  <a:cubicBezTo>
                    <a:pt x="2189" y="2319"/>
                    <a:pt x="2198" y="2353"/>
                    <a:pt x="2219" y="2378"/>
                  </a:cubicBezTo>
                  <a:cubicBezTo>
                    <a:pt x="2246" y="2411"/>
                    <a:pt x="2292" y="2428"/>
                    <a:pt x="2333" y="2418"/>
                  </a:cubicBezTo>
                  <a:close/>
                  <a:moveTo>
                    <a:pt x="2055" y="1741"/>
                  </a:moveTo>
                  <a:cubicBezTo>
                    <a:pt x="2111" y="1695"/>
                    <a:pt x="2130" y="1610"/>
                    <a:pt x="2098" y="1544"/>
                  </a:cubicBezTo>
                  <a:cubicBezTo>
                    <a:pt x="2076" y="1498"/>
                    <a:pt x="2032" y="1465"/>
                    <a:pt x="1995" y="1428"/>
                  </a:cubicBezTo>
                  <a:cubicBezTo>
                    <a:pt x="1958" y="1391"/>
                    <a:pt x="1925" y="1343"/>
                    <a:pt x="1932" y="1292"/>
                  </a:cubicBezTo>
                  <a:cubicBezTo>
                    <a:pt x="1942" y="1215"/>
                    <a:pt x="2030" y="1177"/>
                    <a:pt x="2071" y="1112"/>
                  </a:cubicBezTo>
                  <a:cubicBezTo>
                    <a:pt x="2116" y="1043"/>
                    <a:pt x="2097" y="941"/>
                    <a:pt x="2031" y="892"/>
                  </a:cubicBezTo>
                  <a:cubicBezTo>
                    <a:pt x="1965" y="843"/>
                    <a:pt x="1861" y="855"/>
                    <a:pt x="1808" y="918"/>
                  </a:cubicBezTo>
                  <a:cubicBezTo>
                    <a:pt x="1788" y="942"/>
                    <a:pt x="1773" y="974"/>
                    <a:pt x="1743" y="984"/>
                  </a:cubicBezTo>
                  <a:cubicBezTo>
                    <a:pt x="1732" y="987"/>
                    <a:pt x="1668" y="847"/>
                    <a:pt x="1617" y="800"/>
                  </a:cubicBezTo>
                  <a:cubicBezTo>
                    <a:pt x="1560" y="749"/>
                    <a:pt x="1473" y="727"/>
                    <a:pt x="1406" y="763"/>
                  </a:cubicBezTo>
                  <a:cubicBezTo>
                    <a:pt x="1338" y="798"/>
                    <a:pt x="1308" y="896"/>
                    <a:pt x="1355" y="956"/>
                  </a:cubicBezTo>
                  <a:cubicBezTo>
                    <a:pt x="1386" y="995"/>
                    <a:pt x="1444" y="1016"/>
                    <a:pt x="1452" y="1065"/>
                  </a:cubicBezTo>
                  <a:cubicBezTo>
                    <a:pt x="1461" y="1120"/>
                    <a:pt x="1400" y="1159"/>
                    <a:pt x="1347" y="1178"/>
                  </a:cubicBezTo>
                  <a:cubicBezTo>
                    <a:pt x="1282" y="1201"/>
                    <a:pt x="1211" y="1219"/>
                    <a:pt x="1160" y="1266"/>
                  </a:cubicBezTo>
                  <a:cubicBezTo>
                    <a:pt x="1109" y="1314"/>
                    <a:pt x="1087" y="1402"/>
                    <a:pt x="1136" y="1452"/>
                  </a:cubicBezTo>
                  <a:cubicBezTo>
                    <a:pt x="1215" y="1532"/>
                    <a:pt x="1378" y="1437"/>
                    <a:pt x="1453" y="1522"/>
                  </a:cubicBezTo>
                  <a:cubicBezTo>
                    <a:pt x="1491" y="1565"/>
                    <a:pt x="1480" y="1631"/>
                    <a:pt x="1479" y="1690"/>
                  </a:cubicBezTo>
                  <a:cubicBezTo>
                    <a:pt x="1477" y="1748"/>
                    <a:pt x="1501" y="1821"/>
                    <a:pt x="1559" y="1825"/>
                  </a:cubicBezTo>
                  <a:cubicBezTo>
                    <a:pt x="1647" y="1831"/>
                    <a:pt x="1682" y="1673"/>
                    <a:pt x="1769" y="1687"/>
                  </a:cubicBezTo>
                  <a:cubicBezTo>
                    <a:pt x="1804" y="1692"/>
                    <a:pt x="1826" y="1723"/>
                    <a:pt x="1854" y="1744"/>
                  </a:cubicBezTo>
                  <a:cubicBezTo>
                    <a:pt x="1911" y="1788"/>
                    <a:pt x="1999" y="1786"/>
                    <a:pt x="2055" y="1741"/>
                  </a:cubicBezTo>
                  <a:close/>
                  <a:moveTo>
                    <a:pt x="1770" y="2301"/>
                  </a:moveTo>
                  <a:cubicBezTo>
                    <a:pt x="1783" y="2251"/>
                    <a:pt x="1771" y="2190"/>
                    <a:pt x="1727" y="2163"/>
                  </a:cubicBezTo>
                  <a:cubicBezTo>
                    <a:pt x="1671" y="2130"/>
                    <a:pt x="1601" y="2167"/>
                    <a:pt x="1544" y="2200"/>
                  </a:cubicBezTo>
                  <a:cubicBezTo>
                    <a:pt x="1487" y="2232"/>
                    <a:pt x="1406" y="2256"/>
                    <a:pt x="1363" y="2207"/>
                  </a:cubicBezTo>
                  <a:cubicBezTo>
                    <a:pt x="1323" y="2161"/>
                    <a:pt x="1350" y="2089"/>
                    <a:pt x="1343" y="2028"/>
                  </a:cubicBezTo>
                  <a:cubicBezTo>
                    <a:pt x="1331" y="1933"/>
                    <a:pt x="1228" y="1870"/>
                    <a:pt x="1133" y="1876"/>
                  </a:cubicBezTo>
                  <a:cubicBezTo>
                    <a:pt x="1038" y="1882"/>
                    <a:pt x="954" y="1941"/>
                    <a:pt x="889" y="2010"/>
                  </a:cubicBezTo>
                  <a:cubicBezTo>
                    <a:pt x="860" y="2042"/>
                    <a:pt x="832" y="2076"/>
                    <a:pt x="819" y="2117"/>
                  </a:cubicBezTo>
                  <a:cubicBezTo>
                    <a:pt x="806" y="2158"/>
                    <a:pt x="810" y="2206"/>
                    <a:pt x="837" y="2239"/>
                  </a:cubicBezTo>
                  <a:cubicBezTo>
                    <a:pt x="854" y="2259"/>
                    <a:pt x="878" y="2271"/>
                    <a:pt x="903" y="2279"/>
                  </a:cubicBezTo>
                  <a:cubicBezTo>
                    <a:pt x="948" y="2312"/>
                    <a:pt x="1022" y="2305"/>
                    <a:pt x="1059" y="2349"/>
                  </a:cubicBezTo>
                  <a:cubicBezTo>
                    <a:pt x="1100" y="2398"/>
                    <a:pt x="1068" y="2471"/>
                    <a:pt x="1033" y="2524"/>
                  </a:cubicBezTo>
                  <a:cubicBezTo>
                    <a:pt x="998" y="2577"/>
                    <a:pt x="959" y="2642"/>
                    <a:pt x="988" y="2698"/>
                  </a:cubicBezTo>
                  <a:cubicBezTo>
                    <a:pt x="1018" y="2754"/>
                    <a:pt x="1096" y="2759"/>
                    <a:pt x="1158" y="2752"/>
                  </a:cubicBezTo>
                  <a:cubicBezTo>
                    <a:pt x="1221" y="2744"/>
                    <a:pt x="1292" y="2735"/>
                    <a:pt x="1339" y="2778"/>
                  </a:cubicBezTo>
                  <a:cubicBezTo>
                    <a:pt x="1386" y="2822"/>
                    <a:pt x="1381" y="2899"/>
                    <a:pt x="1417" y="2953"/>
                  </a:cubicBezTo>
                  <a:cubicBezTo>
                    <a:pt x="1468" y="3027"/>
                    <a:pt x="1591" y="3024"/>
                    <a:pt x="1653" y="2960"/>
                  </a:cubicBezTo>
                  <a:cubicBezTo>
                    <a:pt x="1716" y="2895"/>
                    <a:pt x="1723" y="2791"/>
                    <a:pt x="1690" y="2707"/>
                  </a:cubicBezTo>
                  <a:cubicBezTo>
                    <a:pt x="1674" y="2665"/>
                    <a:pt x="1648" y="2625"/>
                    <a:pt x="1645" y="2580"/>
                  </a:cubicBezTo>
                  <a:cubicBezTo>
                    <a:pt x="1641" y="2528"/>
                    <a:pt x="1666" y="2479"/>
                    <a:pt x="1695" y="2436"/>
                  </a:cubicBezTo>
                  <a:cubicBezTo>
                    <a:pt x="1723" y="2393"/>
                    <a:pt x="1756" y="2351"/>
                    <a:pt x="1770" y="230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2" name="Google Shape;2792;p73"/>
            <p:cNvSpPr/>
            <p:nvPr/>
          </p:nvSpPr>
          <p:spPr>
            <a:xfrm>
              <a:off x="9480550" y="1782762"/>
              <a:ext cx="209549" cy="215900"/>
            </a:xfrm>
            <a:custGeom>
              <a:rect b="b" l="l" r="r" t="t"/>
              <a:pathLst>
                <a:path extrusionOk="0" h="598" w="584">
                  <a:moveTo>
                    <a:pt x="575" y="319"/>
                  </a:moveTo>
                  <a:cubicBezTo>
                    <a:pt x="583" y="439"/>
                    <a:pt x="499" y="563"/>
                    <a:pt x="381" y="585"/>
                  </a:cubicBezTo>
                  <a:cubicBezTo>
                    <a:pt x="319" y="597"/>
                    <a:pt x="244" y="573"/>
                    <a:pt x="223" y="514"/>
                  </a:cubicBezTo>
                  <a:cubicBezTo>
                    <a:pt x="210" y="478"/>
                    <a:pt x="219" y="435"/>
                    <a:pt x="200" y="402"/>
                  </a:cubicBezTo>
                  <a:cubicBezTo>
                    <a:pt x="174" y="357"/>
                    <a:pt x="111" y="353"/>
                    <a:pt x="66" y="326"/>
                  </a:cubicBezTo>
                  <a:cubicBezTo>
                    <a:pt x="45" y="313"/>
                    <a:pt x="29" y="294"/>
                    <a:pt x="18" y="273"/>
                  </a:cubicBezTo>
                  <a:cubicBezTo>
                    <a:pt x="5" y="249"/>
                    <a:pt x="0" y="222"/>
                    <a:pt x="2" y="195"/>
                  </a:cubicBezTo>
                  <a:cubicBezTo>
                    <a:pt x="5" y="169"/>
                    <a:pt x="16" y="144"/>
                    <a:pt x="33" y="124"/>
                  </a:cubicBezTo>
                  <a:cubicBezTo>
                    <a:pt x="50" y="93"/>
                    <a:pt x="75" y="66"/>
                    <a:pt x="105" y="48"/>
                  </a:cubicBezTo>
                  <a:cubicBezTo>
                    <a:pt x="185" y="0"/>
                    <a:pt x="288" y="5"/>
                    <a:pt x="372" y="43"/>
                  </a:cubicBezTo>
                  <a:cubicBezTo>
                    <a:pt x="482" y="92"/>
                    <a:pt x="568" y="199"/>
                    <a:pt x="575" y="31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3" name="Google Shape;2793;p73"/>
            <p:cNvSpPr/>
            <p:nvPr/>
          </p:nvSpPr>
          <p:spPr>
            <a:xfrm>
              <a:off x="9175750" y="1992312"/>
              <a:ext cx="314324" cy="239711"/>
            </a:xfrm>
            <a:custGeom>
              <a:rect b="b" l="l" r="r" t="t"/>
              <a:pathLst>
                <a:path extrusionOk="0" h="667" w="871">
                  <a:moveTo>
                    <a:pt x="839" y="137"/>
                  </a:moveTo>
                  <a:cubicBezTo>
                    <a:pt x="870" y="220"/>
                    <a:pt x="832" y="324"/>
                    <a:pt x="754" y="367"/>
                  </a:cubicBezTo>
                  <a:cubicBezTo>
                    <a:pt x="724" y="383"/>
                    <a:pt x="692" y="391"/>
                    <a:pt x="664" y="409"/>
                  </a:cubicBezTo>
                  <a:cubicBezTo>
                    <a:pt x="612" y="444"/>
                    <a:pt x="589" y="506"/>
                    <a:pt x="557" y="560"/>
                  </a:cubicBezTo>
                  <a:cubicBezTo>
                    <a:pt x="526" y="613"/>
                    <a:pt x="472" y="666"/>
                    <a:pt x="411" y="655"/>
                  </a:cubicBezTo>
                  <a:cubicBezTo>
                    <a:pt x="364" y="646"/>
                    <a:pt x="332" y="603"/>
                    <a:pt x="310" y="561"/>
                  </a:cubicBezTo>
                  <a:cubicBezTo>
                    <a:pt x="287" y="520"/>
                    <a:pt x="268" y="474"/>
                    <a:pt x="229" y="446"/>
                  </a:cubicBezTo>
                  <a:cubicBezTo>
                    <a:pt x="194" y="422"/>
                    <a:pt x="149" y="417"/>
                    <a:pt x="116" y="390"/>
                  </a:cubicBezTo>
                  <a:cubicBezTo>
                    <a:pt x="113" y="388"/>
                    <a:pt x="66" y="361"/>
                    <a:pt x="49" y="343"/>
                  </a:cubicBezTo>
                  <a:cubicBezTo>
                    <a:pt x="0" y="291"/>
                    <a:pt x="1" y="204"/>
                    <a:pt x="44" y="148"/>
                  </a:cubicBezTo>
                  <a:cubicBezTo>
                    <a:pt x="87" y="92"/>
                    <a:pt x="165" y="68"/>
                    <a:pt x="234" y="84"/>
                  </a:cubicBezTo>
                  <a:cubicBezTo>
                    <a:pt x="278" y="93"/>
                    <a:pt x="319" y="117"/>
                    <a:pt x="364" y="119"/>
                  </a:cubicBezTo>
                  <a:cubicBezTo>
                    <a:pt x="458" y="124"/>
                    <a:pt x="533" y="37"/>
                    <a:pt x="625" y="18"/>
                  </a:cubicBezTo>
                  <a:cubicBezTo>
                    <a:pt x="712" y="0"/>
                    <a:pt x="808" y="53"/>
                    <a:pt x="839" y="13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4" name="Google Shape;2794;p73"/>
            <p:cNvSpPr/>
            <p:nvPr/>
          </p:nvSpPr>
          <p:spPr>
            <a:xfrm>
              <a:off x="9253537" y="1901825"/>
              <a:ext cx="87312" cy="85725"/>
            </a:xfrm>
            <a:custGeom>
              <a:rect b="b" l="l" r="r" t="t"/>
              <a:pathLst>
                <a:path extrusionOk="0" h="236" w="241">
                  <a:moveTo>
                    <a:pt x="233" y="101"/>
                  </a:moveTo>
                  <a:cubicBezTo>
                    <a:pt x="240" y="156"/>
                    <a:pt x="199" y="214"/>
                    <a:pt x="144" y="225"/>
                  </a:cubicBezTo>
                  <a:cubicBezTo>
                    <a:pt x="103" y="235"/>
                    <a:pt x="57" y="218"/>
                    <a:pt x="30" y="185"/>
                  </a:cubicBezTo>
                  <a:cubicBezTo>
                    <a:pt x="9" y="160"/>
                    <a:pt x="0" y="126"/>
                    <a:pt x="7" y="95"/>
                  </a:cubicBezTo>
                  <a:cubicBezTo>
                    <a:pt x="8" y="89"/>
                    <a:pt x="11" y="84"/>
                    <a:pt x="14" y="78"/>
                  </a:cubicBezTo>
                  <a:lnTo>
                    <a:pt x="14" y="78"/>
                  </a:lnTo>
                  <a:cubicBezTo>
                    <a:pt x="29" y="36"/>
                    <a:pt x="71" y="3"/>
                    <a:pt x="116" y="2"/>
                  </a:cubicBezTo>
                  <a:cubicBezTo>
                    <a:pt x="172" y="0"/>
                    <a:pt x="226" y="45"/>
                    <a:pt x="233" y="10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5" name="Google Shape;2795;p73"/>
            <p:cNvSpPr/>
            <p:nvPr/>
          </p:nvSpPr>
          <p:spPr>
            <a:xfrm>
              <a:off x="8856662" y="1373187"/>
              <a:ext cx="376237" cy="398463"/>
            </a:xfrm>
            <a:custGeom>
              <a:rect b="b" l="l" r="r" t="t"/>
              <a:pathLst>
                <a:path extrusionOk="0" h="1105" w="1044">
                  <a:moveTo>
                    <a:pt x="1011" y="817"/>
                  </a:moveTo>
                  <a:cubicBezTo>
                    <a:pt x="1043" y="883"/>
                    <a:pt x="1024" y="968"/>
                    <a:pt x="968" y="1014"/>
                  </a:cubicBezTo>
                  <a:cubicBezTo>
                    <a:pt x="912" y="1059"/>
                    <a:pt x="824" y="1061"/>
                    <a:pt x="767" y="1017"/>
                  </a:cubicBezTo>
                  <a:cubicBezTo>
                    <a:pt x="739" y="996"/>
                    <a:pt x="717" y="965"/>
                    <a:pt x="682" y="960"/>
                  </a:cubicBezTo>
                  <a:cubicBezTo>
                    <a:pt x="595" y="946"/>
                    <a:pt x="560" y="1104"/>
                    <a:pt x="472" y="1098"/>
                  </a:cubicBezTo>
                  <a:cubicBezTo>
                    <a:pt x="414" y="1094"/>
                    <a:pt x="390" y="1021"/>
                    <a:pt x="392" y="963"/>
                  </a:cubicBezTo>
                  <a:cubicBezTo>
                    <a:pt x="393" y="904"/>
                    <a:pt x="404" y="838"/>
                    <a:pt x="366" y="795"/>
                  </a:cubicBezTo>
                  <a:cubicBezTo>
                    <a:pt x="291" y="710"/>
                    <a:pt x="128" y="805"/>
                    <a:pt x="49" y="725"/>
                  </a:cubicBezTo>
                  <a:cubicBezTo>
                    <a:pt x="0" y="675"/>
                    <a:pt x="22" y="587"/>
                    <a:pt x="73" y="539"/>
                  </a:cubicBezTo>
                  <a:cubicBezTo>
                    <a:pt x="124" y="492"/>
                    <a:pt x="195" y="474"/>
                    <a:pt x="260" y="451"/>
                  </a:cubicBezTo>
                  <a:cubicBezTo>
                    <a:pt x="313" y="432"/>
                    <a:pt x="374" y="393"/>
                    <a:pt x="365" y="338"/>
                  </a:cubicBezTo>
                  <a:cubicBezTo>
                    <a:pt x="357" y="289"/>
                    <a:pt x="299" y="268"/>
                    <a:pt x="268" y="229"/>
                  </a:cubicBezTo>
                  <a:cubicBezTo>
                    <a:pt x="221" y="169"/>
                    <a:pt x="251" y="71"/>
                    <a:pt x="319" y="36"/>
                  </a:cubicBezTo>
                  <a:cubicBezTo>
                    <a:pt x="386" y="0"/>
                    <a:pt x="473" y="22"/>
                    <a:pt x="530" y="73"/>
                  </a:cubicBezTo>
                  <a:cubicBezTo>
                    <a:pt x="581" y="120"/>
                    <a:pt x="645" y="260"/>
                    <a:pt x="656" y="257"/>
                  </a:cubicBezTo>
                  <a:cubicBezTo>
                    <a:pt x="686" y="247"/>
                    <a:pt x="701" y="215"/>
                    <a:pt x="721" y="191"/>
                  </a:cubicBezTo>
                  <a:cubicBezTo>
                    <a:pt x="774" y="128"/>
                    <a:pt x="878" y="116"/>
                    <a:pt x="944" y="165"/>
                  </a:cubicBezTo>
                  <a:cubicBezTo>
                    <a:pt x="1010" y="214"/>
                    <a:pt x="1029" y="316"/>
                    <a:pt x="984" y="385"/>
                  </a:cubicBezTo>
                  <a:cubicBezTo>
                    <a:pt x="943" y="450"/>
                    <a:pt x="855" y="488"/>
                    <a:pt x="845" y="565"/>
                  </a:cubicBezTo>
                  <a:cubicBezTo>
                    <a:pt x="838" y="616"/>
                    <a:pt x="871" y="664"/>
                    <a:pt x="908" y="701"/>
                  </a:cubicBezTo>
                  <a:cubicBezTo>
                    <a:pt x="945" y="738"/>
                    <a:pt x="989" y="771"/>
                    <a:pt x="1011" y="817"/>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6" name="Google Shape;2796;p73"/>
            <p:cNvSpPr/>
            <p:nvPr/>
          </p:nvSpPr>
          <p:spPr>
            <a:xfrm>
              <a:off x="8755062" y="1784350"/>
              <a:ext cx="352425" cy="417511"/>
            </a:xfrm>
            <a:custGeom>
              <a:rect b="b" l="l" r="r" t="t"/>
              <a:pathLst>
                <a:path extrusionOk="0" h="1158" w="978">
                  <a:moveTo>
                    <a:pt x="921" y="293"/>
                  </a:moveTo>
                  <a:cubicBezTo>
                    <a:pt x="965" y="320"/>
                    <a:pt x="977" y="381"/>
                    <a:pt x="964" y="431"/>
                  </a:cubicBezTo>
                  <a:cubicBezTo>
                    <a:pt x="950" y="481"/>
                    <a:pt x="917" y="523"/>
                    <a:pt x="889" y="566"/>
                  </a:cubicBezTo>
                  <a:cubicBezTo>
                    <a:pt x="860" y="609"/>
                    <a:pt x="835" y="658"/>
                    <a:pt x="839" y="710"/>
                  </a:cubicBezTo>
                  <a:cubicBezTo>
                    <a:pt x="842" y="755"/>
                    <a:pt x="868" y="795"/>
                    <a:pt x="884" y="837"/>
                  </a:cubicBezTo>
                  <a:cubicBezTo>
                    <a:pt x="917" y="921"/>
                    <a:pt x="910" y="1025"/>
                    <a:pt x="847" y="1090"/>
                  </a:cubicBezTo>
                  <a:cubicBezTo>
                    <a:pt x="785" y="1154"/>
                    <a:pt x="662" y="1157"/>
                    <a:pt x="611" y="1083"/>
                  </a:cubicBezTo>
                  <a:cubicBezTo>
                    <a:pt x="575" y="1029"/>
                    <a:pt x="580" y="952"/>
                    <a:pt x="533" y="908"/>
                  </a:cubicBezTo>
                  <a:cubicBezTo>
                    <a:pt x="486" y="865"/>
                    <a:pt x="415" y="874"/>
                    <a:pt x="352" y="882"/>
                  </a:cubicBezTo>
                  <a:cubicBezTo>
                    <a:pt x="290" y="889"/>
                    <a:pt x="212" y="884"/>
                    <a:pt x="182" y="828"/>
                  </a:cubicBezTo>
                  <a:cubicBezTo>
                    <a:pt x="153" y="772"/>
                    <a:pt x="192" y="707"/>
                    <a:pt x="227" y="654"/>
                  </a:cubicBezTo>
                  <a:cubicBezTo>
                    <a:pt x="262" y="601"/>
                    <a:pt x="294" y="528"/>
                    <a:pt x="253" y="479"/>
                  </a:cubicBezTo>
                  <a:cubicBezTo>
                    <a:pt x="216" y="435"/>
                    <a:pt x="142" y="442"/>
                    <a:pt x="97" y="409"/>
                  </a:cubicBezTo>
                  <a:cubicBezTo>
                    <a:pt x="72" y="401"/>
                    <a:pt x="48" y="389"/>
                    <a:pt x="31" y="369"/>
                  </a:cubicBezTo>
                  <a:cubicBezTo>
                    <a:pt x="4" y="336"/>
                    <a:pt x="0" y="288"/>
                    <a:pt x="13" y="247"/>
                  </a:cubicBezTo>
                  <a:cubicBezTo>
                    <a:pt x="26" y="206"/>
                    <a:pt x="54" y="172"/>
                    <a:pt x="83" y="140"/>
                  </a:cubicBezTo>
                  <a:cubicBezTo>
                    <a:pt x="148" y="71"/>
                    <a:pt x="232" y="12"/>
                    <a:pt x="327" y="6"/>
                  </a:cubicBezTo>
                  <a:cubicBezTo>
                    <a:pt x="422" y="0"/>
                    <a:pt x="525" y="63"/>
                    <a:pt x="537" y="158"/>
                  </a:cubicBezTo>
                  <a:cubicBezTo>
                    <a:pt x="544" y="219"/>
                    <a:pt x="517" y="291"/>
                    <a:pt x="557" y="337"/>
                  </a:cubicBezTo>
                  <a:cubicBezTo>
                    <a:pt x="600" y="386"/>
                    <a:pt x="681" y="362"/>
                    <a:pt x="738" y="330"/>
                  </a:cubicBezTo>
                  <a:cubicBezTo>
                    <a:pt x="795" y="297"/>
                    <a:pt x="865" y="260"/>
                    <a:pt x="921" y="293"/>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7" name="Google Shape;2797;p73"/>
            <p:cNvSpPr/>
            <p:nvPr/>
          </p:nvSpPr>
          <p:spPr>
            <a:xfrm>
              <a:off x="8964612" y="1390650"/>
              <a:ext cx="26987" cy="57150"/>
            </a:xfrm>
            <a:custGeom>
              <a:rect b="b" l="l" r="r" t="t"/>
              <a:pathLst>
                <a:path extrusionOk="0" h="159" w="76">
                  <a:moveTo>
                    <a:pt x="33" y="158"/>
                  </a:moveTo>
                  <a:cubicBezTo>
                    <a:pt x="30" y="158"/>
                    <a:pt x="26" y="157"/>
                    <a:pt x="24" y="154"/>
                  </a:cubicBezTo>
                  <a:cubicBezTo>
                    <a:pt x="6" y="132"/>
                    <a:pt x="0" y="101"/>
                    <a:pt x="7" y="71"/>
                  </a:cubicBezTo>
                  <a:cubicBezTo>
                    <a:pt x="14" y="40"/>
                    <a:pt x="32" y="15"/>
                    <a:pt x="58" y="2"/>
                  </a:cubicBezTo>
                  <a:cubicBezTo>
                    <a:pt x="63" y="0"/>
                    <a:pt x="70" y="2"/>
                    <a:pt x="72" y="7"/>
                  </a:cubicBezTo>
                  <a:cubicBezTo>
                    <a:pt x="75" y="13"/>
                    <a:pt x="73" y="19"/>
                    <a:pt x="67" y="22"/>
                  </a:cubicBezTo>
                  <a:cubicBezTo>
                    <a:pt x="48" y="31"/>
                    <a:pt x="34" y="51"/>
                    <a:pt x="28" y="75"/>
                  </a:cubicBezTo>
                  <a:cubicBezTo>
                    <a:pt x="23" y="99"/>
                    <a:pt x="28" y="123"/>
                    <a:pt x="41" y="140"/>
                  </a:cubicBezTo>
                  <a:cubicBezTo>
                    <a:pt x="45" y="145"/>
                    <a:pt x="44" y="152"/>
                    <a:pt x="40" y="156"/>
                  </a:cubicBezTo>
                  <a:cubicBezTo>
                    <a:pt x="38" y="157"/>
                    <a:pt x="35" y="158"/>
                    <a:pt x="33" y="1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8" name="Google Shape;2798;p73"/>
            <p:cNvSpPr/>
            <p:nvPr/>
          </p:nvSpPr>
          <p:spPr>
            <a:xfrm>
              <a:off x="8901112" y="1568450"/>
              <a:ext cx="19050" cy="49212"/>
            </a:xfrm>
            <a:custGeom>
              <a:rect b="b" l="l" r="r" t="t"/>
              <a:pathLst>
                <a:path extrusionOk="0" h="138" w="52">
                  <a:moveTo>
                    <a:pt x="39" y="137"/>
                  </a:moveTo>
                  <a:cubicBezTo>
                    <a:pt x="37" y="137"/>
                    <a:pt x="34" y="136"/>
                    <a:pt x="32" y="134"/>
                  </a:cubicBezTo>
                  <a:cubicBezTo>
                    <a:pt x="13" y="120"/>
                    <a:pt x="1" y="96"/>
                    <a:pt x="1" y="70"/>
                  </a:cubicBezTo>
                  <a:cubicBezTo>
                    <a:pt x="0" y="43"/>
                    <a:pt x="11" y="19"/>
                    <a:pt x="30" y="4"/>
                  </a:cubicBezTo>
                  <a:cubicBezTo>
                    <a:pt x="35" y="0"/>
                    <a:pt x="42" y="1"/>
                    <a:pt x="45" y="6"/>
                  </a:cubicBezTo>
                  <a:cubicBezTo>
                    <a:pt x="49" y="10"/>
                    <a:pt x="48" y="17"/>
                    <a:pt x="44" y="21"/>
                  </a:cubicBezTo>
                  <a:cubicBezTo>
                    <a:pt x="30" y="32"/>
                    <a:pt x="22" y="50"/>
                    <a:pt x="23" y="69"/>
                  </a:cubicBezTo>
                  <a:cubicBezTo>
                    <a:pt x="23" y="89"/>
                    <a:pt x="32" y="107"/>
                    <a:pt x="45" y="117"/>
                  </a:cubicBezTo>
                  <a:cubicBezTo>
                    <a:pt x="50" y="120"/>
                    <a:pt x="51" y="127"/>
                    <a:pt x="48" y="132"/>
                  </a:cubicBezTo>
                  <a:cubicBezTo>
                    <a:pt x="45" y="135"/>
                    <a:pt x="42" y="137"/>
                    <a:pt x="39" y="1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9" name="Google Shape;2799;p73"/>
            <p:cNvSpPr/>
            <p:nvPr/>
          </p:nvSpPr>
          <p:spPr>
            <a:xfrm>
              <a:off x="8736012" y="1274762"/>
              <a:ext cx="290512" cy="461962"/>
            </a:xfrm>
            <a:custGeom>
              <a:rect b="b" l="l" r="r" t="t"/>
              <a:pathLst>
                <a:path extrusionOk="0" h="1282" w="808">
                  <a:moveTo>
                    <a:pt x="12" y="1281"/>
                  </a:moveTo>
                  <a:cubicBezTo>
                    <a:pt x="11" y="1281"/>
                    <a:pt x="10" y="1280"/>
                    <a:pt x="10" y="1280"/>
                  </a:cubicBezTo>
                  <a:cubicBezTo>
                    <a:pt x="4" y="1279"/>
                    <a:pt x="0" y="1274"/>
                    <a:pt x="1" y="1268"/>
                  </a:cubicBezTo>
                  <a:cubicBezTo>
                    <a:pt x="93" y="768"/>
                    <a:pt x="380" y="307"/>
                    <a:pt x="788" y="3"/>
                  </a:cubicBezTo>
                  <a:cubicBezTo>
                    <a:pt x="793" y="0"/>
                    <a:pt x="800" y="1"/>
                    <a:pt x="804" y="6"/>
                  </a:cubicBezTo>
                  <a:cubicBezTo>
                    <a:pt x="807" y="10"/>
                    <a:pt x="806" y="17"/>
                    <a:pt x="801" y="21"/>
                  </a:cubicBezTo>
                  <a:cubicBezTo>
                    <a:pt x="398" y="321"/>
                    <a:pt x="114" y="777"/>
                    <a:pt x="22" y="1272"/>
                  </a:cubicBezTo>
                  <a:cubicBezTo>
                    <a:pt x="21" y="1277"/>
                    <a:pt x="17" y="1281"/>
                    <a:pt x="12" y="128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00" name="Google Shape;2800;p73"/>
            <p:cNvSpPr/>
            <p:nvPr/>
          </p:nvSpPr>
          <p:spPr>
            <a:xfrm>
              <a:off x="9209087" y="2038350"/>
              <a:ext cx="130175" cy="165100"/>
            </a:xfrm>
            <a:custGeom>
              <a:rect b="b" l="l" r="r" t="t"/>
              <a:pathLst>
                <a:path extrusionOk="0" h="459" w="361">
                  <a:moveTo>
                    <a:pt x="347" y="458"/>
                  </a:moveTo>
                  <a:cubicBezTo>
                    <a:pt x="310" y="458"/>
                    <a:pt x="284" y="426"/>
                    <a:pt x="273" y="397"/>
                  </a:cubicBezTo>
                  <a:cubicBezTo>
                    <a:pt x="268" y="385"/>
                    <a:pt x="265" y="372"/>
                    <a:pt x="261" y="359"/>
                  </a:cubicBezTo>
                  <a:cubicBezTo>
                    <a:pt x="257" y="342"/>
                    <a:pt x="253" y="326"/>
                    <a:pt x="245" y="312"/>
                  </a:cubicBezTo>
                  <a:cubicBezTo>
                    <a:pt x="225" y="273"/>
                    <a:pt x="182" y="250"/>
                    <a:pt x="141" y="229"/>
                  </a:cubicBezTo>
                  <a:lnTo>
                    <a:pt x="138" y="228"/>
                  </a:lnTo>
                  <a:cubicBezTo>
                    <a:pt x="95" y="206"/>
                    <a:pt x="50" y="184"/>
                    <a:pt x="23" y="143"/>
                  </a:cubicBezTo>
                  <a:cubicBezTo>
                    <a:pt x="6" y="117"/>
                    <a:pt x="0" y="83"/>
                    <a:pt x="8" y="53"/>
                  </a:cubicBezTo>
                  <a:cubicBezTo>
                    <a:pt x="14" y="30"/>
                    <a:pt x="28" y="13"/>
                    <a:pt x="47" y="3"/>
                  </a:cubicBezTo>
                  <a:cubicBezTo>
                    <a:pt x="52" y="0"/>
                    <a:pt x="59" y="2"/>
                    <a:pt x="62" y="8"/>
                  </a:cubicBezTo>
                  <a:cubicBezTo>
                    <a:pt x="64" y="13"/>
                    <a:pt x="62" y="20"/>
                    <a:pt x="57" y="22"/>
                  </a:cubicBezTo>
                  <a:cubicBezTo>
                    <a:pt x="40" y="31"/>
                    <a:pt x="32" y="47"/>
                    <a:pt x="29" y="59"/>
                  </a:cubicBezTo>
                  <a:cubicBezTo>
                    <a:pt x="23" y="82"/>
                    <a:pt x="28" y="111"/>
                    <a:pt x="41" y="131"/>
                  </a:cubicBezTo>
                  <a:cubicBezTo>
                    <a:pt x="65" y="167"/>
                    <a:pt x="107" y="188"/>
                    <a:pt x="148" y="208"/>
                  </a:cubicBezTo>
                  <a:lnTo>
                    <a:pt x="151" y="210"/>
                  </a:lnTo>
                  <a:cubicBezTo>
                    <a:pt x="195" y="232"/>
                    <a:pt x="241" y="257"/>
                    <a:pt x="264" y="302"/>
                  </a:cubicBezTo>
                  <a:cubicBezTo>
                    <a:pt x="273" y="318"/>
                    <a:pt x="278" y="336"/>
                    <a:pt x="282" y="353"/>
                  </a:cubicBezTo>
                  <a:cubicBezTo>
                    <a:pt x="286" y="366"/>
                    <a:pt x="289" y="378"/>
                    <a:pt x="293" y="389"/>
                  </a:cubicBezTo>
                  <a:cubicBezTo>
                    <a:pt x="303" y="413"/>
                    <a:pt x="325" y="437"/>
                    <a:pt x="348" y="436"/>
                  </a:cubicBezTo>
                  <a:cubicBezTo>
                    <a:pt x="354" y="436"/>
                    <a:pt x="360" y="441"/>
                    <a:pt x="360" y="447"/>
                  </a:cubicBezTo>
                  <a:cubicBezTo>
                    <a:pt x="360" y="453"/>
                    <a:pt x="356" y="458"/>
                    <a:pt x="349" y="458"/>
                  </a:cubicBezTo>
                  <a:cubicBezTo>
                    <a:pt x="349" y="458"/>
                    <a:pt x="348" y="458"/>
                    <a:pt x="347" y="4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01" name="Google Shape;2801;p73"/>
            <p:cNvSpPr/>
            <p:nvPr/>
          </p:nvSpPr>
          <p:spPr>
            <a:xfrm>
              <a:off x="8799512" y="1849437"/>
              <a:ext cx="109537" cy="228600"/>
            </a:xfrm>
            <a:custGeom>
              <a:rect b="b" l="l" r="r" t="t"/>
              <a:pathLst>
                <a:path extrusionOk="0" h="634" w="303">
                  <a:moveTo>
                    <a:pt x="275" y="633"/>
                  </a:moveTo>
                  <a:cubicBezTo>
                    <a:pt x="244" y="633"/>
                    <a:pt x="214" y="607"/>
                    <a:pt x="204" y="577"/>
                  </a:cubicBezTo>
                  <a:cubicBezTo>
                    <a:pt x="195" y="549"/>
                    <a:pt x="198" y="515"/>
                    <a:pt x="214" y="475"/>
                  </a:cubicBezTo>
                  <a:cubicBezTo>
                    <a:pt x="218" y="465"/>
                    <a:pt x="222" y="456"/>
                    <a:pt x="226" y="447"/>
                  </a:cubicBezTo>
                  <a:cubicBezTo>
                    <a:pt x="235" y="426"/>
                    <a:pt x="244" y="406"/>
                    <a:pt x="248" y="385"/>
                  </a:cubicBezTo>
                  <a:cubicBezTo>
                    <a:pt x="262" y="318"/>
                    <a:pt x="222" y="241"/>
                    <a:pt x="158" y="215"/>
                  </a:cubicBezTo>
                  <a:cubicBezTo>
                    <a:pt x="144" y="209"/>
                    <a:pt x="129" y="206"/>
                    <a:pt x="114" y="202"/>
                  </a:cubicBezTo>
                  <a:cubicBezTo>
                    <a:pt x="88" y="195"/>
                    <a:pt x="61" y="188"/>
                    <a:pt x="38" y="170"/>
                  </a:cubicBezTo>
                  <a:cubicBezTo>
                    <a:pt x="14" y="152"/>
                    <a:pt x="0" y="120"/>
                    <a:pt x="1" y="87"/>
                  </a:cubicBezTo>
                  <a:cubicBezTo>
                    <a:pt x="1" y="53"/>
                    <a:pt x="15" y="22"/>
                    <a:pt x="40" y="4"/>
                  </a:cubicBezTo>
                  <a:cubicBezTo>
                    <a:pt x="44" y="0"/>
                    <a:pt x="51" y="1"/>
                    <a:pt x="55" y="6"/>
                  </a:cubicBezTo>
                  <a:cubicBezTo>
                    <a:pt x="59" y="11"/>
                    <a:pt x="58" y="17"/>
                    <a:pt x="53" y="21"/>
                  </a:cubicBezTo>
                  <a:cubicBezTo>
                    <a:pt x="34" y="35"/>
                    <a:pt x="23" y="60"/>
                    <a:pt x="22" y="87"/>
                  </a:cubicBezTo>
                  <a:cubicBezTo>
                    <a:pt x="22" y="114"/>
                    <a:pt x="33" y="139"/>
                    <a:pt x="52" y="153"/>
                  </a:cubicBezTo>
                  <a:cubicBezTo>
                    <a:pt x="71" y="168"/>
                    <a:pt x="95" y="174"/>
                    <a:pt x="120" y="181"/>
                  </a:cubicBezTo>
                  <a:cubicBezTo>
                    <a:pt x="135" y="185"/>
                    <a:pt x="151" y="189"/>
                    <a:pt x="166" y="195"/>
                  </a:cubicBezTo>
                  <a:cubicBezTo>
                    <a:pt x="240" y="225"/>
                    <a:pt x="286" y="311"/>
                    <a:pt x="270" y="390"/>
                  </a:cubicBezTo>
                  <a:cubicBezTo>
                    <a:pt x="265" y="413"/>
                    <a:pt x="255" y="435"/>
                    <a:pt x="246" y="456"/>
                  </a:cubicBezTo>
                  <a:cubicBezTo>
                    <a:pt x="242" y="465"/>
                    <a:pt x="238" y="474"/>
                    <a:pt x="234" y="483"/>
                  </a:cubicBezTo>
                  <a:cubicBezTo>
                    <a:pt x="220" y="518"/>
                    <a:pt x="217" y="547"/>
                    <a:pt x="225" y="571"/>
                  </a:cubicBezTo>
                  <a:cubicBezTo>
                    <a:pt x="233" y="595"/>
                    <a:pt x="261" y="617"/>
                    <a:pt x="287" y="609"/>
                  </a:cubicBezTo>
                  <a:cubicBezTo>
                    <a:pt x="292" y="607"/>
                    <a:pt x="298" y="610"/>
                    <a:pt x="300" y="616"/>
                  </a:cubicBezTo>
                  <a:cubicBezTo>
                    <a:pt x="302" y="622"/>
                    <a:pt x="299" y="628"/>
                    <a:pt x="293" y="630"/>
                  </a:cubicBezTo>
                  <a:cubicBezTo>
                    <a:pt x="287" y="632"/>
                    <a:pt x="281" y="633"/>
                    <a:pt x="275" y="63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02" name="Google Shape;2802;p73"/>
            <p:cNvSpPr/>
            <p:nvPr/>
          </p:nvSpPr>
          <p:spPr>
            <a:xfrm>
              <a:off x="8902700" y="2014537"/>
              <a:ext cx="36512" cy="49212"/>
            </a:xfrm>
            <a:custGeom>
              <a:rect b="b" l="l" r="r" t="t"/>
              <a:pathLst>
                <a:path extrusionOk="0" h="137" w="101">
                  <a:moveTo>
                    <a:pt x="89" y="136"/>
                  </a:moveTo>
                  <a:cubicBezTo>
                    <a:pt x="59" y="136"/>
                    <a:pt x="30" y="119"/>
                    <a:pt x="15" y="93"/>
                  </a:cubicBezTo>
                  <a:cubicBezTo>
                    <a:pt x="0" y="67"/>
                    <a:pt x="0" y="33"/>
                    <a:pt x="16" y="7"/>
                  </a:cubicBezTo>
                  <a:cubicBezTo>
                    <a:pt x="19" y="2"/>
                    <a:pt x="26" y="0"/>
                    <a:pt x="31" y="3"/>
                  </a:cubicBezTo>
                  <a:cubicBezTo>
                    <a:pt x="36" y="7"/>
                    <a:pt x="38" y="13"/>
                    <a:pt x="35" y="18"/>
                  </a:cubicBezTo>
                  <a:cubicBezTo>
                    <a:pt x="23" y="37"/>
                    <a:pt x="23" y="63"/>
                    <a:pt x="34" y="82"/>
                  </a:cubicBezTo>
                  <a:cubicBezTo>
                    <a:pt x="45" y="101"/>
                    <a:pt x="67" y="114"/>
                    <a:pt x="89" y="114"/>
                  </a:cubicBezTo>
                  <a:lnTo>
                    <a:pt x="89" y="114"/>
                  </a:lnTo>
                  <a:cubicBezTo>
                    <a:pt x="95" y="114"/>
                    <a:pt x="100" y="119"/>
                    <a:pt x="100" y="125"/>
                  </a:cubicBezTo>
                  <a:cubicBezTo>
                    <a:pt x="100" y="131"/>
                    <a:pt x="95" y="136"/>
                    <a:pt x="89" y="13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03" name="Google Shape;2803;p73"/>
            <p:cNvSpPr/>
            <p:nvPr/>
          </p:nvSpPr>
          <p:spPr>
            <a:xfrm>
              <a:off x="9628187" y="1854200"/>
              <a:ext cx="44450" cy="101600"/>
            </a:xfrm>
            <a:custGeom>
              <a:rect b="b" l="l" r="r" t="t"/>
              <a:pathLst>
                <a:path extrusionOk="0" h="283" w="122">
                  <a:moveTo>
                    <a:pt x="67" y="282"/>
                  </a:moveTo>
                  <a:cubicBezTo>
                    <a:pt x="65" y="282"/>
                    <a:pt x="63" y="281"/>
                    <a:pt x="61" y="280"/>
                  </a:cubicBezTo>
                  <a:cubicBezTo>
                    <a:pt x="56" y="276"/>
                    <a:pt x="55" y="269"/>
                    <a:pt x="59" y="264"/>
                  </a:cubicBezTo>
                  <a:cubicBezTo>
                    <a:pt x="87" y="227"/>
                    <a:pt x="98" y="177"/>
                    <a:pt x="89" y="131"/>
                  </a:cubicBezTo>
                  <a:cubicBezTo>
                    <a:pt x="79" y="85"/>
                    <a:pt x="49" y="44"/>
                    <a:pt x="7" y="22"/>
                  </a:cubicBezTo>
                  <a:cubicBezTo>
                    <a:pt x="2" y="19"/>
                    <a:pt x="0" y="12"/>
                    <a:pt x="3" y="7"/>
                  </a:cubicBezTo>
                  <a:cubicBezTo>
                    <a:pt x="6" y="2"/>
                    <a:pt x="12" y="0"/>
                    <a:pt x="18" y="2"/>
                  </a:cubicBezTo>
                  <a:cubicBezTo>
                    <a:pt x="65" y="28"/>
                    <a:pt x="99" y="74"/>
                    <a:pt x="110" y="127"/>
                  </a:cubicBezTo>
                  <a:cubicBezTo>
                    <a:pt x="121" y="179"/>
                    <a:pt x="108" y="235"/>
                    <a:pt x="76" y="277"/>
                  </a:cubicBezTo>
                  <a:cubicBezTo>
                    <a:pt x="74" y="280"/>
                    <a:pt x="71" y="282"/>
                    <a:pt x="67" y="28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804" name="Google Shape;2804;p73"/>
          <p:cNvSpPr/>
          <p:nvPr/>
        </p:nvSpPr>
        <p:spPr>
          <a:xfrm>
            <a:off x="8239734" y="2199655"/>
            <a:ext cx="233481" cy="255295"/>
          </a:xfrm>
          <a:custGeom>
            <a:rect b="b" l="l" r="r" t="t"/>
            <a:pathLst>
              <a:path extrusionOk="0" h="515" w="474">
                <a:moveTo>
                  <a:pt x="181" y="308"/>
                </a:moveTo>
                <a:lnTo>
                  <a:pt x="181" y="308"/>
                </a:lnTo>
                <a:cubicBezTo>
                  <a:pt x="118" y="281"/>
                  <a:pt x="58" y="250"/>
                  <a:pt x="0" y="217"/>
                </a:cubicBezTo>
                <a:lnTo>
                  <a:pt x="0" y="217"/>
                </a:lnTo>
                <a:cubicBezTo>
                  <a:pt x="65" y="205"/>
                  <a:pt x="131" y="193"/>
                  <a:pt x="197" y="182"/>
                </a:cubicBezTo>
                <a:lnTo>
                  <a:pt x="197" y="182"/>
                </a:lnTo>
                <a:cubicBezTo>
                  <a:pt x="205" y="122"/>
                  <a:pt x="216" y="60"/>
                  <a:pt x="228" y="0"/>
                </a:cubicBezTo>
                <a:lnTo>
                  <a:pt x="230" y="0"/>
                </a:lnTo>
                <a:lnTo>
                  <a:pt x="230" y="0"/>
                </a:lnTo>
                <a:cubicBezTo>
                  <a:pt x="259" y="54"/>
                  <a:pt x="286" y="108"/>
                  <a:pt x="313" y="161"/>
                </a:cubicBezTo>
                <a:lnTo>
                  <a:pt x="313" y="161"/>
                </a:lnTo>
                <a:cubicBezTo>
                  <a:pt x="367" y="152"/>
                  <a:pt x="419" y="142"/>
                  <a:pt x="473" y="132"/>
                </a:cubicBezTo>
                <a:lnTo>
                  <a:pt x="473" y="132"/>
                </a:lnTo>
                <a:cubicBezTo>
                  <a:pt x="438" y="177"/>
                  <a:pt x="403" y="221"/>
                  <a:pt x="368" y="266"/>
                </a:cubicBezTo>
                <a:lnTo>
                  <a:pt x="368" y="266"/>
                </a:lnTo>
                <a:cubicBezTo>
                  <a:pt x="389" y="307"/>
                  <a:pt x="410" y="348"/>
                  <a:pt x="431" y="390"/>
                </a:cubicBezTo>
                <a:lnTo>
                  <a:pt x="431" y="390"/>
                </a:lnTo>
                <a:cubicBezTo>
                  <a:pt x="387" y="378"/>
                  <a:pt x="343" y="367"/>
                  <a:pt x="298" y="353"/>
                </a:cubicBezTo>
                <a:lnTo>
                  <a:pt x="298" y="353"/>
                </a:lnTo>
                <a:cubicBezTo>
                  <a:pt x="255" y="406"/>
                  <a:pt x="213" y="460"/>
                  <a:pt x="170" y="514"/>
                </a:cubicBezTo>
                <a:lnTo>
                  <a:pt x="170" y="514"/>
                </a:lnTo>
                <a:cubicBezTo>
                  <a:pt x="171" y="446"/>
                  <a:pt x="175" y="377"/>
                  <a:pt x="181" y="30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05" name="Google Shape;2805;p73"/>
          <p:cNvSpPr/>
          <p:nvPr/>
        </p:nvSpPr>
        <p:spPr>
          <a:xfrm>
            <a:off x="7900109" y="1845887"/>
            <a:ext cx="355679" cy="403672"/>
          </a:xfrm>
          <a:custGeom>
            <a:rect b="b" l="l" r="r" t="t"/>
            <a:pathLst>
              <a:path extrusionOk="0" h="815" w="719">
                <a:moveTo>
                  <a:pt x="292" y="486"/>
                </a:moveTo>
                <a:lnTo>
                  <a:pt x="292" y="486"/>
                </a:lnTo>
                <a:cubicBezTo>
                  <a:pt x="191" y="435"/>
                  <a:pt x="94" y="378"/>
                  <a:pt x="0" y="316"/>
                </a:cubicBezTo>
                <a:lnTo>
                  <a:pt x="0" y="316"/>
                </a:lnTo>
                <a:cubicBezTo>
                  <a:pt x="100" y="305"/>
                  <a:pt x="198" y="296"/>
                  <a:pt x="298" y="288"/>
                </a:cubicBezTo>
                <a:lnTo>
                  <a:pt x="298" y="288"/>
                </a:lnTo>
                <a:cubicBezTo>
                  <a:pt x="302" y="191"/>
                  <a:pt x="310" y="95"/>
                  <a:pt x="321" y="0"/>
                </a:cubicBezTo>
                <a:lnTo>
                  <a:pt x="325" y="0"/>
                </a:lnTo>
                <a:lnTo>
                  <a:pt x="325" y="0"/>
                </a:lnTo>
                <a:cubicBezTo>
                  <a:pt x="376" y="90"/>
                  <a:pt x="425" y="181"/>
                  <a:pt x="475" y="270"/>
                </a:cubicBezTo>
                <a:lnTo>
                  <a:pt x="475" y="270"/>
                </a:lnTo>
                <a:cubicBezTo>
                  <a:pt x="557" y="261"/>
                  <a:pt x="637" y="254"/>
                  <a:pt x="718" y="246"/>
                </a:cubicBezTo>
                <a:lnTo>
                  <a:pt x="718" y="246"/>
                </a:lnTo>
                <a:cubicBezTo>
                  <a:pt x="669" y="312"/>
                  <a:pt x="621" y="378"/>
                  <a:pt x="574" y="444"/>
                </a:cubicBezTo>
                <a:lnTo>
                  <a:pt x="574" y="444"/>
                </a:lnTo>
                <a:cubicBezTo>
                  <a:pt x="612" y="514"/>
                  <a:pt x="650" y="583"/>
                  <a:pt x="689" y="652"/>
                </a:cubicBezTo>
                <a:lnTo>
                  <a:pt x="689" y="652"/>
                </a:lnTo>
                <a:cubicBezTo>
                  <a:pt x="617" y="628"/>
                  <a:pt x="548" y="602"/>
                  <a:pt x="480" y="573"/>
                </a:cubicBezTo>
                <a:lnTo>
                  <a:pt x="480" y="573"/>
                </a:lnTo>
                <a:cubicBezTo>
                  <a:pt x="421" y="653"/>
                  <a:pt x="362" y="734"/>
                  <a:pt x="303" y="814"/>
                </a:cubicBezTo>
                <a:lnTo>
                  <a:pt x="303" y="814"/>
                </a:lnTo>
                <a:cubicBezTo>
                  <a:pt x="296" y="705"/>
                  <a:pt x="292" y="595"/>
                  <a:pt x="292" y="486"/>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9" name="Shape 2809"/>
        <p:cNvGrpSpPr/>
        <p:nvPr/>
      </p:nvGrpSpPr>
      <p:grpSpPr>
        <a:xfrm>
          <a:off x="0" y="0"/>
          <a:ext cx="0" cy="0"/>
          <a:chOff x="0" y="0"/>
          <a:chExt cx="0" cy="0"/>
        </a:xfrm>
      </p:grpSpPr>
      <p:sp>
        <p:nvSpPr>
          <p:cNvPr id="2810" name="Google Shape;2810;p74"/>
          <p:cNvSpPr txBox="1"/>
          <p:nvPr>
            <p:ph type="title"/>
          </p:nvPr>
        </p:nvSpPr>
        <p:spPr>
          <a:xfrm>
            <a:off x="1793399" y="548600"/>
            <a:ext cx="55572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THANK YOU!</a:t>
            </a:r>
            <a:endParaRPr sz="8000"/>
          </a:p>
        </p:txBody>
      </p:sp>
      <p:grpSp>
        <p:nvGrpSpPr>
          <p:cNvPr id="2811" name="Google Shape;2811;p74"/>
          <p:cNvGrpSpPr/>
          <p:nvPr/>
        </p:nvGrpSpPr>
        <p:grpSpPr>
          <a:xfrm>
            <a:off x="3931288" y="3231474"/>
            <a:ext cx="871538" cy="1250949"/>
            <a:chOff x="5117650" y="2548962"/>
            <a:chExt cx="871538" cy="1250949"/>
          </a:xfrm>
        </p:grpSpPr>
        <p:sp>
          <p:nvSpPr>
            <p:cNvPr id="2812" name="Google Shape;2812;p74"/>
            <p:cNvSpPr/>
            <p:nvPr/>
          </p:nvSpPr>
          <p:spPr>
            <a:xfrm>
              <a:off x="5219250" y="2548962"/>
              <a:ext cx="377826" cy="673102"/>
            </a:xfrm>
            <a:custGeom>
              <a:rect b="b" l="l" r="r" t="t"/>
              <a:pathLst>
                <a:path extrusionOk="0" h="1871" w="1049">
                  <a:moveTo>
                    <a:pt x="1048" y="1870"/>
                  </a:moveTo>
                  <a:lnTo>
                    <a:pt x="1048" y="1870"/>
                  </a:lnTo>
                  <a:cubicBezTo>
                    <a:pt x="1032" y="1849"/>
                    <a:pt x="1013" y="1829"/>
                    <a:pt x="993" y="1811"/>
                  </a:cubicBezTo>
                  <a:lnTo>
                    <a:pt x="993" y="1811"/>
                  </a:lnTo>
                  <a:cubicBezTo>
                    <a:pt x="983" y="1805"/>
                    <a:pt x="974" y="1797"/>
                    <a:pt x="965" y="1792"/>
                  </a:cubicBezTo>
                  <a:lnTo>
                    <a:pt x="965" y="1792"/>
                  </a:lnTo>
                  <a:cubicBezTo>
                    <a:pt x="965" y="1792"/>
                    <a:pt x="963" y="1792"/>
                    <a:pt x="962" y="1790"/>
                  </a:cubicBezTo>
                  <a:lnTo>
                    <a:pt x="962" y="1790"/>
                  </a:lnTo>
                  <a:cubicBezTo>
                    <a:pt x="943" y="1777"/>
                    <a:pt x="922" y="1767"/>
                    <a:pt x="899" y="1760"/>
                  </a:cubicBezTo>
                  <a:lnTo>
                    <a:pt x="899" y="1760"/>
                  </a:lnTo>
                  <a:lnTo>
                    <a:pt x="899" y="1760"/>
                  </a:lnTo>
                  <a:cubicBezTo>
                    <a:pt x="857" y="1744"/>
                    <a:pt x="813" y="1740"/>
                    <a:pt x="768" y="1745"/>
                  </a:cubicBezTo>
                  <a:lnTo>
                    <a:pt x="768" y="1745"/>
                  </a:lnTo>
                  <a:cubicBezTo>
                    <a:pt x="758" y="1748"/>
                    <a:pt x="747" y="1750"/>
                    <a:pt x="737" y="1754"/>
                  </a:cubicBezTo>
                  <a:lnTo>
                    <a:pt x="737" y="1754"/>
                  </a:lnTo>
                  <a:cubicBezTo>
                    <a:pt x="728" y="1756"/>
                    <a:pt x="721" y="1758"/>
                    <a:pt x="714" y="1763"/>
                  </a:cubicBezTo>
                  <a:lnTo>
                    <a:pt x="714" y="1763"/>
                  </a:lnTo>
                  <a:cubicBezTo>
                    <a:pt x="711" y="1763"/>
                    <a:pt x="710" y="1763"/>
                    <a:pt x="708" y="1765"/>
                  </a:cubicBezTo>
                  <a:lnTo>
                    <a:pt x="708" y="1765"/>
                  </a:lnTo>
                  <a:cubicBezTo>
                    <a:pt x="705" y="1766"/>
                    <a:pt x="702" y="1768"/>
                    <a:pt x="699" y="1770"/>
                  </a:cubicBezTo>
                  <a:lnTo>
                    <a:pt x="698" y="1770"/>
                  </a:lnTo>
                  <a:lnTo>
                    <a:pt x="698" y="1770"/>
                  </a:lnTo>
                  <a:cubicBezTo>
                    <a:pt x="695" y="1771"/>
                    <a:pt x="691" y="1773"/>
                    <a:pt x="688" y="1775"/>
                  </a:cubicBezTo>
                  <a:lnTo>
                    <a:pt x="688" y="1775"/>
                  </a:lnTo>
                  <a:cubicBezTo>
                    <a:pt x="685" y="1777"/>
                    <a:pt x="682" y="1779"/>
                    <a:pt x="678" y="1782"/>
                  </a:cubicBezTo>
                  <a:lnTo>
                    <a:pt x="678" y="1782"/>
                  </a:lnTo>
                  <a:lnTo>
                    <a:pt x="678" y="1782"/>
                  </a:lnTo>
                  <a:lnTo>
                    <a:pt x="678" y="1782"/>
                  </a:lnTo>
                  <a:cubicBezTo>
                    <a:pt x="676" y="1782"/>
                    <a:pt x="675" y="1784"/>
                    <a:pt x="672" y="1785"/>
                  </a:cubicBezTo>
                  <a:lnTo>
                    <a:pt x="672" y="1785"/>
                  </a:lnTo>
                  <a:cubicBezTo>
                    <a:pt x="671" y="1786"/>
                    <a:pt x="670" y="1787"/>
                    <a:pt x="668" y="1788"/>
                  </a:cubicBezTo>
                  <a:lnTo>
                    <a:pt x="620" y="1669"/>
                  </a:lnTo>
                  <a:lnTo>
                    <a:pt x="575" y="1554"/>
                  </a:lnTo>
                  <a:lnTo>
                    <a:pt x="511" y="1389"/>
                  </a:lnTo>
                  <a:lnTo>
                    <a:pt x="219" y="645"/>
                  </a:lnTo>
                  <a:lnTo>
                    <a:pt x="0" y="84"/>
                  </a:lnTo>
                  <a:lnTo>
                    <a:pt x="0" y="84"/>
                  </a:lnTo>
                  <a:cubicBezTo>
                    <a:pt x="4" y="81"/>
                    <a:pt x="204" y="0"/>
                    <a:pt x="385" y="315"/>
                  </a:cubicBezTo>
                  <a:lnTo>
                    <a:pt x="385" y="315"/>
                  </a:lnTo>
                  <a:cubicBezTo>
                    <a:pt x="532" y="575"/>
                    <a:pt x="924" y="1603"/>
                    <a:pt x="1048" y="187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13" name="Google Shape;2813;p74"/>
            <p:cNvSpPr/>
            <p:nvPr/>
          </p:nvSpPr>
          <p:spPr>
            <a:xfrm>
              <a:off x="5117650" y="2595000"/>
              <a:ext cx="349249" cy="644527"/>
            </a:xfrm>
            <a:custGeom>
              <a:rect b="b" l="l" r="r" t="t"/>
              <a:pathLst>
                <a:path extrusionOk="0" h="1791" w="972">
                  <a:moveTo>
                    <a:pt x="961" y="1658"/>
                  </a:moveTo>
                  <a:lnTo>
                    <a:pt x="961" y="1658"/>
                  </a:lnTo>
                  <a:cubicBezTo>
                    <a:pt x="965" y="1655"/>
                    <a:pt x="968" y="1653"/>
                    <a:pt x="971" y="1651"/>
                  </a:cubicBezTo>
                  <a:lnTo>
                    <a:pt x="971" y="1651"/>
                  </a:lnTo>
                  <a:cubicBezTo>
                    <a:pt x="968" y="1653"/>
                    <a:pt x="965" y="1656"/>
                    <a:pt x="962" y="1658"/>
                  </a:cubicBezTo>
                  <a:lnTo>
                    <a:pt x="962" y="1658"/>
                  </a:lnTo>
                  <a:cubicBezTo>
                    <a:pt x="961" y="1658"/>
                    <a:pt x="961" y="1658"/>
                    <a:pt x="961" y="1658"/>
                  </a:cubicBezTo>
                  <a:lnTo>
                    <a:pt x="961" y="1658"/>
                  </a:lnTo>
                  <a:cubicBezTo>
                    <a:pt x="958" y="1660"/>
                    <a:pt x="953" y="1662"/>
                    <a:pt x="950" y="1664"/>
                  </a:cubicBezTo>
                  <a:lnTo>
                    <a:pt x="950" y="1664"/>
                  </a:lnTo>
                  <a:cubicBezTo>
                    <a:pt x="947" y="1668"/>
                    <a:pt x="944" y="1669"/>
                    <a:pt x="942" y="1671"/>
                  </a:cubicBezTo>
                  <a:lnTo>
                    <a:pt x="942" y="1671"/>
                  </a:lnTo>
                  <a:cubicBezTo>
                    <a:pt x="941" y="1671"/>
                    <a:pt x="940" y="1672"/>
                    <a:pt x="940" y="1672"/>
                  </a:cubicBezTo>
                  <a:lnTo>
                    <a:pt x="940" y="1672"/>
                  </a:lnTo>
                  <a:cubicBezTo>
                    <a:pt x="936" y="1676"/>
                    <a:pt x="933" y="1679"/>
                    <a:pt x="929" y="1682"/>
                  </a:cubicBezTo>
                  <a:lnTo>
                    <a:pt x="929" y="1682"/>
                  </a:lnTo>
                  <a:cubicBezTo>
                    <a:pt x="927" y="1683"/>
                    <a:pt x="925" y="1685"/>
                    <a:pt x="923" y="1687"/>
                  </a:cubicBezTo>
                  <a:lnTo>
                    <a:pt x="923" y="1687"/>
                  </a:lnTo>
                  <a:cubicBezTo>
                    <a:pt x="922" y="1688"/>
                    <a:pt x="921" y="1689"/>
                    <a:pt x="920" y="1690"/>
                  </a:cubicBezTo>
                  <a:lnTo>
                    <a:pt x="920" y="1690"/>
                  </a:lnTo>
                  <a:cubicBezTo>
                    <a:pt x="915" y="1696"/>
                    <a:pt x="910" y="1701"/>
                    <a:pt x="905" y="1707"/>
                  </a:cubicBezTo>
                  <a:lnTo>
                    <a:pt x="905" y="1707"/>
                  </a:lnTo>
                  <a:cubicBezTo>
                    <a:pt x="896" y="1717"/>
                    <a:pt x="887" y="1728"/>
                    <a:pt x="880" y="1741"/>
                  </a:cubicBezTo>
                  <a:lnTo>
                    <a:pt x="879" y="1741"/>
                  </a:lnTo>
                  <a:lnTo>
                    <a:pt x="879" y="1741"/>
                  </a:lnTo>
                  <a:cubicBezTo>
                    <a:pt x="877" y="1746"/>
                    <a:pt x="875" y="1750"/>
                    <a:pt x="872" y="1754"/>
                  </a:cubicBezTo>
                  <a:lnTo>
                    <a:pt x="872" y="1754"/>
                  </a:lnTo>
                  <a:cubicBezTo>
                    <a:pt x="871" y="1755"/>
                    <a:pt x="871" y="1756"/>
                    <a:pt x="871" y="1758"/>
                  </a:cubicBezTo>
                  <a:lnTo>
                    <a:pt x="868" y="1763"/>
                  </a:lnTo>
                  <a:lnTo>
                    <a:pt x="868" y="1763"/>
                  </a:lnTo>
                  <a:cubicBezTo>
                    <a:pt x="866" y="1766"/>
                    <a:pt x="864" y="1772"/>
                    <a:pt x="861" y="1776"/>
                  </a:cubicBezTo>
                  <a:lnTo>
                    <a:pt x="861" y="1776"/>
                  </a:lnTo>
                  <a:cubicBezTo>
                    <a:pt x="860" y="1780"/>
                    <a:pt x="859" y="1785"/>
                    <a:pt x="857" y="1790"/>
                  </a:cubicBezTo>
                  <a:lnTo>
                    <a:pt x="857" y="1790"/>
                  </a:lnTo>
                  <a:cubicBezTo>
                    <a:pt x="809" y="1707"/>
                    <a:pt x="667" y="1445"/>
                    <a:pt x="519" y="1169"/>
                  </a:cubicBezTo>
                  <a:lnTo>
                    <a:pt x="519" y="1169"/>
                  </a:lnTo>
                  <a:cubicBezTo>
                    <a:pt x="371" y="891"/>
                    <a:pt x="218" y="597"/>
                    <a:pt x="151" y="449"/>
                  </a:cubicBezTo>
                  <a:lnTo>
                    <a:pt x="151" y="449"/>
                  </a:lnTo>
                  <a:cubicBezTo>
                    <a:pt x="0" y="113"/>
                    <a:pt x="186" y="0"/>
                    <a:pt x="186" y="0"/>
                  </a:cubicBezTo>
                  <a:lnTo>
                    <a:pt x="502" y="521"/>
                  </a:lnTo>
                  <a:lnTo>
                    <a:pt x="794" y="1265"/>
                  </a:lnTo>
                  <a:lnTo>
                    <a:pt x="858" y="1430"/>
                  </a:lnTo>
                  <a:lnTo>
                    <a:pt x="903" y="1545"/>
                  </a:lnTo>
                  <a:lnTo>
                    <a:pt x="951" y="1664"/>
                  </a:lnTo>
                  <a:lnTo>
                    <a:pt x="951" y="1664"/>
                  </a:lnTo>
                  <a:cubicBezTo>
                    <a:pt x="953" y="1663"/>
                    <a:pt x="954" y="1662"/>
                    <a:pt x="955" y="1661"/>
                  </a:cubicBezTo>
                  <a:lnTo>
                    <a:pt x="955" y="1661"/>
                  </a:lnTo>
                  <a:cubicBezTo>
                    <a:pt x="958" y="1660"/>
                    <a:pt x="959" y="1658"/>
                    <a:pt x="961" y="165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14" name="Google Shape;2814;p74"/>
            <p:cNvSpPr/>
            <p:nvPr/>
          </p:nvSpPr>
          <p:spPr>
            <a:xfrm>
              <a:off x="5420862" y="3176025"/>
              <a:ext cx="568326" cy="515935"/>
            </a:xfrm>
            <a:custGeom>
              <a:rect b="b" l="l" r="r" t="t"/>
              <a:pathLst>
                <a:path extrusionOk="0" h="1432" w="1580">
                  <a:moveTo>
                    <a:pt x="1340" y="645"/>
                  </a:moveTo>
                  <a:lnTo>
                    <a:pt x="1340" y="645"/>
                  </a:lnTo>
                  <a:cubicBezTo>
                    <a:pt x="1233" y="598"/>
                    <a:pt x="1111" y="589"/>
                    <a:pt x="995" y="583"/>
                  </a:cubicBezTo>
                  <a:lnTo>
                    <a:pt x="995" y="583"/>
                  </a:lnTo>
                  <a:cubicBezTo>
                    <a:pt x="915" y="580"/>
                    <a:pt x="828" y="576"/>
                    <a:pt x="766" y="523"/>
                  </a:cubicBezTo>
                  <a:lnTo>
                    <a:pt x="766" y="523"/>
                  </a:lnTo>
                  <a:cubicBezTo>
                    <a:pt x="709" y="475"/>
                    <a:pt x="567" y="294"/>
                    <a:pt x="539" y="222"/>
                  </a:cubicBezTo>
                  <a:lnTo>
                    <a:pt x="539" y="222"/>
                  </a:lnTo>
                  <a:lnTo>
                    <a:pt x="539" y="222"/>
                  </a:lnTo>
                  <a:cubicBezTo>
                    <a:pt x="537" y="218"/>
                    <a:pt x="535" y="216"/>
                    <a:pt x="533" y="212"/>
                  </a:cubicBezTo>
                  <a:lnTo>
                    <a:pt x="533" y="210"/>
                  </a:lnTo>
                  <a:lnTo>
                    <a:pt x="533" y="210"/>
                  </a:lnTo>
                  <a:cubicBezTo>
                    <a:pt x="527" y="196"/>
                    <a:pt x="521" y="181"/>
                    <a:pt x="513" y="168"/>
                  </a:cubicBezTo>
                  <a:lnTo>
                    <a:pt x="513" y="168"/>
                  </a:lnTo>
                  <a:cubicBezTo>
                    <a:pt x="511" y="163"/>
                    <a:pt x="509" y="160"/>
                    <a:pt x="506" y="156"/>
                  </a:cubicBezTo>
                  <a:lnTo>
                    <a:pt x="506" y="156"/>
                  </a:lnTo>
                  <a:cubicBezTo>
                    <a:pt x="501" y="147"/>
                    <a:pt x="495" y="138"/>
                    <a:pt x="488" y="130"/>
                  </a:cubicBezTo>
                  <a:lnTo>
                    <a:pt x="488" y="130"/>
                  </a:lnTo>
                  <a:cubicBezTo>
                    <a:pt x="472" y="109"/>
                    <a:pt x="453" y="89"/>
                    <a:pt x="433" y="71"/>
                  </a:cubicBezTo>
                  <a:lnTo>
                    <a:pt x="433" y="71"/>
                  </a:lnTo>
                  <a:cubicBezTo>
                    <a:pt x="423" y="65"/>
                    <a:pt x="414" y="57"/>
                    <a:pt x="405" y="52"/>
                  </a:cubicBezTo>
                  <a:lnTo>
                    <a:pt x="405" y="52"/>
                  </a:lnTo>
                  <a:cubicBezTo>
                    <a:pt x="405" y="52"/>
                    <a:pt x="403" y="52"/>
                    <a:pt x="402" y="50"/>
                  </a:cubicBezTo>
                  <a:lnTo>
                    <a:pt x="402" y="50"/>
                  </a:lnTo>
                  <a:cubicBezTo>
                    <a:pt x="383" y="37"/>
                    <a:pt x="362" y="27"/>
                    <a:pt x="339" y="20"/>
                  </a:cubicBezTo>
                  <a:lnTo>
                    <a:pt x="339" y="20"/>
                  </a:lnTo>
                  <a:lnTo>
                    <a:pt x="339" y="20"/>
                  </a:lnTo>
                  <a:cubicBezTo>
                    <a:pt x="297" y="4"/>
                    <a:pt x="253" y="0"/>
                    <a:pt x="208" y="5"/>
                  </a:cubicBezTo>
                  <a:lnTo>
                    <a:pt x="208" y="5"/>
                  </a:lnTo>
                  <a:cubicBezTo>
                    <a:pt x="198" y="8"/>
                    <a:pt x="187" y="10"/>
                    <a:pt x="177" y="14"/>
                  </a:cubicBezTo>
                  <a:lnTo>
                    <a:pt x="177" y="14"/>
                  </a:lnTo>
                  <a:cubicBezTo>
                    <a:pt x="168" y="16"/>
                    <a:pt x="161" y="18"/>
                    <a:pt x="154" y="23"/>
                  </a:cubicBezTo>
                  <a:lnTo>
                    <a:pt x="154" y="23"/>
                  </a:lnTo>
                  <a:cubicBezTo>
                    <a:pt x="151" y="23"/>
                    <a:pt x="150" y="23"/>
                    <a:pt x="148" y="25"/>
                  </a:cubicBezTo>
                  <a:lnTo>
                    <a:pt x="148" y="25"/>
                  </a:lnTo>
                  <a:cubicBezTo>
                    <a:pt x="145" y="26"/>
                    <a:pt x="142" y="28"/>
                    <a:pt x="139" y="30"/>
                  </a:cubicBezTo>
                  <a:lnTo>
                    <a:pt x="138" y="30"/>
                  </a:lnTo>
                  <a:lnTo>
                    <a:pt x="138" y="30"/>
                  </a:lnTo>
                  <a:cubicBezTo>
                    <a:pt x="135" y="31"/>
                    <a:pt x="131" y="33"/>
                    <a:pt x="128" y="35"/>
                  </a:cubicBezTo>
                  <a:lnTo>
                    <a:pt x="128" y="35"/>
                  </a:lnTo>
                  <a:cubicBezTo>
                    <a:pt x="125" y="37"/>
                    <a:pt x="122" y="39"/>
                    <a:pt x="118" y="42"/>
                  </a:cubicBezTo>
                  <a:lnTo>
                    <a:pt x="118" y="42"/>
                  </a:lnTo>
                  <a:lnTo>
                    <a:pt x="118" y="42"/>
                  </a:lnTo>
                  <a:lnTo>
                    <a:pt x="118" y="42"/>
                  </a:lnTo>
                  <a:cubicBezTo>
                    <a:pt x="116" y="42"/>
                    <a:pt x="115" y="44"/>
                    <a:pt x="112" y="45"/>
                  </a:cubicBezTo>
                  <a:lnTo>
                    <a:pt x="112" y="45"/>
                  </a:lnTo>
                  <a:cubicBezTo>
                    <a:pt x="111" y="46"/>
                    <a:pt x="110" y="47"/>
                    <a:pt x="108" y="48"/>
                  </a:cubicBezTo>
                  <a:lnTo>
                    <a:pt x="108" y="48"/>
                  </a:lnTo>
                  <a:cubicBezTo>
                    <a:pt x="107" y="48"/>
                    <a:pt x="107" y="48"/>
                    <a:pt x="107" y="48"/>
                  </a:cubicBezTo>
                  <a:lnTo>
                    <a:pt x="107" y="48"/>
                  </a:lnTo>
                  <a:cubicBezTo>
                    <a:pt x="104" y="52"/>
                    <a:pt x="101" y="53"/>
                    <a:pt x="99" y="55"/>
                  </a:cubicBezTo>
                  <a:lnTo>
                    <a:pt x="99" y="55"/>
                  </a:lnTo>
                  <a:cubicBezTo>
                    <a:pt x="98" y="55"/>
                    <a:pt x="97" y="56"/>
                    <a:pt x="97" y="56"/>
                  </a:cubicBezTo>
                  <a:lnTo>
                    <a:pt x="97" y="56"/>
                  </a:lnTo>
                  <a:cubicBezTo>
                    <a:pt x="93" y="60"/>
                    <a:pt x="90" y="63"/>
                    <a:pt x="86" y="66"/>
                  </a:cubicBezTo>
                  <a:lnTo>
                    <a:pt x="86" y="66"/>
                  </a:lnTo>
                  <a:cubicBezTo>
                    <a:pt x="84" y="67"/>
                    <a:pt x="82" y="69"/>
                    <a:pt x="80" y="71"/>
                  </a:cubicBezTo>
                  <a:lnTo>
                    <a:pt x="80" y="71"/>
                  </a:lnTo>
                  <a:cubicBezTo>
                    <a:pt x="79" y="72"/>
                    <a:pt x="78" y="73"/>
                    <a:pt x="77" y="74"/>
                  </a:cubicBezTo>
                  <a:lnTo>
                    <a:pt x="77" y="74"/>
                  </a:lnTo>
                  <a:cubicBezTo>
                    <a:pt x="72" y="80"/>
                    <a:pt x="66" y="85"/>
                    <a:pt x="62" y="91"/>
                  </a:cubicBezTo>
                  <a:lnTo>
                    <a:pt x="62" y="91"/>
                  </a:lnTo>
                  <a:cubicBezTo>
                    <a:pt x="53" y="101"/>
                    <a:pt x="44" y="112"/>
                    <a:pt x="37" y="125"/>
                  </a:cubicBezTo>
                  <a:lnTo>
                    <a:pt x="36" y="125"/>
                  </a:lnTo>
                  <a:lnTo>
                    <a:pt x="36" y="125"/>
                  </a:lnTo>
                  <a:cubicBezTo>
                    <a:pt x="34" y="130"/>
                    <a:pt x="32" y="134"/>
                    <a:pt x="29" y="138"/>
                  </a:cubicBezTo>
                  <a:lnTo>
                    <a:pt x="29" y="138"/>
                  </a:lnTo>
                  <a:cubicBezTo>
                    <a:pt x="28" y="139"/>
                    <a:pt x="28" y="140"/>
                    <a:pt x="28" y="142"/>
                  </a:cubicBezTo>
                  <a:lnTo>
                    <a:pt x="25" y="147"/>
                  </a:lnTo>
                  <a:lnTo>
                    <a:pt x="25" y="147"/>
                  </a:lnTo>
                  <a:cubicBezTo>
                    <a:pt x="23" y="150"/>
                    <a:pt x="21" y="156"/>
                    <a:pt x="18" y="160"/>
                  </a:cubicBezTo>
                  <a:lnTo>
                    <a:pt x="18" y="160"/>
                  </a:lnTo>
                  <a:cubicBezTo>
                    <a:pt x="17" y="164"/>
                    <a:pt x="16" y="169"/>
                    <a:pt x="14" y="174"/>
                  </a:cubicBezTo>
                  <a:lnTo>
                    <a:pt x="14" y="174"/>
                  </a:lnTo>
                  <a:cubicBezTo>
                    <a:pt x="12" y="181"/>
                    <a:pt x="9" y="188"/>
                    <a:pt x="8" y="195"/>
                  </a:cubicBezTo>
                  <a:lnTo>
                    <a:pt x="8" y="195"/>
                  </a:lnTo>
                  <a:cubicBezTo>
                    <a:pt x="1" y="218"/>
                    <a:pt x="0" y="243"/>
                    <a:pt x="4" y="267"/>
                  </a:cubicBezTo>
                  <a:lnTo>
                    <a:pt x="4" y="267"/>
                  </a:lnTo>
                  <a:cubicBezTo>
                    <a:pt x="9" y="307"/>
                    <a:pt x="27" y="345"/>
                    <a:pt x="49" y="377"/>
                  </a:cubicBezTo>
                  <a:lnTo>
                    <a:pt x="49" y="377"/>
                  </a:lnTo>
                  <a:cubicBezTo>
                    <a:pt x="67" y="402"/>
                    <a:pt x="90" y="425"/>
                    <a:pt x="114" y="445"/>
                  </a:cubicBezTo>
                  <a:lnTo>
                    <a:pt x="114" y="445"/>
                  </a:lnTo>
                  <a:cubicBezTo>
                    <a:pt x="128" y="457"/>
                    <a:pt x="145" y="470"/>
                    <a:pt x="162" y="480"/>
                  </a:cubicBezTo>
                  <a:lnTo>
                    <a:pt x="162" y="480"/>
                  </a:lnTo>
                  <a:cubicBezTo>
                    <a:pt x="165" y="482"/>
                    <a:pt x="168" y="484"/>
                    <a:pt x="171" y="486"/>
                  </a:cubicBezTo>
                  <a:lnTo>
                    <a:pt x="171" y="486"/>
                  </a:lnTo>
                  <a:cubicBezTo>
                    <a:pt x="185" y="493"/>
                    <a:pt x="198" y="501"/>
                    <a:pt x="211" y="509"/>
                  </a:cubicBezTo>
                  <a:lnTo>
                    <a:pt x="211" y="509"/>
                  </a:lnTo>
                  <a:cubicBezTo>
                    <a:pt x="226" y="516"/>
                    <a:pt x="241" y="523"/>
                    <a:pt x="256" y="531"/>
                  </a:cubicBezTo>
                  <a:lnTo>
                    <a:pt x="256" y="531"/>
                  </a:lnTo>
                  <a:cubicBezTo>
                    <a:pt x="302" y="552"/>
                    <a:pt x="348" y="570"/>
                    <a:pt x="393" y="594"/>
                  </a:cubicBezTo>
                  <a:lnTo>
                    <a:pt x="393" y="594"/>
                  </a:lnTo>
                  <a:cubicBezTo>
                    <a:pt x="396" y="597"/>
                    <a:pt x="402" y="599"/>
                    <a:pt x="406" y="600"/>
                  </a:cubicBezTo>
                  <a:lnTo>
                    <a:pt x="406" y="600"/>
                  </a:lnTo>
                  <a:cubicBezTo>
                    <a:pt x="420" y="607"/>
                    <a:pt x="432" y="616"/>
                    <a:pt x="445" y="623"/>
                  </a:cubicBezTo>
                  <a:lnTo>
                    <a:pt x="445" y="623"/>
                  </a:lnTo>
                  <a:cubicBezTo>
                    <a:pt x="458" y="631"/>
                    <a:pt x="488" y="655"/>
                    <a:pt x="521" y="683"/>
                  </a:cubicBezTo>
                  <a:lnTo>
                    <a:pt x="521" y="683"/>
                  </a:lnTo>
                  <a:cubicBezTo>
                    <a:pt x="579" y="730"/>
                    <a:pt x="649" y="792"/>
                    <a:pt x="666" y="814"/>
                  </a:cubicBezTo>
                  <a:lnTo>
                    <a:pt x="666" y="814"/>
                  </a:lnTo>
                  <a:cubicBezTo>
                    <a:pt x="705" y="878"/>
                    <a:pt x="735" y="949"/>
                    <a:pt x="766" y="1019"/>
                  </a:cubicBezTo>
                  <a:lnTo>
                    <a:pt x="766" y="1019"/>
                  </a:lnTo>
                  <a:cubicBezTo>
                    <a:pt x="806" y="1115"/>
                    <a:pt x="849" y="1214"/>
                    <a:pt x="917" y="1293"/>
                  </a:cubicBezTo>
                  <a:lnTo>
                    <a:pt x="917" y="1293"/>
                  </a:lnTo>
                  <a:cubicBezTo>
                    <a:pt x="986" y="1372"/>
                    <a:pt x="1084" y="1431"/>
                    <a:pt x="1188" y="1427"/>
                  </a:cubicBezTo>
                  <a:lnTo>
                    <a:pt x="1188" y="1427"/>
                  </a:lnTo>
                  <a:cubicBezTo>
                    <a:pt x="1263" y="1425"/>
                    <a:pt x="1335" y="1389"/>
                    <a:pt x="1391" y="1338"/>
                  </a:cubicBezTo>
                  <a:lnTo>
                    <a:pt x="1391" y="1338"/>
                  </a:lnTo>
                  <a:cubicBezTo>
                    <a:pt x="1447" y="1286"/>
                    <a:pt x="1488" y="1219"/>
                    <a:pt x="1519" y="1151"/>
                  </a:cubicBezTo>
                  <a:lnTo>
                    <a:pt x="1519" y="1151"/>
                  </a:lnTo>
                  <a:cubicBezTo>
                    <a:pt x="1555" y="1072"/>
                    <a:pt x="1579" y="984"/>
                    <a:pt x="1565" y="900"/>
                  </a:cubicBezTo>
                  <a:lnTo>
                    <a:pt x="1565" y="900"/>
                  </a:lnTo>
                  <a:cubicBezTo>
                    <a:pt x="1543" y="784"/>
                    <a:pt x="1448" y="691"/>
                    <a:pt x="1340" y="645"/>
                  </a:cubicBezTo>
                  <a:close/>
                  <a:moveTo>
                    <a:pt x="370" y="251"/>
                  </a:moveTo>
                  <a:lnTo>
                    <a:pt x="370" y="251"/>
                  </a:lnTo>
                  <a:cubicBezTo>
                    <a:pt x="375" y="281"/>
                    <a:pt x="370" y="313"/>
                    <a:pt x="352" y="340"/>
                  </a:cubicBezTo>
                  <a:lnTo>
                    <a:pt x="352" y="340"/>
                  </a:lnTo>
                  <a:cubicBezTo>
                    <a:pt x="320" y="388"/>
                    <a:pt x="260" y="404"/>
                    <a:pt x="208" y="383"/>
                  </a:cubicBezTo>
                  <a:lnTo>
                    <a:pt x="208" y="383"/>
                  </a:lnTo>
                  <a:cubicBezTo>
                    <a:pt x="202" y="381"/>
                    <a:pt x="194" y="376"/>
                    <a:pt x="188" y="372"/>
                  </a:cubicBezTo>
                  <a:lnTo>
                    <a:pt x="188" y="372"/>
                  </a:lnTo>
                  <a:cubicBezTo>
                    <a:pt x="181" y="366"/>
                    <a:pt x="174" y="362"/>
                    <a:pt x="169" y="355"/>
                  </a:cubicBezTo>
                  <a:lnTo>
                    <a:pt x="169" y="355"/>
                  </a:lnTo>
                  <a:cubicBezTo>
                    <a:pt x="167" y="353"/>
                    <a:pt x="165" y="351"/>
                    <a:pt x="163" y="348"/>
                  </a:cubicBezTo>
                  <a:lnTo>
                    <a:pt x="163" y="348"/>
                  </a:lnTo>
                  <a:cubicBezTo>
                    <a:pt x="160" y="344"/>
                    <a:pt x="156" y="339"/>
                    <a:pt x="154" y="335"/>
                  </a:cubicBezTo>
                  <a:lnTo>
                    <a:pt x="154" y="335"/>
                  </a:lnTo>
                  <a:lnTo>
                    <a:pt x="154" y="334"/>
                  </a:lnTo>
                  <a:lnTo>
                    <a:pt x="154" y="334"/>
                  </a:lnTo>
                  <a:cubicBezTo>
                    <a:pt x="150" y="329"/>
                    <a:pt x="148" y="326"/>
                    <a:pt x="146" y="320"/>
                  </a:cubicBezTo>
                  <a:lnTo>
                    <a:pt x="146" y="320"/>
                  </a:lnTo>
                  <a:cubicBezTo>
                    <a:pt x="145" y="316"/>
                    <a:pt x="143" y="311"/>
                    <a:pt x="142" y="307"/>
                  </a:cubicBezTo>
                  <a:lnTo>
                    <a:pt x="142" y="307"/>
                  </a:lnTo>
                  <a:cubicBezTo>
                    <a:pt x="141" y="304"/>
                    <a:pt x="140" y="300"/>
                    <a:pt x="139" y="296"/>
                  </a:cubicBezTo>
                  <a:lnTo>
                    <a:pt x="139" y="296"/>
                  </a:lnTo>
                  <a:cubicBezTo>
                    <a:pt x="137" y="285"/>
                    <a:pt x="137" y="274"/>
                    <a:pt x="138" y="262"/>
                  </a:cubicBezTo>
                  <a:lnTo>
                    <a:pt x="138" y="262"/>
                  </a:lnTo>
                  <a:cubicBezTo>
                    <a:pt x="139" y="243"/>
                    <a:pt x="146" y="225"/>
                    <a:pt x="156" y="208"/>
                  </a:cubicBezTo>
                  <a:lnTo>
                    <a:pt x="156" y="208"/>
                  </a:lnTo>
                  <a:cubicBezTo>
                    <a:pt x="170" y="188"/>
                    <a:pt x="189" y="173"/>
                    <a:pt x="209" y="164"/>
                  </a:cubicBezTo>
                  <a:lnTo>
                    <a:pt x="209" y="164"/>
                  </a:lnTo>
                  <a:cubicBezTo>
                    <a:pt x="216" y="161"/>
                    <a:pt x="223" y="159"/>
                    <a:pt x="230" y="158"/>
                  </a:cubicBezTo>
                  <a:lnTo>
                    <a:pt x="230" y="158"/>
                  </a:lnTo>
                  <a:cubicBezTo>
                    <a:pt x="230" y="158"/>
                    <a:pt x="231" y="157"/>
                    <a:pt x="232" y="157"/>
                  </a:cubicBezTo>
                  <a:lnTo>
                    <a:pt x="232" y="157"/>
                  </a:lnTo>
                  <a:cubicBezTo>
                    <a:pt x="254" y="154"/>
                    <a:pt x="277" y="155"/>
                    <a:pt x="299" y="164"/>
                  </a:cubicBezTo>
                  <a:lnTo>
                    <a:pt x="299" y="164"/>
                  </a:lnTo>
                  <a:cubicBezTo>
                    <a:pt x="306" y="168"/>
                    <a:pt x="313" y="171"/>
                    <a:pt x="320" y="176"/>
                  </a:cubicBezTo>
                  <a:lnTo>
                    <a:pt x="320" y="176"/>
                  </a:lnTo>
                  <a:cubicBezTo>
                    <a:pt x="332" y="184"/>
                    <a:pt x="343" y="194"/>
                    <a:pt x="350" y="206"/>
                  </a:cubicBezTo>
                  <a:lnTo>
                    <a:pt x="350" y="206"/>
                  </a:lnTo>
                  <a:cubicBezTo>
                    <a:pt x="356" y="213"/>
                    <a:pt x="359" y="220"/>
                    <a:pt x="363" y="228"/>
                  </a:cubicBezTo>
                  <a:lnTo>
                    <a:pt x="363" y="228"/>
                  </a:lnTo>
                  <a:cubicBezTo>
                    <a:pt x="366" y="236"/>
                    <a:pt x="368" y="243"/>
                    <a:pt x="370" y="251"/>
                  </a:cubicBezTo>
                  <a:close/>
                  <a:moveTo>
                    <a:pt x="1387" y="1145"/>
                  </a:moveTo>
                  <a:lnTo>
                    <a:pt x="1387" y="1145"/>
                  </a:lnTo>
                  <a:cubicBezTo>
                    <a:pt x="1308" y="1263"/>
                    <a:pt x="1209" y="1312"/>
                    <a:pt x="1092" y="1233"/>
                  </a:cubicBezTo>
                  <a:lnTo>
                    <a:pt x="1092" y="1233"/>
                  </a:lnTo>
                  <a:cubicBezTo>
                    <a:pt x="974" y="1152"/>
                    <a:pt x="842" y="913"/>
                    <a:pt x="921" y="794"/>
                  </a:cubicBezTo>
                  <a:lnTo>
                    <a:pt x="921" y="794"/>
                  </a:lnTo>
                  <a:cubicBezTo>
                    <a:pt x="1001" y="676"/>
                    <a:pt x="1261" y="722"/>
                    <a:pt x="1380" y="803"/>
                  </a:cubicBezTo>
                  <a:lnTo>
                    <a:pt x="1380" y="803"/>
                  </a:lnTo>
                  <a:cubicBezTo>
                    <a:pt x="1498" y="883"/>
                    <a:pt x="1467" y="1026"/>
                    <a:pt x="1387" y="11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15" name="Google Shape;2815;p74"/>
            <p:cNvSpPr/>
            <p:nvPr/>
          </p:nvSpPr>
          <p:spPr>
            <a:xfrm>
              <a:off x="5468487" y="3231587"/>
              <a:ext cx="87312" cy="92075"/>
            </a:xfrm>
            <a:custGeom>
              <a:rect b="b" l="l" r="r" t="t"/>
              <a:pathLst>
                <a:path extrusionOk="0" h="257" w="242">
                  <a:moveTo>
                    <a:pt x="98" y="5"/>
                  </a:moveTo>
                  <a:lnTo>
                    <a:pt x="98" y="5"/>
                  </a:lnTo>
                  <a:cubicBezTo>
                    <a:pt x="128" y="0"/>
                    <a:pt x="159" y="5"/>
                    <a:pt x="186" y="24"/>
                  </a:cubicBezTo>
                  <a:lnTo>
                    <a:pt x="186" y="24"/>
                  </a:lnTo>
                  <a:cubicBezTo>
                    <a:pt x="213" y="42"/>
                    <a:pt x="230" y="69"/>
                    <a:pt x="236" y="99"/>
                  </a:cubicBezTo>
                  <a:lnTo>
                    <a:pt x="236" y="99"/>
                  </a:lnTo>
                  <a:cubicBezTo>
                    <a:pt x="241" y="129"/>
                    <a:pt x="236" y="161"/>
                    <a:pt x="218" y="188"/>
                  </a:cubicBezTo>
                  <a:lnTo>
                    <a:pt x="218" y="188"/>
                  </a:lnTo>
                  <a:cubicBezTo>
                    <a:pt x="181" y="242"/>
                    <a:pt x="108" y="256"/>
                    <a:pt x="54" y="220"/>
                  </a:cubicBezTo>
                  <a:lnTo>
                    <a:pt x="54" y="220"/>
                  </a:lnTo>
                  <a:cubicBezTo>
                    <a:pt x="28" y="202"/>
                    <a:pt x="11" y="174"/>
                    <a:pt x="5" y="144"/>
                  </a:cubicBezTo>
                  <a:lnTo>
                    <a:pt x="5" y="144"/>
                  </a:lnTo>
                  <a:cubicBezTo>
                    <a:pt x="0" y="114"/>
                    <a:pt x="5" y="83"/>
                    <a:pt x="22" y="56"/>
                  </a:cubicBezTo>
                  <a:lnTo>
                    <a:pt x="22" y="56"/>
                  </a:lnTo>
                  <a:cubicBezTo>
                    <a:pt x="40" y="28"/>
                    <a:pt x="69" y="11"/>
                    <a:pt x="98" y="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16" name="Google Shape;2816;p74"/>
            <p:cNvSpPr/>
            <p:nvPr/>
          </p:nvSpPr>
          <p:spPr>
            <a:xfrm>
              <a:off x="5412925" y="3350650"/>
              <a:ext cx="295274" cy="449261"/>
            </a:xfrm>
            <a:custGeom>
              <a:rect b="b" l="l" r="r" t="t"/>
              <a:pathLst>
                <a:path extrusionOk="0" h="1248" w="819">
                  <a:moveTo>
                    <a:pt x="661" y="534"/>
                  </a:moveTo>
                  <a:lnTo>
                    <a:pt x="661" y="534"/>
                  </a:lnTo>
                  <a:cubicBezTo>
                    <a:pt x="623" y="468"/>
                    <a:pt x="584" y="402"/>
                    <a:pt x="553" y="332"/>
                  </a:cubicBezTo>
                  <a:lnTo>
                    <a:pt x="553" y="332"/>
                  </a:lnTo>
                  <a:cubicBezTo>
                    <a:pt x="547" y="304"/>
                    <a:pt x="542" y="250"/>
                    <a:pt x="541" y="197"/>
                  </a:cubicBezTo>
                  <a:lnTo>
                    <a:pt x="541" y="197"/>
                  </a:lnTo>
                  <a:cubicBezTo>
                    <a:pt x="508" y="169"/>
                    <a:pt x="478" y="145"/>
                    <a:pt x="465" y="137"/>
                  </a:cubicBezTo>
                  <a:lnTo>
                    <a:pt x="465" y="137"/>
                  </a:lnTo>
                  <a:cubicBezTo>
                    <a:pt x="452" y="130"/>
                    <a:pt x="440" y="122"/>
                    <a:pt x="426" y="114"/>
                  </a:cubicBezTo>
                  <a:lnTo>
                    <a:pt x="426" y="114"/>
                  </a:lnTo>
                  <a:cubicBezTo>
                    <a:pt x="422" y="113"/>
                    <a:pt x="416" y="111"/>
                    <a:pt x="413" y="108"/>
                  </a:cubicBezTo>
                  <a:lnTo>
                    <a:pt x="413" y="108"/>
                  </a:lnTo>
                  <a:cubicBezTo>
                    <a:pt x="368" y="84"/>
                    <a:pt x="322" y="66"/>
                    <a:pt x="276" y="45"/>
                  </a:cubicBezTo>
                  <a:lnTo>
                    <a:pt x="276" y="45"/>
                  </a:lnTo>
                  <a:cubicBezTo>
                    <a:pt x="262" y="37"/>
                    <a:pt x="246" y="30"/>
                    <a:pt x="231" y="23"/>
                  </a:cubicBezTo>
                  <a:lnTo>
                    <a:pt x="231" y="23"/>
                  </a:lnTo>
                  <a:cubicBezTo>
                    <a:pt x="218" y="15"/>
                    <a:pt x="205" y="7"/>
                    <a:pt x="191" y="0"/>
                  </a:cubicBezTo>
                  <a:lnTo>
                    <a:pt x="191" y="0"/>
                  </a:lnTo>
                  <a:cubicBezTo>
                    <a:pt x="224" y="49"/>
                    <a:pt x="253" y="97"/>
                    <a:pt x="258" y="156"/>
                  </a:cubicBezTo>
                  <a:lnTo>
                    <a:pt x="258" y="156"/>
                  </a:lnTo>
                  <a:cubicBezTo>
                    <a:pt x="264" y="236"/>
                    <a:pt x="221" y="400"/>
                    <a:pt x="176" y="467"/>
                  </a:cubicBezTo>
                  <a:lnTo>
                    <a:pt x="176" y="467"/>
                  </a:lnTo>
                  <a:cubicBezTo>
                    <a:pt x="112" y="566"/>
                    <a:pt x="49" y="670"/>
                    <a:pt x="24" y="786"/>
                  </a:cubicBezTo>
                  <a:lnTo>
                    <a:pt x="24" y="786"/>
                  </a:lnTo>
                  <a:cubicBezTo>
                    <a:pt x="0" y="901"/>
                    <a:pt x="18" y="1032"/>
                    <a:pt x="100" y="1118"/>
                  </a:cubicBezTo>
                  <a:lnTo>
                    <a:pt x="100" y="1118"/>
                  </a:lnTo>
                  <a:cubicBezTo>
                    <a:pt x="159" y="1180"/>
                    <a:pt x="245" y="1210"/>
                    <a:pt x="328" y="1227"/>
                  </a:cubicBezTo>
                  <a:lnTo>
                    <a:pt x="328" y="1227"/>
                  </a:lnTo>
                  <a:cubicBezTo>
                    <a:pt x="403" y="1241"/>
                    <a:pt x="479" y="1247"/>
                    <a:pt x="554" y="1231"/>
                  </a:cubicBezTo>
                  <a:lnTo>
                    <a:pt x="554" y="1231"/>
                  </a:lnTo>
                  <a:cubicBezTo>
                    <a:pt x="628" y="1215"/>
                    <a:pt x="699" y="1178"/>
                    <a:pt x="746" y="1118"/>
                  </a:cubicBezTo>
                  <a:lnTo>
                    <a:pt x="746" y="1118"/>
                  </a:lnTo>
                  <a:cubicBezTo>
                    <a:pt x="809" y="1034"/>
                    <a:pt x="818" y="919"/>
                    <a:pt x="794" y="818"/>
                  </a:cubicBezTo>
                  <a:lnTo>
                    <a:pt x="794" y="818"/>
                  </a:lnTo>
                  <a:cubicBezTo>
                    <a:pt x="769" y="715"/>
                    <a:pt x="715" y="623"/>
                    <a:pt x="661" y="534"/>
                  </a:cubicBezTo>
                  <a:close/>
                  <a:moveTo>
                    <a:pt x="643" y="925"/>
                  </a:moveTo>
                  <a:lnTo>
                    <a:pt x="643" y="925"/>
                  </a:lnTo>
                  <a:cubicBezTo>
                    <a:pt x="640" y="1068"/>
                    <a:pt x="542" y="1120"/>
                    <a:pt x="400" y="1115"/>
                  </a:cubicBezTo>
                  <a:lnTo>
                    <a:pt x="400" y="1115"/>
                  </a:lnTo>
                  <a:cubicBezTo>
                    <a:pt x="258" y="1111"/>
                    <a:pt x="125" y="1053"/>
                    <a:pt x="130" y="910"/>
                  </a:cubicBezTo>
                  <a:lnTo>
                    <a:pt x="130" y="910"/>
                  </a:lnTo>
                  <a:cubicBezTo>
                    <a:pt x="132" y="768"/>
                    <a:pt x="247" y="526"/>
                    <a:pt x="389" y="531"/>
                  </a:cubicBezTo>
                  <a:lnTo>
                    <a:pt x="389" y="531"/>
                  </a:lnTo>
                  <a:cubicBezTo>
                    <a:pt x="531" y="534"/>
                    <a:pt x="648" y="782"/>
                    <a:pt x="643" y="9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17" name="Google Shape;2817;p74"/>
            <p:cNvSpPr/>
            <p:nvPr/>
          </p:nvSpPr>
          <p:spPr>
            <a:xfrm>
              <a:off x="5211312" y="2571187"/>
              <a:ext cx="255587" cy="628649"/>
            </a:xfrm>
            <a:custGeom>
              <a:rect b="b" l="l" r="r" t="t"/>
              <a:pathLst>
                <a:path extrusionOk="0" h="1747" w="712">
                  <a:moveTo>
                    <a:pt x="690" y="1746"/>
                  </a:moveTo>
                  <a:lnTo>
                    <a:pt x="690" y="1746"/>
                  </a:lnTo>
                  <a:cubicBezTo>
                    <a:pt x="682" y="1746"/>
                    <a:pt x="674" y="1742"/>
                    <a:pt x="673" y="1734"/>
                  </a:cubicBezTo>
                  <a:lnTo>
                    <a:pt x="4" y="29"/>
                  </a:lnTo>
                  <a:lnTo>
                    <a:pt x="4" y="29"/>
                  </a:lnTo>
                  <a:cubicBezTo>
                    <a:pt x="0" y="19"/>
                    <a:pt x="5" y="9"/>
                    <a:pt x="15" y="5"/>
                  </a:cubicBezTo>
                  <a:lnTo>
                    <a:pt x="15" y="5"/>
                  </a:lnTo>
                  <a:cubicBezTo>
                    <a:pt x="25" y="0"/>
                    <a:pt x="36" y="6"/>
                    <a:pt x="39" y="15"/>
                  </a:cubicBezTo>
                  <a:lnTo>
                    <a:pt x="708" y="1720"/>
                  </a:lnTo>
                  <a:lnTo>
                    <a:pt x="708" y="1720"/>
                  </a:lnTo>
                  <a:cubicBezTo>
                    <a:pt x="711" y="1731"/>
                    <a:pt x="707" y="1741"/>
                    <a:pt x="697" y="1745"/>
                  </a:cubicBezTo>
                  <a:lnTo>
                    <a:pt x="697" y="1745"/>
                  </a:lnTo>
                  <a:cubicBezTo>
                    <a:pt x="694" y="1746"/>
                    <a:pt x="692" y="1746"/>
                    <a:pt x="690" y="174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18" name="Google Shape;2818;p74"/>
            <p:cNvSpPr/>
            <p:nvPr/>
          </p:nvSpPr>
          <p:spPr>
            <a:xfrm>
              <a:off x="5474837" y="3342712"/>
              <a:ext cx="141287" cy="85725"/>
            </a:xfrm>
            <a:custGeom>
              <a:rect b="b" l="l" r="r" t="t"/>
              <a:pathLst>
                <a:path extrusionOk="0" h="239" w="393">
                  <a:moveTo>
                    <a:pt x="371" y="238"/>
                  </a:moveTo>
                  <a:lnTo>
                    <a:pt x="371" y="238"/>
                  </a:lnTo>
                  <a:cubicBezTo>
                    <a:pt x="365" y="238"/>
                    <a:pt x="359" y="235"/>
                    <a:pt x="355" y="230"/>
                  </a:cubicBezTo>
                  <a:lnTo>
                    <a:pt x="355" y="230"/>
                  </a:lnTo>
                  <a:cubicBezTo>
                    <a:pt x="288" y="135"/>
                    <a:pt x="18" y="41"/>
                    <a:pt x="15" y="40"/>
                  </a:cubicBezTo>
                  <a:lnTo>
                    <a:pt x="15" y="40"/>
                  </a:lnTo>
                  <a:cubicBezTo>
                    <a:pt x="5" y="37"/>
                    <a:pt x="0" y="27"/>
                    <a:pt x="4" y="16"/>
                  </a:cubicBezTo>
                  <a:lnTo>
                    <a:pt x="4" y="16"/>
                  </a:lnTo>
                  <a:cubicBezTo>
                    <a:pt x="6" y="6"/>
                    <a:pt x="18" y="0"/>
                    <a:pt x="28" y="4"/>
                  </a:cubicBezTo>
                  <a:lnTo>
                    <a:pt x="28" y="4"/>
                  </a:lnTo>
                  <a:cubicBezTo>
                    <a:pt x="39" y="8"/>
                    <a:pt x="311" y="101"/>
                    <a:pt x="387" y="207"/>
                  </a:cubicBezTo>
                  <a:lnTo>
                    <a:pt x="387" y="207"/>
                  </a:lnTo>
                  <a:cubicBezTo>
                    <a:pt x="392" y="216"/>
                    <a:pt x="390" y="228"/>
                    <a:pt x="382" y="235"/>
                  </a:cubicBezTo>
                  <a:lnTo>
                    <a:pt x="382" y="235"/>
                  </a:lnTo>
                  <a:cubicBezTo>
                    <a:pt x="379" y="237"/>
                    <a:pt x="374" y="238"/>
                    <a:pt x="371" y="23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819" name="Google Shape;2819;p74"/>
          <p:cNvGrpSpPr/>
          <p:nvPr/>
        </p:nvGrpSpPr>
        <p:grpSpPr>
          <a:xfrm rot="-2896058">
            <a:off x="206295" y="3132777"/>
            <a:ext cx="1592182" cy="1554951"/>
            <a:chOff x="269875" y="3490912"/>
            <a:chExt cx="1968498" cy="1922467"/>
          </a:xfrm>
        </p:grpSpPr>
        <p:sp>
          <p:nvSpPr>
            <p:cNvPr id="2820" name="Google Shape;2820;p74"/>
            <p:cNvSpPr/>
            <p:nvPr/>
          </p:nvSpPr>
          <p:spPr>
            <a:xfrm>
              <a:off x="269875" y="3490912"/>
              <a:ext cx="1968498" cy="1922467"/>
            </a:xfrm>
            <a:custGeom>
              <a:rect b="b" l="l" r="r" t="t"/>
              <a:pathLst>
                <a:path extrusionOk="0" h="5339" w="5469">
                  <a:moveTo>
                    <a:pt x="2132" y="5241"/>
                  </a:moveTo>
                  <a:lnTo>
                    <a:pt x="2023" y="5338"/>
                  </a:lnTo>
                  <a:lnTo>
                    <a:pt x="0" y="3067"/>
                  </a:lnTo>
                  <a:lnTo>
                    <a:pt x="3445" y="0"/>
                  </a:lnTo>
                  <a:lnTo>
                    <a:pt x="5468" y="2270"/>
                  </a:lnTo>
                  <a:lnTo>
                    <a:pt x="5334" y="2389"/>
                  </a:lnTo>
                  <a:cubicBezTo>
                    <a:pt x="5272" y="2356"/>
                    <a:pt x="5212" y="2319"/>
                    <a:pt x="5155" y="2277"/>
                  </a:cubicBezTo>
                  <a:cubicBezTo>
                    <a:pt x="5173" y="2235"/>
                    <a:pt x="5166" y="2184"/>
                    <a:pt x="5134" y="2148"/>
                  </a:cubicBezTo>
                  <a:cubicBezTo>
                    <a:pt x="5089" y="2098"/>
                    <a:pt x="5011" y="2093"/>
                    <a:pt x="4961" y="2138"/>
                  </a:cubicBezTo>
                  <a:cubicBezTo>
                    <a:pt x="4910" y="2183"/>
                    <a:pt x="4906" y="2260"/>
                    <a:pt x="4951" y="2311"/>
                  </a:cubicBezTo>
                  <a:cubicBezTo>
                    <a:pt x="4988" y="2352"/>
                    <a:pt x="5048" y="2363"/>
                    <a:pt x="5096" y="2339"/>
                  </a:cubicBezTo>
                  <a:cubicBezTo>
                    <a:pt x="5125" y="2401"/>
                    <a:pt x="5154" y="2462"/>
                    <a:pt x="5183" y="2524"/>
                  </a:cubicBezTo>
                  <a:lnTo>
                    <a:pt x="4967" y="2716"/>
                  </a:lnTo>
                  <a:cubicBezTo>
                    <a:pt x="4920" y="2667"/>
                    <a:pt x="4873" y="2617"/>
                    <a:pt x="4825" y="2568"/>
                  </a:cubicBezTo>
                  <a:cubicBezTo>
                    <a:pt x="4859" y="2522"/>
                    <a:pt x="4853" y="2458"/>
                    <a:pt x="4811" y="2419"/>
                  </a:cubicBezTo>
                  <a:cubicBezTo>
                    <a:pt x="4765" y="2378"/>
                    <a:pt x="4695" y="2382"/>
                    <a:pt x="4654" y="2427"/>
                  </a:cubicBezTo>
                  <a:cubicBezTo>
                    <a:pt x="4613" y="2473"/>
                    <a:pt x="4617" y="2543"/>
                    <a:pt x="4663" y="2584"/>
                  </a:cubicBezTo>
                  <a:cubicBezTo>
                    <a:pt x="4692" y="2610"/>
                    <a:pt x="4731" y="2618"/>
                    <a:pt x="4766" y="2608"/>
                  </a:cubicBezTo>
                  <a:cubicBezTo>
                    <a:pt x="4807" y="2668"/>
                    <a:pt x="4844" y="2731"/>
                    <a:pt x="4878" y="2795"/>
                  </a:cubicBezTo>
                  <a:lnTo>
                    <a:pt x="4721" y="2935"/>
                  </a:lnTo>
                  <a:cubicBezTo>
                    <a:pt x="4649" y="2903"/>
                    <a:pt x="4583" y="2858"/>
                    <a:pt x="4527" y="2803"/>
                  </a:cubicBezTo>
                  <a:cubicBezTo>
                    <a:pt x="4540" y="2762"/>
                    <a:pt x="4525" y="2716"/>
                    <a:pt x="4488" y="2690"/>
                  </a:cubicBezTo>
                  <a:cubicBezTo>
                    <a:pt x="4442" y="2659"/>
                    <a:pt x="4379" y="2671"/>
                    <a:pt x="4348" y="2717"/>
                  </a:cubicBezTo>
                  <a:cubicBezTo>
                    <a:pt x="4316" y="2763"/>
                    <a:pt x="4328" y="2826"/>
                    <a:pt x="4374" y="2857"/>
                  </a:cubicBezTo>
                  <a:cubicBezTo>
                    <a:pt x="4397" y="2873"/>
                    <a:pt x="4424" y="2878"/>
                    <a:pt x="4449" y="2873"/>
                  </a:cubicBezTo>
                  <a:cubicBezTo>
                    <a:pt x="4473" y="2953"/>
                    <a:pt x="4496" y="3034"/>
                    <a:pt x="4520" y="3114"/>
                  </a:cubicBezTo>
                  <a:lnTo>
                    <a:pt x="4370" y="3247"/>
                  </a:lnTo>
                  <a:cubicBezTo>
                    <a:pt x="4317" y="3194"/>
                    <a:pt x="4263" y="3140"/>
                    <a:pt x="4209" y="3087"/>
                  </a:cubicBezTo>
                  <a:cubicBezTo>
                    <a:pt x="4209" y="3086"/>
                    <a:pt x="4209" y="3086"/>
                    <a:pt x="4210" y="3086"/>
                  </a:cubicBezTo>
                  <a:cubicBezTo>
                    <a:pt x="4231" y="3039"/>
                    <a:pt x="4211" y="2984"/>
                    <a:pt x="4165" y="2962"/>
                  </a:cubicBezTo>
                  <a:cubicBezTo>
                    <a:pt x="4118" y="2940"/>
                    <a:pt x="4063" y="2960"/>
                    <a:pt x="4041" y="3007"/>
                  </a:cubicBezTo>
                  <a:cubicBezTo>
                    <a:pt x="4019" y="3053"/>
                    <a:pt x="4039" y="3109"/>
                    <a:pt x="4086" y="3130"/>
                  </a:cubicBezTo>
                  <a:cubicBezTo>
                    <a:pt x="4101" y="3137"/>
                    <a:pt x="4117" y="3140"/>
                    <a:pt x="4132" y="3139"/>
                  </a:cubicBezTo>
                  <a:cubicBezTo>
                    <a:pt x="4173" y="3209"/>
                    <a:pt x="4214" y="3280"/>
                    <a:pt x="4255" y="3350"/>
                  </a:cubicBezTo>
                  <a:lnTo>
                    <a:pt x="4104" y="3485"/>
                  </a:lnTo>
                  <a:cubicBezTo>
                    <a:pt x="4037" y="3439"/>
                    <a:pt x="3970" y="3393"/>
                    <a:pt x="3903" y="3347"/>
                  </a:cubicBezTo>
                  <a:cubicBezTo>
                    <a:pt x="3904" y="3345"/>
                    <a:pt x="3904" y="3343"/>
                    <a:pt x="3905" y="3341"/>
                  </a:cubicBezTo>
                  <a:cubicBezTo>
                    <a:pt x="3917" y="3294"/>
                    <a:pt x="3889" y="3245"/>
                    <a:pt x="3842" y="3233"/>
                  </a:cubicBezTo>
                  <a:cubicBezTo>
                    <a:pt x="3795" y="3221"/>
                    <a:pt x="3746" y="3249"/>
                    <a:pt x="3734" y="3296"/>
                  </a:cubicBezTo>
                  <a:cubicBezTo>
                    <a:pt x="3722" y="3343"/>
                    <a:pt x="3750" y="3391"/>
                    <a:pt x="3797" y="3404"/>
                  </a:cubicBezTo>
                  <a:cubicBezTo>
                    <a:pt x="3815" y="3408"/>
                    <a:pt x="3834" y="3407"/>
                    <a:pt x="3850" y="3401"/>
                  </a:cubicBezTo>
                  <a:cubicBezTo>
                    <a:pt x="3893" y="3466"/>
                    <a:pt x="3937" y="3530"/>
                    <a:pt x="3980" y="3595"/>
                  </a:cubicBezTo>
                  <a:lnTo>
                    <a:pt x="3762" y="3789"/>
                  </a:lnTo>
                  <a:cubicBezTo>
                    <a:pt x="3705" y="3736"/>
                    <a:pt x="3648" y="3682"/>
                    <a:pt x="3591" y="3629"/>
                  </a:cubicBezTo>
                  <a:cubicBezTo>
                    <a:pt x="3596" y="3619"/>
                    <a:pt x="3599" y="3608"/>
                    <a:pt x="3600" y="3596"/>
                  </a:cubicBezTo>
                  <a:cubicBezTo>
                    <a:pt x="3603" y="3548"/>
                    <a:pt x="3566" y="3507"/>
                    <a:pt x="3519" y="3504"/>
                  </a:cubicBezTo>
                  <a:cubicBezTo>
                    <a:pt x="3471" y="3502"/>
                    <a:pt x="3430" y="3538"/>
                    <a:pt x="3427" y="3586"/>
                  </a:cubicBezTo>
                  <a:cubicBezTo>
                    <a:pt x="3425" y="3633"/>
                    <a:pt x="3461" y="3674"/>
                    <a:pt x="3509" y="3677"/>
                  </a:cubicBezTo>
                  <a:cubicBezTo>
                    <a:pt x="3514" y="3677"/>
                    <a:pt x="3518" y="3677"/>
                    <a:pt x="3523" y="3677"/>
                  </a:cubicBezTo>
                  <a:cubicBezTo>
                    <a:pt x="3559" y="3753"/>
                    <a:pt x="3596" y="3829"/>
                    <a:pt x="3632" y="3905"/>
                  </a:cubicBezTo>
                  <a:lnTo>
                    <a:pt x="3446" y="4070"/>
                  </a:lnTo>
                  <a:cubicBezTo>
                    <a:pt x="3390" y="4016"/>
                    <a:pt x="3338" y="3958"/>
                    <a:pt x="3290" y="3896"/>
                  </a:cubicBezTo>
                  <a:cubicBezTo>
                    <a:pt x="3296" y="3882"/>
                    <a:pt x="3298" y="3867"/>
                    <a:pt x="3295" y="3851"/>
                  </a:cubicBezTo>
                  <a:cubicBezTo>
                    <a:pt x="3289" y="3802"/>
                    <a:pt x="3244" y="3769"/>
                    <a:pt x="3196" y="3776"/>
                  </a:cubicBezTo>
                  <a:cubicBezTo>
                    <a:pt x="3148" y="3782"/>
                    <a:pt x="3114" y="3827"/>
                    <a:pt x="3121" y="3875"/>
                  </a:cubicBezTo>
                  <a:cubicBezTo>
                    <a:pt x="3128" y="3923"/>
                    <a:pt x="3172" y="3957"/>
                    <a:pt x="3220" y="3950"/>
                  </a:cubicBezTo>
                  <a:cubicBezTo>
                    <a:pt x="3225" y="3950"/>
                    <a:pt x="3229" y="3949"/>
                    <a:pt x="3233" y="3947"/>
                  </a:cubicBezTo>
                  <a:cubicBezTo>
                    <a:pt x="3264" y="4024"/>
                    <a:pt x="3295" y="4101"/>
                    <a:pt x="3326" y="4177"/>
                  </a:cubicBezTo>
                  <a:lnTo>
                    <a:pt x="3166" y="4320"/>
                  </a:lnTo>
                  <a:cubicBezTo>
                    <a:pt x="3108" y="4268"/>
                    <a:pt x="3049" y="4216"/>
                    <a:pt x="2991" y="4164"/>
                  </a:cubicBezTo>
                  <a:cubicBezTo>
                    <a:pt x="2997" y="4146"/>
                    <a:pt x="2997" y="4125"/>
                    <a:pt x="2991" y="4106"/>
                  </a:cubicBezTo>
                  <a:cubicBezTo>
                    <a:pt x="2974" y="4057"/>
                    <a:pt x="2922" y="4030"/>
                    <a:pt x="2873" y="4047"/>
                  </a:cubicBezTo>
                  <a:cubicBezTo>
                    <a:pt x="2824" y="4063"/>
                    <a:pt x="2798" y="4116"/>
                    <a:pt x="2814" y="4165"/>
                  </a:cubicBezTo>
                  <a:cubicBezTo>
                    <a:pt x="2828" y="4206"/>
                    <a:pt x="2867" y="4231"/>
                    <a:pt x="2908" y="4228"/>
                  </a:cubicBezTo>
                  <a:cubicBezTo>
                    <a:pt x="2945" y="4302"/>
                    <a:pt x="2982" y="4377"/>
                    <a:pt x="3019" y="4451"/>
                  </a:cubicBezTo>
                  <a:lnTo>
                    <a:pt x="2882" y="4573"/>
                  </a:lnTo>
                  <a:cubicBezTo>
                    <a:pt x="2820" y="4520"/>
                    <a:pt x="2759" y="4467"/>
                    <a:pt x="2697" y="4414"/>
                  </a:cubicBezTo>
                  <a:cubicBezTo>
                    <a:pt x="2699" y="4396"/>
                    <a:pt x="2695" y="4378"/>
                    <a:pt x="2686" y="4361"/>
                  </a:cubicBezTo>
                  <a:cubicBezTo>
                    <a:pt x="2660" y="4311"/>
                    <a:pt x="2599" y="4292"/>
                    <a:pt x="2550" y="4318"/>
                  </a:cubicBezTo>
                  <a:cubicBezTo>
                    <a:pt x="2501" y="4344"/>
                    <a:pt x="2482" y="4405"/>
                    <a:pt x="2507" y="4454"/>
                  </a:cubicBezTo>
                  <a:cubicBezTo>
                    <a:pt x="2525" y="4488"/>
                    <a:pt x="2559" y="4507"/>
                    <a:pt x="2595" y="4508"/>
                  </a:cubicBezTo>
                  <a:cubicBezTo>
                    <a:pt x="2622" y="4591"/>
                    <a:pt x="2650" y="4673"/>
                    <a:pt x="2677" y="4755"/>
                  </a:cubicBezTo>
                  <a:lnTo>
                    <a:pt x="2545" y="4873"/>
                  </a:lnTo>
                  <a:cubicBezTo>
                    <a:pt x="2494" y="4824"/>
                    <a:pt x="2442" y="4776"/>
                    <a:pt x="2391" y="4728"/>
                  </a:cubicBezTo>
                  <a:cubicBezTo>
                    <a:pt x="2408" y="4693"/>
                    <a:pt x="2406" y="4650"/>
                    <a:pt x="2381" y="4616"/>
                  </a:cubicBezTo>
                  <a:cubicBezTo>
                    <a:pt x="2346" y="4566"/>
                    <a:pt x="2277" y="4554"/>
                    <a:pt x="2227" y="4589"/>
                  </a:cubicBezTo>
                  <a:cubicBezTo>
                    <a:pt x="2177" y="4625"/>
                    <a:pt x="2165" y="4694"/>
                    <a:pt x="2201" y="4744"/>
                  </a:cubicBezTo>
                  <a:cubicBezTo>
                    <a:pt x="2226" y="4779"/>
                    <a:pt x="2268" y="4796"/>
                    <a:pt x="2309" y="4789"/>
                  </a:cubicBezTo>
                  <a:cubicBezTo>
                    <a:pt x="2351" y="4849"/>
                    <a:pt x="2394" y="4909"/>
                    <a:pt x="2436" y="4970"/>
                  </a:cubicBezTo>
                  <a:lnTo>
                    <a:pt x="2290" y="5100"/>
                  </a:lnTo>
                  <a:cubicBezTo>
                    <a:pt x="2228" y="5060"/>
                    <a:pt x="2166" y="5020"/>
                    <a:pt x="2104" y="4980"/>
                  </a:cubicBezTo>
                  <a:cubicBezTo>
                    <a:pt x="2113" y="4943"/>
                    <a:pt x="2104" y="4902"/>
                    <a:pt x="2077" y="4871"/>
                  </a:cubicBezTo>
                  <a:cubicBezTo>
                    <a:pt x="2032" y="4820"/>
                    <a:pt x="1954" y="4816"/>
                    <a:pt x="1904" y="4861"/>
                  </a:cubicBezTo>
                  <a:cubicBezTo>
                    <a:pt x="1854" y="4905"/>
                    <a:pt x="1849" y="4983"/>
                    <a:pt x="1894" y="5033"/>
                  </a:cubicBezTo>
                  <a:cubicBezTo>
                    <a:pt x="1927" y="5070"/>
                    <a:pt x="1977" y="5082"/>
                    <a:pt x="2021" y="5069"/>
                  </a:cubicBezTo>
                  <a:cubicBezTo>
                    <a:pt x="2058" y="5126"/>
                    <a:pt x="2095" y="5183"/>
                    <a:pt x="2132" y="5241"/>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1" name="Google Shape;2821;p74"/>
            <p:cNvSpPr/>
            <p:nvPr/>
          </p:nvSpPr>
          <p:spPr>
            <a:xfrm>
              <a:off x="877887" y="4176712"/>
              <a:ext cx="1219197" cy="1085854"/>
            </a:xfrm>
            <a:custGeom>
              <a:rect b="b" l="l" r="r" t="t"/>
              <a:pathLst>
                <a:path extrusionOk="0" h="3018" w="3386">
                  <a:moveTo>
                    <a:pt x="16" y="3017"/>
                  </a:moveTo>
                  <a:cubicBezTo>
                    <a:pt x="12" y="3017"/>
                    <a:pt x="8" y="3016"/>
                    <a:pt x="5" y="3012"/>
                  </a:cubicBezTo>
                  <a:cubicBezTo>
                    <a:pt x="0" y="3006"/>
                    <a:pt x="0" y="2997"/>
                    <a:pt x="7" y="2991"/>
                  </a:cubicBezTo>
                  <a:lnTo>
                    <a:pt x="3359" y="6"/>
                  </a:lnTo>
                  <a:cubicBezTo>
                    <a:pt x="3365" y="0"/>
                    <a:pt x="3374" y="1"/>
                    <a:pt x="3380" y="7"/>
                  </a:cubicBezTo>
                  <a:cubicBezTo>
                    <a:pt x="3385" y="13"/>
                    <a:pt x="3385" y="22"/>
                    <a:pt x="3379" y="28"/>
                  </a:cubicBezTo>
                  <a:lnTo>
                    <a:pt x="26" y="3014"/>
                  </a:lnTo>
                  <a:cubicBezTo>
                    <a:pt x="24" y="3016"/>
                    <a:pt x="20" y="3017"/>
                    <a:pt x="16" y="301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2" name="Google Shape;2822;p74"/>
            <p:cNvSpPr/>
            <p:nvPr/>
          </p:nvSpPr>
          <p:spPr>
            <a:xfrm>
              <a:off x="323850" y="3541712"/>
              <a:ext cx="1727196" cy="1666869"/>
            </a:xfrm>
            <a:custGeom>
              <a:rect b="b" l="l" r="r" t="t"/>
              <a:pathLst>
                <a:path extrusionOk="0" h="4630" w="4798">
                  <a:moveTo>
                    <a:pt x="1538" y="4626"/>
                  </a:moveTo>
                  <a:lnTo>
                    <a:pt x="3" y="2903"/>
                  </a:lnTo>
                  <a:cubicBezTo>
                    <a:pt x="0" y="2900"/>
                    <a:pt x="1" y="2895"/>
                    <a:pt x="4" y="2893"/>
                  </a:cubicBezTo>
                  <a:lnTo>
                    <a:pt x="3249" y="3"/>
                  </a:lnTo>
                  <a:cubicBezTo>
                    <a:pt x="3252" y="0"/>
                    <a:pt x="3257" y="1"/>
                    <a:pt x="3259" y="4"/>
                  </a:cubicBezTo>
                  <a:lnTo>
                    <a:pt x="4794" y="1726"/>
                  </a:lnTo>
                  <a:cubicBezTo>
                    <a:pt x="4797" y="1729"/>
                    <a:pt x="4797" y="1733"/>
                    <a:pt x="4794" y="1736"/>
                  </a:cubicBezTo>
                  <a:lnTo>
                    <a:pt x="1548" y="4627"/>
                  </a:lnTo>
                  <a:cubicBezTo>
                    <a:pt x="1545" y="4629"/>
                    <a:pt x="1541" y="4629"/>
                    <a:pt x="1538" y="4626"/>
                  </a:cubicBezTo>
                  <a:close/>
                  <a:moveTo>
                    <a:pt x="18" y="2899"/>
                  </a:moveTo>
                  <a:lnTo>
                    <a:pt x="1544" y="4611"/>
                  </a:lnTo>
                  <a:lnTo>
                    <a:pt x="4779" y="1730"/>
                  </a:lnTo>
                  <a:lnTo>
                    <a:pt x="3253" y="18"/>
                  </a:lnTo>
                  <a:lnTo>
                    <a:pt x="18" y="289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3" name="Google Shape;2823;p74"/>
            <p:cNvSpPr/>
            <p:nvPr/>
          </p:nvSpPr>
          <p:spPr>
            <a:xfrm>
              <a:off x="430212" y="4486275"/>
              <a:ext cx="558798" cy="627061"/>
            </a:xfrm>
            <a:custGeom>
              <a:rect b="b" l="l" r="r" t="t"/>
              <a:pathLst>
                <a:path extrusionOk="0" h="1740" w="1551">
                  <a:moveTo>
                    <a:pt x="1537" y="1736"/>
                  </a:moveTo>
                  <a:lnTo>
                    <a:pt x="2" y="13"/>
                  </a:lnTo>
                  <a:cubicBezTo>
                    <a:pt x="0" y="10"/>
                    <a:pt x="0" y="5"/>
                    <a:pt x="3" y="3"/>
                  </a:cubicBezTo>
                  <a:cubicBezTo>
                    <a:pt x="6" y="0"/>
                    <a:pt x="10" y="1"/>
                    <a:pt x="13" y="3"/>
                  </a:cubicBezTo>
                  <a:lnTo>
                    <a:pt x="1548" y="1727"/>
                  </a:lnTo>
                  <a:cubicBezTo>
                    <a:pt x="1550" y="1730"/>
                    <a:pt x="1550" y="1734"/>
                    <a:pt x="1547" y="1737"/>
                  </a:cubicBezTo>
                  <a:cubicBezTo>
                    <a:pt x="1544" y="1739"/>
                    <a:pt x="1540" y="1739"/>
                    <a:pt x="1537" y="173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4" name="Google Shape;2824;p74"/>
            <p:cNvSpPr/>
            <p:nvPr/>
          </p:nvSpPr>
          <p:spPr>
            <a:xfrm>
              <a:off x="536575" y="4392612"/>
              <a:ext cx="558798" cy="627060"/>
            </a:xfrm>
            <a:custGeom>
              <a:rect b="b" l="l" r="r" t="t"/>
              <a:pathLst>
                <a:path extrusionOk="0" h="1741" w="1551">
                  <a:moveTo>
                    <a:pt x="1537" y="1736"/>
                  </a:moveTo>
                  <a:lnTo>
                    <a:pt x="2" y="13"/>
                  </a:lnTo>
                  <a:cubicBezTo>
                    <a:pt x="0" y="10"/>
                    <a:pt x="0" y="6"/>
                    <a:pt x="3" y="3"/>
                  </a:cubicBezTo>
                  <a:cubicBezTo>
                    <a:pt x="6" y="0"/>
                    <a:pt x="10" y="1"/>
                    <a:pt x="13" y="4"/>
                  </a:cubicBezTo>
                  <a:lnTo>
                    <a:pt x="1548" y="1727"/>
                  </a:lnTo>
                  <a:cubicBezTo>
                    <a:pt x="1550" y="1730"/>
                    <a:pt x="1550" y="1734"/>
                    <a:pt x="1547" y="1737"/>
                  </a:cubicBezTo>
                  <a:cubicBezTo>
                    <a:pt x="1544" y="1740"/>
                    <a:pt x="1540" y="1739"/>
                    <a:pt x="1537" y="173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5" name="Google Shape;2825;p74"/>
            <p:cNvSpPr/>
            <p:nvPr/>
          </p:nvSpPr>
          <p:spPr>
            <a:xfrm>
              <a:off x="642937" y="4297362"/>
              <a:ext cx="558798" cy="627061"/>
            </a:xfrm>
            <a:custGeom>
              <a:rect b="b" l="l" r="r" t="t"/>
              <a:pathLst>
                <a:path extrusionOk="0" h="1740" w="1551">
                  <a:moveTo>
                    <a:pt x="1537" y="1736"/>
                  </a:moveTo>
                  <a:lnTo>
                    <a:pt x="2" y="12"/>
                  </a:lnTo>
                  <a:cubicBezTo>
                    <a:pt x="0" y="9"/>
                    <a:pt x="0" y="5"/>
                    <a:pt x="3" y="2"/>
                  </a:cubicBezTo>
                  <a:cubicBezTo>
                    <a:pt x="6" y="0"/>
                    <a:pt x="10" y="0"/>
                    <a:pt x="13" y="3"/>
                  </a:cubicBezTo>
                  <a:lnTo>
                    <a:pt x="1548" y="1726"/>
                  </a:lnTo>
                  <a:cubicBezTo>
                    <a:pt x="1550" y="1729"/>
                    <a:pt x="1550" y="1734"/>
                    <a:pt x="1547" y="1736"/>
                  </a:cubicBezTo>
                  <a:cubicBezTo>
                    <a:pt x="1544" y="1739"/>
                    <a:pt x="1540" y="1738"/>
                    <a:pt x="1537" y="173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6" name="Google Shape;2826;p74"/>
            <p:cNvSpPr/>
            <p:nvPr/>
          </p:nvSpPr>
          <p:spPr>
            <a:xfrm>
              <a:off x="747712" y="4203700"/>
              <a:ext cx="558798" cy="627061"/>
            </a:xfrm>
            <a:custGeom>
              <a:rect b="b" l="l" r="r" t="t"/>
              <a:pathLst>
                <a:path extrusionOk="0" h="1740" w="1551">
                  <a:moveTo>
                    <a:pt x="1537" y="1736"/>
                  </a:moveTo>
                  <a:lnTo>
                    <a:pt x="2" y="12"/>
                  </a:lnTo>
                  <a:cubicBezTo>
                    <a:pt x="0" y="10"/>
                    <a:pt x="0" y="5"/>
                    <a:pt x="3" y="3"/>
                  </a:cubicBezTo>
                  <a:cubicBezTo>
                    <a:pt x="6" y="0"/>
                    <a:pt x="10" y="0"/>
                    <a:pt x="13" y="3"/>
                  </a:cubicBezTo>
                  <a:lnTo>
                    <a:pt x="1548" y="1726"/>
                  </a:lnTo>
                  <a:cubicBezTo>
                    <a:pt x="1550" y="1729"/>
                    <a:pt x="1550" y="1734"/>
                    <a:pt x="1547" y="1736"/>
                  </a:cubicBezTo>
                  <a:cubicBezTo>
                    <a:pt x="1544" y="1739"/>
                    <a:pt x="1540" y="1739"/>
                    <a:pt x="1537" y="173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7" name="Google Shape;2827;p74"/>
            <p:cNvSpPr/>
            <p:nvPr/>
          </p:nvSpPr>
          <p:spPr>
            <a:xfrm>
              <a:off x="854075" y="4108450"/>
              <a:ext cx="558801" cy="627061"/>
            </a:xfrm>
            <a:custGeom>
              <a:rect b="b" l="l" r="r" t="t"/>
              <a:pathLst>
                <a:path extrusionOk="0" h="1740" w="1552">
                  <a:moveTo>
                    <a:pt x="1537" y="1736"/>
                  </a:moveTo>
                  <a:lnTo>
                    <a:pt x="2" y="13"/>
                  </a:lnTo>
                  <a:cubicBezTo>
                    <a:pt x="0" y="10"/>
                    <a:pt x="0" y="5"/>
                    <a:pt x="3" y="3"/>
                  </a:cubicBezTo>
                  <a:cubicBezTo>
                    <a:pt x="6" y="0"/>
                    <a:pt x="10" y="0"/>
                    <a:pt x="13" y="3"/>
                  </a:cubicBezTo>
                  <a:lnTo>
                    <a:pt x="1548" y="1727"/>
                  </a:lnTo>
                  <a:cubicBezTo>
                    <a:pt x="1551" y="1729"/>
                    <a:pt x="1550" y="1734"/>
                    <a:pt x="1547" y="1737"/>
                  </a:cubicBezTo>
                  <a:cubicBezTo>
                    <a:pt x="1544" y="1739"/>
                    <a:pt x="1540" y="1739"/>
                    <a:pt x="1537" y="173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8" name="Google Shape;2828;p74"/>
            <p:cNvSpPr/>
            <p:nvPr/>
          </p:nvSpPr>
          <p:spPr>
            <a:xfrm>
              <a:off x="960437" y="4014787"/>
              <a:ext cx="558801" cy="627061"/>
            </a:xfrm>
            <a:custGeom>
              <a:rect b="b" l="l" r="r" t="t"/>
              <a:pathLst>
                <a:path extrusionOk="0" h="1740" w="1552">
                  <a:moveTo>
                    <a:pt x="1537" y="1736"/>
                  </a:moveTo>
                  <a:lnTo>
                    <a:pt x="2" y="13"/>
                  </a:lnTo>
                  <a:cubicBezTo>
                    <a:pt x="0" y="10"/>
                    <a:pt x="0" y="6"/>
                    <a:pt x="3" y="3"/>
                  </a:cubicBezTo>
                  <a:cubicBezTo>
                    <a:pt x="6" y="0"/>
                    <a:pt x="10" y="1"/>
                    <a:pt x="13" y="3"/>
                  </a:cubicBezTo>
                  <a:lnTo>
                    <a:pt x="1548" y="1727"/>
                  </a:lnTo>
                  <a:cubicBezTo>
                    <a:pt x="1551" y="1730"/>
                    <a:pt x="1550" y="1734"/>
                    <a:pt x="1547" y="1737"/>
                  </a:cubicBezTo>
                  <a:cubicBezTo>
                    <a:pt x="1544" y="1739"/>
                    <a:pt x="1540" y="1739"/>
                    <a:pt x="1537" y="173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9" name="Google Shape;2829;p74"/>
            <p:cNvSpPr/>
            <p:nvPr/>
          </p:nvSpPr>
          <p:spPr>
            <a:xfrm>
              <a:off x="1066800" y="3919537"/>
              <a:ext cx="558801" cy="627061"/>
            </a:xfrm>
            <a:custGeom>
              <a:rect b="b" l="l" r="r" t="t"/>
              <a:pathLst>
                <a:path extrusionOk="0" h="1740" w="1552">
                  <a:moveTo>
                    <a:pt x="1537" y="1735"/>
                  </a:moveTo>
                  <a:lnTo>
                    <a:pt x="2" y="12"/>
                  </a:lnTo>
                  <a:cubicBezTo>
                    <a:pt x="0" y="9"/>
                    <a:pt x="0" y="5"/>
                    <a:pt x="3" y="2"/>
                  </a:cubicBezTo>
                  <a:cubicBezTo>
                    <a:pt x="6" y="0"/>
                    <a:pt x="10" y="0"/>
                    <a:pt x="13" y="3"/>
                  </a:cubicBezTo>
                  <a:lnTo>
                    <a:pt x="1548" y="1726"/>
                  </a:lnTo>
                  <a:cubicBezTo>
                    <a:pt x="1551" y="1729"/>
                    <a:pt x="1549" y="1733"/>
                    <a:pt x="1547" y="1736"/>
                  </a:cubicBezTo>
                  <a:cubicBezTo>
                    <a:pt x="1544" y="1739"/>
                    <a:pt x="1540" y="1738"/>
                    <a:pt x="1537" y="17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0" name="Google Shape;2830;p74"/>
            <p:cNvSpPr/>
            <p:nvPr/>
          </p:nvSpPr>
          <p:spPr>
            <a:xfrm>
              <a:off x="1173162" y="3825875"/>
              <a:ext cx="558801" cy="625475"/>
            </a:xfrm>
            <a:custGeom>
              <a:rect b="b" l="l" r="r" t="t"/>
              <a:pathLst>
                <a:path extrusionOk="0" h="1739" w="1552">
                  <a:moveTo>
                    <a:pt x="1538" y="1735"/>
                  </a:moveTo>
                  <a:lnTo>
                    <a:pt x="3" y="12"/>
                  </a:lnTo>
                  <a:cubicBezTo>
                    <a:pt x="0" y="9"/>
                    <a:pt x="0" y="5"/>
                    <a:pt x="3" y="2"/>
                  </a:cubicBezTo>
                  <a:cubicBezTo>
                    <a:pt x="6" y="0"/>
                    <a:pt x="11" y="0"/>
                    <a:pt x="13" y="3"/>
                  </a:cubicBezTo>
                  <a:lnTo>
                    <a:pt x="1548" y="1725"/>
                  </a:lnTo>
                  <a:cubicBezTo>
                    <a:pt x="1551" y="1728"/>
                    <a:pt x="1550" y="1733"/>
                    <a:pt x="1548" y="1735"/>
                  </a:cubicBezTo>
                  <a:cubicBezTo>
                    <a:pt x="1545" y="1738"/>
                    <a:pt x="1540" y="1738"/>
                    <a:pt x="1538" y="17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1" name="Google Shape;2831;p74"/>
            <p:cNvSpPr/>
            <p:nvPr/>
          </p:nvSpPr>
          <p:spPr>
            <a:xfrm>
              <a:off x="1279525" y="3730625"/>
              <a:ext cx="558801" cy="625475"/>
            </a:xfrm>
            <a:custGeom>
              <a:rect b="b" l="l" r="r" t="t"/>
              <a:pathLst>
                <a:path extrusionOk="0" h="1739" w="1552">
                  <a:moveTo>
                    <a:pt x="1538" y="1735"/>
                  </a:moveTo>
                  <a:lnTo>
                    <a:pt x="3" y="13"/>
                  </a:lnTo>
                  <a:cubicBezTo>
                    <a:pt x="0" y="10"/>
                    <a:pt x="0" y="5"/>
                    <a:pt x="3" y="3"/>
                  </a:cubicBezTo>
                  <a:cubicBezTo>
                    <a:pt x="6" y="0"/>
                    <a:pt x="11" y="0"/>
                    <a:pt x="13" y="3"/>
                  </a:cubicBezTo>
                  <a:lnTo>
                    <a:pt x="1548" y="1725"/>
                  </a:lnTo>
                  <a:cubicBezTo>
                    <a:pt x="1551" y="1728"/>
                    <a:pt x="1550" y="1733"/>
                    <a:pt x="1548" y="1735"/>
                  </a:cubicBezTo>
                  <a:cubicBezTo>
                    <a:pt x="1545" y="1738"/>
                    <a:pt x="1540" y="1738"/>
                    <a:pt x="1538" y="17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2" name="Google Shape;2832;p74"/>
            <p:cNvSpPr/>
            <p:nvPr/>
          </p:nvSpPr>
          <p:spPr>
            <a:xfrm>
              <a:off x="1385887" y="3635375"/>
              <a:ext cx="558801" cy="625475"/>
            </a:xfrm>
            <a:custGeom>
              <a:rect b="b" l="l" r="r" t="t"/>
              <a:pathLst>
                <a:path extrusionOk="0" h="1739" w="1552">
                  <a:moveTo>
                    <a:pt x="1538" y="1735"/>
                  </a:moveTo>
                  <a:lnTo>
                    <a:pt x="3" y="13"/>
                  </a:lnTo>
                  <a:cubicBezTo>
                    <a:pt x="0" y="10"/>
                    <a:pt x="0" y="5"/>
                    <a:pt x="3" y="3"/>
                  </a:cubicBezTo>
                  <a:cubicBezTo>
                    <a:pt x="6" y="0"/>
                    <a:pt x="11" y="0"/>
                    <a:pt x="13" y="3"/>
                  </a:cubicBezTo>
                  <a:lnTo>
                    <a:pt x="1548" y="1726"/>
                  </a:lnTo>
                  <a:cubicBezTo>
                    <a:pt x="1551" y="1729"/>
                    <a:pt x="1551" y="1733"/>
                    <a:pt x="1548" y="1736"/>
                  </a:cubicBezTo>
                  <a:cubicBezTo>
                    <a:pt x="1545" y="1738"/>
                    <a:pt x="1540" y="1738"/>
                    <a:pt x="1538" y="17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3" name="Google Shape;2833;p74"/>
            <p:cNvSpPr/>
            <p:nvPr/>
          </p:nvSpPr>
          <p:spPr>
            <a:xfrm>
              <a:off x="825500" y="4105275"/>
              <a:ext cx="1174752" cy="1046164"/>
            </a:xfrm>
            <a:custGeom>
              <a:rect b="b" l="l" r="r" t="t"/>
              <a:pathLst>
                <a:path extrusionOk="0" h="2907" w="3262">
                  <a:moveTo>
                    <a:pt x="3" y="2903"/>
                  </a:moveTo>
                  <a:cubicBezTo>
                    <a:pt x="0" y="2900"/>
                    <a:pt x="0" y="2896"/>
                    <a:pt x="3" y="2893"/>
                  </a:cubicBezTo>
                  <a:lnTo>
                    <a:pt x="3249" y="3"/>
                  </a:lnTo>
                  <a:cubicBezTo>
                    <a:pt x="3252" y="0"/>
                    <a:pt x="3256" y="0"/>
                    <a:pt x="3259" y="3"/>
                  </a:cubicBezTo>
                  <a:cubicBezTo>
                    <a:pt x="3261" y="6"/>
                    <a:pt x="3261" y="11"/>
                    <a:pt x="3258" y="13"/>
                  </a:cubicBezTo>
                  <a:lnTo>
                    <a:pt x="12" y="2904"/>
                  </a:lnTo>
                  <a:cubicBezTo>
                    <a:pt x="10" y="2906"/>
                    <a:pt x="5" y="2906"/>
                    <a:pt x="3" y="290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4" name="Google Shape;2834;p74"/>
            <p:cNvSpPr/>
            <p:nvPr/>
          </p:nvSpPr>
          <p:spPr>
            <a:xfrm>
              <a:off x="774700" y="4048125"/>
              <a:ext cx="1174753" cy="1046160"/>
            </a:xfrm>
            <a:custGeom>
              <a:rect b="b" l="l" r="r" t="t"/>
              <a:pathLst>
                <a:path extrusionOk="0" h="2908" w="3263">
                  <a:moveTo>
                    <a:pt x="3" y="2904"/>
                  </a:moveTo>
                  <a:cubicBezTo>
                    <a:pt x="0" y="2901"/>
                    <a:pt x="1" y="2896"/>
                    <a:pt x="4" y="2894"/>
                  </a:cubicBezTo>
                  <a:lnTo>
                    <a:pt x="3249" y="3"/>
                  </a:lnTo>
                  <a:cubicBezTo>
                    <a:pt x="3252" y="0"/>
                    <a:pt x="3257" y="1"/>
                    <a:pt x="3259" y="3"/>
                  </a:cubicBezTo>
                  <a:cubicBezTo>
                    <a:pt x="3262" y="6"/>
                    <a:pt x="3262" y="11"/>
                    <a:pt x="3259" y="13"/>
                  </a:cubicBezTo>
                  <a:lnTo>
                    <a:pt x="13" y="2904"/>
                  </a:lnTo>
                  <a:cubicBezTo>
                    <a:pt x="10" y="2907"/>
                    <a:pt x="6" y="2907"/>
                    <a:pt x="3" y="290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5" name="Google Shape;2835;p74"/>
            <p:cNvSpPr/>
            <p:nvPr/>
          </p:nvSpPr>
          <p:spPr>
            <a:xfrm>
              <a:off x="725487" y="3992562"/>
              <a:ext cx="1174752" cy="1046164"/>
            </a:xfrm>
            <a:custGeom>
              <a:rect b="b" l="l" r="r" t="t"/>
              <a:pathLst>
                <a:path extrusionOk="0" h="2907" w="3262">
                  <a:moveTo>
                    <a:pt x="2" y="2903"/>
                  </a:moveTo>
                  <a:cubicBezTo>
                    <a:pt x="0" y="2900"/>
                    <a:pt x="0" y="2896"/>
                    <a:pt x="3" y="2893"/>
                  </a:cubicBezTo>
                  <a:lnTo>
                    <a:pt x="3249" y="2"/>
                  </a:lnTo>
                  <a:cubicBezTo>
                    <a:pt x="3252" y="0"/>
                    <a:pt x="3256" y="0"/>
                    <a:pt x="3259" y="3"/>
                  </a:cubicBezTo>
                  <a:cubicBezTo>
                    <a:pt x="3261" y="6"/>
                    <a:pt x="3261" y="10"/>
                    <a:pt x="3258" y="13"/>
                  </a:cubicBezTo>
                  <a:lnTo>
                    <a:pt x="12" y="2904"/>
                  </a:lnTo>
                  <a:cubicBezTo>
                    <a:pt x="9" y="2906"/>
                    <a:pt x="5" y="2906"/>
                    <a:pt x="2" y="290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6" name="Google Shape;2836;p74"/>
            <p:cNvSpPr/>
            <p:nvPr/>
          </p:nvSpPr>
          <p:spPr>
            <a:xfrm>
              <a:off x="674687" y="3935412"/>
              <a:ext cx="1174753" cy="1046164"/>
            </a:xfrm>
            <a:custGeom>
              <a:rect b="b" l="l" r="r" t="t"/>
              <a:pathLst>
                <a:path extrusionOk="0" h="2907" w="3263">
                  <a:moveTo>
                    <a:pt x="3" y="2903"/>
                  </a:moveTo>
                  <a:cubicBezTo>
                    <a:pt x="0" y="2900"/>
                    <a:pt x="1" y="2896"/>
                    <a:pt x="3" y="2893"/>
                  </a:cubicBezTo>
                  <a:lnTo>
                    <a:pt x="3249" y="3"/>
                  </a:lnTo>
                  <a:cubicBezTo>
                    <a:pt x="3252" y="0"/>
                    <a:pt x="3256" y="0"/>
                    <a:pt x="3259" y="3"/>
                  </a:cubicBezTo>
                  <a:cubicBezTo>
                    <a:pt x="3262" y="6"/>
                    <a:pt x="3261" y="11"/>
                    <a:pt x="3259" y="13"/>
                  </a:cubicBezTo>
                  <a:lnTo>
                    <a:pt x="13" y="2904"/>
                  </a:lnTo>
                  <a:cubicBezTo>
                    <a:pt x="10" y="2906"/>
                    <a:pt x="5" y="2906"/>
                    <a:pt x="3" y="290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7" name="Google Shape;2837;p74"/>
            <p:cNvSpPr/>
            <p:nvPr/>
          </p:nvSpPr>
          <p:spPr>
            <a:xfrm>
              <a:off x="625475" y="3879850"/>
              <a:ext cx="1174752" cy="1046160"/>
            </a:xfrm>
            <a:custGeom>
              <a:rect b="b" l="l" r="r" t="t"/>
              <a:pathLst>
                <a:path extrusionOk="0" h="2908" w="3262">
                  <a:moveTo>
                    <a:pt x="2" y="2904"/>
                  </a:moveTo>
                  <a:cubicBezTo>
                    <a:pt x="0" y="2901"/>
                    <a:pt x="0" y="2896"/>
                    <a:pt x="3" y="2894"/>
                  </a:cubicBezTo>
                  <a:lnTo>
                    <a:pt x="3249" y="3"/>
                  </a:lnTo>
                  <a:cubicBezTo>
                    <a:pt x="3251" y="0"/>
                    <a:pt x="3256" y="1"/>
                    <a:pt x="3259" y="3"/>
                  </a:cubicBezTo>
                  <a:cubicBezTo>
                    <a:pt x="3261" y="6"/>
                    <a:pt x="3261" y="11"/>
                    <a:pt x="3258" y="13"/>
                  </a:cubicBezTo>
                  <a:lnTo>
                    <a:pt x="12" y="2904"/>
                  </a:lnTo>
                  <a:cubicBezTo>
                    <a:pt x="9" y="2907"/>
                    <a:pt x="5" y="2907"/>
                    <a:pt x="2" y="290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8" name="Google Shape;2838;p74"/>
            <p:cNvSpPr/>
            <p:nvPr/>
          </p:nvSpPr>
          <p:spPr>
            <a:xfrm>
              <a:off x="574675" y="3824287"/>
              <a:ext cx="1174753" cy="1046160"/>
            </a:xfrm>
            <a:custGeom>
              <a:rect b="b" l="l" r="r" t="t"/>
              <a:pathLst>
                <a:path extrusionOk="0" h="2906" w="3263">
                  <a:moveTo>
                    <a:pt x="3" y="2902"/>
                  </a:moveTo>
                  <a:cubicBezTo>
                    <a:pt x="0" y="2899"/>
                    <a:pt x="0" y="2895"/>
                    <a:pt x="3" y="2892"/>
                  </a:cubicBezTo>
                  <a:lnTo>
                    <a:pt x="3249" y="2"/>
                  </a:lnTo>
                  <a:cubicBezTo>
                    <a:pt x="3252" y="0"/>
                    <a:pt x="3256" y="0"/>
                    <a:pt x="3259" y="3"/>
                  </a:cubicBezTo>
                  <a:cubicBezTo>
                    <a:pt x="3262" y="6"/>
                    <a:pt x="3261" y="10"/>
                    <a:pt x="3258" y="13"/>
                  </a:cubicBezTo>
                  <a:lnTo>
                    <a:pt x="13" y="2903"/>
                  </a:lnTo>
                  <a:cubicBezTo>
                    <a:pt x="10" y="2905"/>
                    <a:pt x="5" y="2905"/>
                    <a:pt x="3" y="290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9" name="Google Shape;2839;p74"/>
            <p:cNvSpPr/>
            <p:nvPr/>
          </p:nvSpPr>
          <p:spPr>
            <a:xfrm>
              <a:off x="523875" y="3767137"/>
              <a:ext cx="1174752" cy="1046160"/>
            </a:xfrm>
            <a:custGeom>
              <a:rect b="b" l="l" r="r" t="t"/>
              <a:pathLst>
                <a:path extrusionOk="0" h="2906" w="3262">
                  <a:moveTo>
                    <a:pt x="2" y="2902"/>
                  </a:moveTo>
                  <a:cubicBezTo>
                    <a:pt x="0" y="2899"/>
                    <a:pt x="0" y="2895"/>
                    <a:pt x="3" y="2892"/>
                  </a:cubicBezTo>
                  <a:lnTo>
                    <a:pt x="3248" y="3"/>
                  </a:lnTo>
                  <a:cubicBezTo>
                    <a:pt x="3251" y="0"/>
                    <a:pt x="3256" y="0"/>
                    <a:pt x="3258" y="3"/>
                  </a:cubicBezTo>
                  <a:cubicBezTo>
                    <a:pt x="3261" y="6"/>
                    <a:pt x="3261" y="11"/>
                    <a:pt x="3258" y="13"/>
                  </a:cubicBezTo>
                  <a:lnTo>
                    <a:pt x="12" y="2903"/>
                  </a:lnTo>
                  <a:cubicBezTo>
                    <a:pt x="9" y="2905"/>
                    <a:pt x="5" y="2905"/>
                    <a:pt x="2" y="290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0" name="Google Shape;2840;p74"/>
            <p:cNvSpPr/>
            <p:nvPr/>
          </p:nvSpPr>
          <p:spPr>
            <a:xfrm>
              <a:off x="474662" y="3709987"/>
              <a:ext cx="1174753" cy="1046164"/>
            </a:xfrm>
            <a:custGeom>
              <a:rect b="b" l="l" r="r" t="t"/>
              <a:pathLst>
                <a:path extrusionOk="0" h="2907" w="3263">
                  <a:moveTo>
                    <a:pt x="3" y="2903"/>
                  </a:moveTo>
                  <a:cubicBezTo>
                    <a:pt x="0" y="2900"/>
                    <a:pt x="0" y="2895"/>
                    <a:pt x="3" y="2893"/>
                  </a:cubicBezTo>
                  <a:lnTo>
                    <a:pt x="3249" y="3"/>
                  </a:lnTo>
                  <a:cubicBezTo>
                    <a:pt x="3252" y="0"/>
                    <a:pt x="3256" y="1"/>
                    <a:pt x="3259" y="4"/>
                  </a:cubicBezTo>
                  <a:cubicBezTo>
                    <a:pt x="3262" y="6"/>
                    <a:pt x="3261" y="11"/>
                    <a:pt x="3258" y="13"/>
                  </a:cubicBezTo>
                  <a:lnTo>
                    <a:pt x="13" y="2903"/>
                  </a:lnTo>
                  <a:cubicBezTo>
                    <a:pt x="10" y="2906"/>
                    <a:pt x="5" y="2906"/>
                    <a:pt x="3" y="290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1" name="Google Shape;2841;p74"/>
            <p:cNvSpPr/>
            <p:nvPr/>
          </p:nvSpPr>
          <p:spPr>
            <a:xfrm>
              <a:off x="423862" y="3654425"/>
              <a:ext cx="1174752" cy="1046160"/>
            </a:xfrm>
            <a:custGeom>
              <a:rect b="b" l="l" r="r" t="t"/>
              <a:pathLst>
                <a:path extrusionOk="0" h="2906" w="3262">
                  <a:moveTo>
                    <a:pt x="2" y="2902"/>
                  </a:moveTo>
                  <a:cubicBezTo>
                    <a:pt x="0" y="2899"/>
                    <a:pt x="0" y="2895"/>
                    <a:pt x="3" y="2892"/>
                  </a:cubicBezTo>
                  <a:lnTo>
                    <a:pt x="3248" y="2"/>
                  </a:lnTo>
                  <a:cubicBezTo>
                    <a:pt x="3251" y="0"/>
                    <a:pt x="3256" y="0"/>
                    <a:pt x="3258" y="3"/>
                  </a:cubicBezTo>
                  <a:cubicBezTo>
                    <a:pt x="3261" y="6"/>
                    <a:pt x="3261" y="10"/>
                    <a:pt x="3258" y="13"/>
                  </a:cubicBezTo>
                  <a:lnTo>
                    <a:pt x="12" y="2903"/>
                  </a:lnTo>
                  <a:cubicBezTo>
                    <a:pt x="9" y="2905"/>
                    <a:pt x="5" y="2905"/>
                    <a:pt x="2" y="290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2" name="Google Shape;2842;p74"/>
            <p:cNvSpPr/>
            <p:nvPr/>
          </p:nvSpPr>
          <p:spPr>
            <a:xfrm>
              <a:off x="373062" y="3597275"/>
              <a:ext cx="1174752" cy="1046160"/>
            </a:xfrm>
            <a:custGeom>
              <a:rect b="b" l="l" r="r" t="t"/>
              <a:pathLst>
                <a:path extrusionOk="0" h="2906" w="3262">
                  <a:moveTo>
                    <a:pt x="3" y="2902"/>
                  </a:moveTo>
                  <a:cubicBezTo>
                    <a:pt x="0" y="2899"/>
                    <a:pt x="0" y="2895"/>
                    <a:pt x="3" y="2892"/>
                  </a:cubicBezTo>
                  <a:lnTo>
                    <a:pt x="3249" y="3"/>
                  </a:lnTo>
                  <a:cubicBezTo>
                    <a:pt x="3252" y="0"/>
                    <a:pt x="3256" y="0"/>
                    <a:pt x="3259" y="3"/>
                  </a:cubicBezTo>
                  <a:cubicBezTo>
                    <a:pt x="3261" y="6"/>
                    <a:pt x="3261" y="11"/>
                    <a:pt x="3258" y="13"/>
                  </a:cubicBezTo>
                  <a:lnTo>
                    <a:pt x="13" y="2903"/>
                  </a:lnTo>
                  <a:cubicBezTo>
                    <a:pt x="10" y="2905"/>
                    <a:pt x="5" y="2905"/>
                    <a:pt x="3" y="290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843" name="Google Shape;2843;p74"/>
          <p:cNvGrpSpPr/>
          <p:nvPr/>
        </p:nvGrpSpPr>
        <p:grpSpPr>
          <a:xfrm>
            <a:off x="3015612" y="3166912"/>
            <a:ext cx="644527" cy="615951"/>
            <a:chOff x="8656637" y="2767012"/>
            <a:chExt cx="644527" cy="615951"/>
          </a:xfrm>
        </p:grpSpPr>
        <p:sp>
          <p:nvSpPr>
            <p:cNvPr id="2844" name="Google Shape;2844;p74"/>
            <p:cNvSpPr/>
            <p:nvPr/>
          </p:nvSpPr>
          <p:spPr>
            <a:xfrm>
              <a:off x="8656637" y="2767012"/>
              <a:ext cx="644527" cy="615951"/>
            </a:xfrm>
            <a:custGeom>
              <a:rect b="b" l="l" r="r" t="t"/>
              <a:pathLst>
                <a:path extrusionOk="0" h="1710" w="1791">
                  <a:moveTo>
                    <a:pt x="1597" y="1503"/>
                  </a:moveTo>
                  <a:lnTo>
                    <a:pt x="1430" y="1709"/>
                  </a:lnTo>
                  <a:lnTo>
                    <a:pt x="0" y="528"/>
                  </a:lnTo>
                  <a:lnTo>
                    <a:pt x="169" y="323"/>
                  </a:lnTo>
                  <a:lnTo>
                    <a:pt x="259" y="398"/>
                  </a:lnTo>
                  <a:lnTo>
                    <a:pt x="259" y="398"/>
                  </a:lnTo>
                  <a:cubicBezTo>
                    <a:pt x="540" y="51"/>
                    <a:pt x="1051" y="0"/>
                    <a:pt x="1395" y="285"/>
                  </a:cubicBezTo>
                  <a:lnTo>
                    <a:pt x="1395" y="285"/>
                  </a:lnTo>
                  <a:cubicBezTo>
                    <a:pt x="1739" y="569"/>
                    <a:pt x="1790" y="1083"/>
                    <a:pt x="1506" y="1429"/>
                  </a:cubicBezTo>
                  <a:lnTo>
                    <a:pt x="1597" y="1503"/>
                  </a:lnTo>
                  <a:close/>
                  <a:moveTo>
                    <a:pt x="591" y="591"/>
                  </a:moveTo>
                  <a:lnTo>
                    <a:pt x="1253" y="1138"/>
                  </a:lnTo>
                  <a:lnTo>
                    <a:pt x="1253" y="1138"/>
                  </a:lnTo>
                  <a:cubicBezTo>
                    <a:pt x="1403" y="954"/>
                    <a:pt x="1376" y="682"/>
                    <a:pt x="1194" y="532"/>
                  </a:cubicBezTo>
                  <a:lnTo>
                    <a:pt x="1194" y="532"/>
                  </a:lnTo>
                  <a:cubicBezTo>
                    <a:pt x="1011" y="380"/>
                    <a:pt x="741" y="407"/>
                    <a:pt x="591" y="59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5" name="Google Shape;2845;p74"/>
            <p:cNvSpPr/>
            <p:nvPr/>
          </p:nvSpPr>
          <p:spPr>
            <a:xfrm>
              <a:off x="8843962" y="2890837"/>
              <a:ext cx="336551" cy="306387"/>
            </a:xfrm>
            <a:custGeom>
              <a:rect b="b" l="l" r="r" t="t"/>
              <a:pathLst>
                <a:path extrusionOk="0" h="853" w="934">
                  <a:moveTo>
                    <a:pt x="789" y="852"/>
                  </a:moveTo>
                  <a:lnTo>
                    <a:pt x="789" y="852"/>
                  </a:lnTo>
                  <a:cubicBezTo>
                    <a:pt x="785" y="852"/>
                    <a:pt x="781" y="851"/>
                    <a:pt x="777" y="848"/>
                  </a:cubicBezTo>
                  <a:lnTo>
                    <a:pt x="777" y="848"/>
                  </a:lnTo>
                  <a:cubicBezTo>
                    <a:pt x="770" y="841"/>
                    <a:pt x="769" y="830"/>
                    <a:pt x="775" y="824"/>
                  </a:cubicBezTo>
                  <a:lnTo>
                    <a:pt x="775" y="824"/>
                  </a:lnTo>
                  <a:cubicBezTo>
                    <a:pt x="857" y="731"/>
                    <a:pt x="898" y="607"/>
                    <a:pt x="891" y="485"/>
                  </a:cubicBezTo>
                  <a:lnTo>
                    <a:pt x="891" y="485"/>
                  </a:lnTo>
                  <a:cubicBezTo>
                    <a:pt x="884" y="362"/>
                    <a:pt x="828" y="244"/>
                    <a:pt x="738" y="162"/>
                  </a:cubicBezTo>
                  <a:lnTo>
                    <a:pt x="738" y="162"/>
                  </a:lnTo>
                  <a:cubicBezTo>
                    <a:pt x="647" y="79"/>
                    <a:pt x="526" y="36"/>
                    <a:pt x="404" y="42"/>
                  </a:cubicBezTo>
                  <a:lnTo>
                    <a:pt x="404" y="42"/>
                  </a:lnTo>
                  <a:cubicBezTo>
                    <a:pt x="272" y="46"/>
                    <a:pt x="140" y="108"/>
                    <a:pt x="32" y="215"/>
                  </a:cubicBezTo>
                  <a:lnTo>
                    <a:pt x="32" y="215"/>
                  </a:lnTo>
                  <a:cubicBezTo>
                    <a:pt x="26" y="222"/>
                    <a:pt x="14" y="222"/>
                    <a:pt x="7" y="215"/>
                  </a:cubicBezTo>
                  <a:lnTo>
                    <a:pt x="7" y="215"/>
                  </a:lnTo>
                  <a:cubicBezTo>
                    <a:pt x="0" y="209"/>
                    <a:pt x="0" y="197"/>
                    <a:pt x="7" y="191"/>
                  </a:cubicBezTo>
                  <a:lnTo>
                    <a:pt x="7" y="191"/>
                  </a:lnTo>
                  <a:cubicBezTo>
                    <a:pt x="122" y="77"/>
                    <a:pt x="263" y="12"/>
                    <a:pt x="402" y="6"/>
                  </a:cubicBezTo>
                  <a:lnTo>
                    <a:pt x="402" y="6"/>
                  </a:lnTo>
                  <a:cubicBezTo>
                    <a:pt x="534" y="0"/>
                    <a:pt x="664" y="47"/>
                    <a:pt x="762" y="136"/>
                  </a:cubicBezTo>
                  <a:lnTo>
                    <a:pt x="762" y="136"/>
                  </a:lnTo>
                  <a:cubicBezTo>
                    <a:pt x="858" y="224"/>
                    <a:pt x="918" y="351"/>
                    <a:pt x="925" y="483"/>
                  </a:cubicBezTo>
                  <a:lnTo>
                    <a:pt x="925" y="483"/>
                  </a:lnTo>
                  <a:cubicBezTo>
                    <a:pt x="933" y="615"/>
                    <a:pt x="888" y="748"/>
                    <a:pt x="802" y="846"/>
                  </a:cubicBezTo>
                  <a:lnTo>
                    <a:pt x="802" y="846"/>
                  </a:lnTo>
                  <a:cubicBezTo>
                    <a:pt x="798" y="850"/>
                    <a:pt x="793" y="852"/>
                    <a:pt x="789" y="85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6" name="Google Shape;2846;p74"/>
            <p:cNvSpPr/>
            <p:nvPr/>
          </p:nvSpPr>
          <p:spPr>
            <a:xfrm>
              <a:off x="8689975" y="2916237"/>
              <a:ext cx="515936" cy="427037"/>
            </a:xfrm>
            <a:custGeom>
              <a:rect b="b" l="l" r="r" t="t"/>
              <a:pathLst>
                <a:path extrusionOk="0" h="1186" w="1431">
                  <a:moveTo>
                    <a:pt x="1409" y="1185"/>
                  </a:moveTo>
                  <a:lnTo>
                    <a:pt x="1409" y="1185"/>
                  </a:lnTo>
                  <a:cubicBezTo>
                    <a:pt x="1405" y="1185"/>
                    <a:pt x="1401" y="1184"/>
                    <a:pt x="1397" y="1181"/>
                  </a:cubicBezTo>
                  <a:lnTo>
                    <a:pt x="8" y="34"/>
                  </a:lnTo>
                  <a:lnTo>
                    <a:pt x="8" y="34"/>
                  </a:lnTo>
                  <a:cubicBezTo>
                    <a:pt x="1" y="28"/>
                    <a:pt x="0" y="16"/>
                    <a:pt x="6" y="9"/>
                  </a:cubicBezTo>
                  <a:lnTo>
                    <a:pt x="6" y="9"/>
                  </a:lnTo>
                  <a:cubicBezTo>
                    <a:pt x="12" y="1"/>
                    <a:pt x="24" y="0"/>
                    <a:pt x="31" y="6"/>
                  </a:cubicBezTo>
                  <a:lnTo>
                    <a:pt x="1420" y="1154"/>
                  </a:lnTo>
                  <a:lnTo>
                    <a:pt x="1420" y="1154"/>
                  </a:lnTo>
                  <a:cubicBezTo>
                    <a:pt x="1427" y="1160"/>
                    <a:pt x="1430" y="1171"/>
                    <a:pt x="1423" y="1178"/>
                  </a:cubicBezTo>
                  <a:lnTo>
                    <a:pt x="1423" y="1178"/>
                  </a:lnTo>
                  <a:cubicBezTo>
                    <a:pt x="1419" y="1183"/>
                    <a:pt x="1414" y="1185"/>
                    <a:pt x="1409" y="11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7" name="Google Shape;2847;p74"/>
            <p:cNvSpPr/>
            <p:nvPr/>
          </p:nvSpPr>
          <p:spPr>
            <a:xfrm>
              <a:off x="8680450" y="2944812"/>
              <a:ext cx="38100" cy="42862"/>
            </a:xfrm>
            <a:custGeom>
              <a:rect b="b" l="l" r="r" t="t"/>
              <a:pathLst>
                <a:path extrusionOk="0" h="119" w="106">
                  <a:moveTo>
                    <a:pt x="21" y="118"/>
                  </a:moveTo>
                  <a:lnTo>
                    <a:pt x="21" y="118"/>
                  </a:lnTo>
                  <a:cubicBezTo>
                    <a:pt x="16" y="118"/>
                    <a:pt x="12" y="117"/>
                    <a:pt x="8" y="114"/>
                  </a:cubicBezTo>
                  <a:lnTo>
                    <a:pt x="8" y="114"/>
                  </a:lnTo>
                  <a:cubicBezTo>
                    <a:pt x="2" y="108"/>
                    <a:pt x="0" y="97"/>
                    <a:pt x="6" y="89"/>
                  </a:cubicBezTo>
                  <a:lnTo>
                    <a:pt x="73" y="8"/>
                  </a:lnTo>
                  <a:lnTo>
                    <a:pt x="73" y="8"/>
                  </a:lnTo>
                  <a:cubicBezTo>
                    <a:pt x="79" y="1"/>
                    <a:pt x="89" y="0"/>
                    <a:pt x="97" y="6"/>
                  </a:cubicBezTo>
                  <a:lnTo>
                    <a:pt x="97" y="6"/>
                  </a:lnTo>
                  <a:cubicBezTo>
                    <a:pt x="104" y="11"/>
                    <a:pt x="105" y="23"/>
                    <a:pt x="100" y="30"/>
                  </a:cubicBezTo>
                  <a:lnTo>
                    <a:pt x="34" y="111"/>
                  </a:lnTo>
                  <a:lnTo>
                    <a:pt x="34" y="111"/>
                  </a:lnTo>
                  <a:cubicBezTo>
                    <a:pt x="30" y="116"/>
                    <a:pt x="25" y="118"/>
                    <a:pt x="21" y="11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8" name="Google Shape;2848;p74"/>
            <p:cNvSpPr/>
            <p:nvPr/>
          </p:nvSpPr>
          <p:spPr>
            <a:xfrm>
              <a:off x="8793162" y="3036887"/>
              <a:ext cx="38100" cy="42862"/>
            </a:xfrm>
            <a:custGeom>
              <a:rect b="b" l="l" r="r" t="t"/>
              <a:pathLst>
                <a:path extrusionOk="0" h="120" w="107">
                  <a:moveTo>
                    <a:pt x="20" y="119"/>
                  </a:moveTo>
                  <a:lnTo>
                    <a:pt x="20" y="119"/>
                  </a:lnTo>
                  <a:cubicBezTo>
                    <a:pt x="15" y="119"/>
                    <a:pt x="11" y="118"/>
                    <a:pt x="9" y="115"/>
                  </a:cubicBezTo>
                  <a:lnTo>
                    <a:pt x="9" y="115"/>
                  </a:lnTo>
                  <a:cubicBezTo>
                    <a:pt x="2" y="108"/>
                    <a:pt x="0" y="98"/>
                    <a:pt x="6" y="90"/>
                  </a:cubicBezTo>
                  <a:lnTo>
                    <a:pt x="72" y="9"/>
                  </a:lnTo>
                  <a:lnTo>
                    <a:pt x="72" y="9"/>
                  </a:lnTo>
                  <a:cubicBezTo>
                    <a:pt x="78" y="1"/>
                    <a:pt x="90" y="0"/>
                    <a:pt x="97" y="7"/>
                  </a:cubicBezTo>
                  <a:lnTo>
                    <a:pt x="97" y="7"/>
                  </a:lnTo>
                  <a:cubicBezTo>
                    <a:pt x="104" y="14"/>
                    <a:pt x="106" y="24"/>
                    <a:pt x="99" y="31"/>
                  </a:cubicBezTo>
                  <a:lnTo>
                    <a:pt x="33" y="113"/>
                  </a:lnTo>
                  <a:lnTo>
                    <a:pt x="33" y="113"/>
                  </a:lnTo>
                  <a:cubicBezTo>
                    <a:pt x="29" y="117"/>
                    <a:pt x="25" y="119"/>
                    <a:pt x="20" y="11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9" name="Google Shape;2849;p74"/>
            <p:cNvSpPr/>
            <p:nvPr/>
          </p:nvSpPr>
          <p:spPr>
            <a:xfrm>
              <a:off x="8904287" y="3130550"/>
              <a:ext cx="38100" cy="42862"/>
            </a:xfrm>
            <a:custGeom>
              <a:rect b="b" l="l" r="r" t="t"/>
              <a:pathLst>
                <a:path extrusionOk="0" h="120" w="105">
                  <a:moveTo>
                    <a:pt x="19" y="119"/>
                  </a:moveTo>
                  <a:lnTo>
                    <a:pt x="19" y="119"/>
                  </a:lnTo>
                  <a:cubicBezTo>
                    <a:pt x="15" y="119"/>
                    <a:pt x="11" y="118"/>
                    <a:pt x="8" y="114"/>
                  </a:cubicBezTo>
                  <a:lnTo>
                    <a:pt x="8" y="114"/>
                  </a:lnTo>
                  <a:cubicBezTo>
                    <a:pt x="1" y="109"/>
                    <a:pt x="0" y="97"/>
                    <a:pt x="6" y="90"/>
                  </a:cubicBezTo>
                  <a:lnTo>
                    <a:pt x="72" y="8"/>
                  </a:lnTo>
                  <a:lnTo>
                    <a:pt x="72" y="8"/>
                  </a:lnTo>
                  <a:cubicBezTo>
                    <a:pt x="78" y="1"/>
                    <a:pt x="89" y="0"/>
                    <a:pt x="96" y="6"/>
                  </a:cubicBezTo>
                  <a:lnTo>
                    <a:pt x="96" y="6"/>
                  </a:lnTo>
                  <a:cubicBezTo>
                    <a:pt x="103" y="13"/>
                    <a:pt x="104" y="23"/>
                    <a:pt x="98" y="31"/>
                  </a:cubicBezTo>
                  <a:lnTo>
                    <a:pt x="32" y="113"/>
                  </a:lnTo>
                  <a:lnTo>
                    <a:pt x="32" y="113"/>
                  </a:lnTo>
                  <a:cubicBezTo>
                    <a:pt x="29" y="116"/>
                    <a:pt x="24" y="119"/>
                    <a:pt x="19" y="11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50" name="Google Shape;2850;p74"/>
            <p:cNvSpPr/>
            <p:nvPr/>
          </p:nvSpPr>
          <p:spPr>
            <a:xfrm>
              <a:off x="9017000" y="3222625"/>
              <a:ext cx="38100" cy="42862"/>
            </a:xfrm>
            <a:custGeom>
              <a:rect b="b" l="l" r="r" t="t"/>
              <a:pathLst>
                <a:path extrusionOk="0" h="120" w="107">
                  <a:moveTo>
                    <a:pt x="20" y="119"/>
                  </a:moveTo>
                  <a:lnTo>
                    <a:pt x="20" y="119"/>
                  </a:lnTo>
                  <a:cubicBezTo>
                    <a:pt x="16" y="119"/>
                    <a:pt x="11" y="118"/>
                    <a:pt x="8" y="115"/>
                  </a:cubicBezTo>
                  <a:lnTo>
                    <a:pt x="8" y="115"/>
                  </a:lnTo>
                  <a:cubicBezTo>
                    <a:pt x="1" y="110"/>
                    <a:pt x="0" y="98"/>
                    <a:pt x="6" y="91"/>
                  </a:cubicBezTo>
                  <a:lnTo>
                    <a:pt x="73" y="9"/>
                  </a:lnTo>
                  <a:lnTo>
                    <a:pt x="73" y="9"/>
                  </a:lnTo>
                  <a:cubicBezTo>
                    <a:pt x="79" y="1"/>
                    <a:pt x="89" y="0"/>
                    <a:pt x="97" y="7"/>
                  </a:cubicBezTo>
                  <a:lnTo>
                    <a:pt x="97" y="7"/>
                  </a:lnTo>
                  <a:cubicBezTo>
                    <a:pt x="104" y="12"/>
                    <a:pt x="106" y="23"/>
                    <a:pt x="100" y="31"/>
                  </a:cubicBezTo>
                  <a:lnTo>
                    <a:pt x="34" y="112"/>
                  </a:lnTo>
                  <a:lnTo>
                    <a:pt x="34" y="112"/>
                  </a:lnTo>
                  <a:cubicBezTo>
                    <a:pt x="30" y="117"/>
                    <a:pt x="25" y="119"/>
                    <a:pt x="20" y="11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51" name="Google Shape;2851;p74"/>
            <p:cNvSpPr/>
            <p:nvPr/>
          </p:nvSpPr>
          <p:spPr>
            <a:xfrm>
              <a:off x="9128125" y="3314700"/>
              <a:ext cx="38100" cy="42862"/>
            </a:xfrm>
            <a:custGeom>
              <a:rect b="b" l="l" r="r" t="t"/>
              <a:pathLst>
                <a:path extrusionOk="0" h="119" w="106">
                  <a:moveTo>
                    <a:pt x="19" y="118"/>
                  </a:moveTo>
                  <a:lnTo>
                    <a:pt x="19" y="118"/>
                  </a:lnTo>
                  <a:cubicBezTo>
                    <a:pt x="16" y="118"/>
                    <a:pt x="11" y="117"/>
                    <a:pt x="8" y="116"/>
                  </a:cubicBezTo>
                  <a:lnTo>
                    <a:pt x="8" y="116"/>
                  </a:lnTo>
                  <a:cubicBezTo>
                    <a:pt x="1" y="109"/>
                    <a:pt x="0" y="98"/>
                    <a:pt x="5" y="90"/>
                  </a:cubicBezTo>
                  <a:lnTo>
                    <a:pt x="71" y="9"/>
                  </a:lnTo>
                  <a:lnTo>
                    <a:pt x="71" y="9"/>
                  </a:lnTo>
                  <a:cubicBezTo>
                    <a:pt x="78" y="1"/>
                    <a:pt x="89" y="0"/>
                    <a:pt x="97" y="7"/>
                  </a:cubicBezTo>
                  <a:lnTo>
                    <a:pt x="97" y="7"/>
                  </a:lnTo>
                  <a:cubicBezTo>
                    <a:pt x="104" y="13"/>
                    <a:pt x="105" y="24"/>
                    <a:pt x="99" y="31"/>
                  </a:cubicBezTo>
                  <a:lnTo>
                    <a:pt x="32" y="113"/>
                  </a:lnTo>
                  <a:lnTo>
                    <a:pt x="32" y="113"/>
                  </a:lnTo>
                  <a:cubicBezTo>
                    <a:pt x="29" y="117"/>
                    <a:pt x="24" y="118"/>
                    <a:pt x="19" y="11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52" name="Google Shape;2852;p74"/>
            <p:cNvSpPr/>
            <p:nvPr/>
          </p:nvSpPr>
          <p:spPr>
            <a:xfrm>
              <a:off x="9132887" y="2868612"/>
              <a:ext cx="33337" cy="42862"/>
            </a:xfrm>
            <a:custGeom>
              <a:rect b="b" l="l" r="r" t="t"/>
              <a:pathLst>
                <a:path extrusionOk="0" h="117" w="94">
                  <a:moveTo>
                    <a:pt x="20" y="116"/>
                  </a:moveTo>
                  <a:lnTo>
                    <a:pt x="20" y="116"/>
                  </a:lnTo>
                  <a:cubicBezTo>
                    <a:pt x="17" y="116"/>
                    <a:pt x="13" y="115"/>
                    <a:pt x="10" y="113"/>
                  </a:cubicBezTo>
                  <a:lnTo>
                    <a:pt x="10" y="113"/>
                  </a:lnTo>
                  <a:cubicBezTo>
                    <a:pt x="3" y="108"/>
                    <a:pt x="0" y="97"/>
                    <a:pt x="6" y="89"/>
                  </a:cubicBezTo>
                  <a:lnTo>
                    <a:pt x="58" y="10"/>
                  </a:lnTo>
                  <a:lnTo>
                    <a:pt x="58" y="10"/>
                  </a:lnTo>
                  <a:cubicBezTo>
                    <a:pt x="63" y="2"/>
                    <a:pt x="74" y="0"/>
                    <a:pt x="82" y="5"/>
                  </a:cubicBezTo>
                  <a:lnTo>
                    <a:pt x="82" y="5"/>
                  </a:lnTo>
                  <a:cubicBezTo>
                    <a:pt x="91" y="10"/>
                    <a:pt x="93" y="22"/>
                    <a:pt x="87" y="29"/>
                  </a:cubicBezTo>
                  <a:lnTo>
                    <a:pt x="34" y="109"/>
                  </a:lnTo>
                  <a:lnTo>
                    <a:pt x="34" y="109"/>
                  </a:lnTo>
                  <a:cubicBezTo>
                    <a:pt x="31" y="114"/>
                    <a:pt x="27" y="116"/>
                    <a:pt x="20"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53" name="Google Shape;2853;p74"/>
            <p:cNvSpPr/>
            <p:nvPr/>
          </p:nvSpPr>
          <p:spPr>
            <a:xfrm>
              <a:off x="8932862" y="2809875"/>
              <a:ext cx="20637" cy="42862"/>
            </a:xfrm>
            <a:custGeom>
              <a:rect b="b" l="l" r="r" t="t"/>
              <a:pathLst>
                <a:path extrusionOk="0" h="120" w="56">
                  <a:moveTo>
                    <a:pt x="36" y="119"/>
                  </a:moveTo>
                  <a:lnTo>
                    <a:pt x="36" y="119"/>
                  </a:lnTo>
                  <a:cubicBezTo>
                    <a:pt x="29" y="119"/>
                    <a:pt x="21" y="112"/>
                    <a:pt x="19" y="103"/>
                  </a:cubicBezTo>
                  <a:lnTo>
                    <a:pt x="2" y="22"/>
                  </a:lnTo>
                  <a:lnTo>
                    <a:pt x="2" y="22"/>
                  </a:lnTo>
                  <a:cubicBezTo>
                    <a:pt x="0" y="13"/>
                    <a:pt x="6" y="3"/>
                    <a:pt x="16" y="2"/>
                  </a:cubicBezTo>
                  <a:lnTo>
                    <a:pt x="16" y="2"/>
                  </a:lnTo>
                  <a:cubicBezTo>
                    <a:pt x="25" y="0"/>
                    <a:pt x="35" y="5"/>
                    <a:pt x="37" y="14"/>
                  </a:cubicBezTo>
                  <a:lnTo>
                    <a:pt x="54" y="98"/>
                  </a:lnTo>
                  <a:lnTo>
                    <a:pt x="54" y="98"/>
                  </a:lnTo>
                  <a:cubicBezTo>
                    <a:pt x="55" y="107"/>
                    <a:pt x="50" y="116"/>
                    <a:pt x="41" y="118"/>
                  </a:cubicBezTo>
                  <a:lnTo>
                    <a:pt x="41" y="118"/>
                  </a:lnTo>
                  <a:cubicBezTo>
                    <a:pt x="39" y="119"/>
                    <a:pt x="37" y="119"/>
                    <a:pt x="36" y="11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54" name="Google Shape;2854;p74"/>
            <p:cNvSpPr/>
            <p:nvPr/>
          </p:nvSpPr>
          <p:spPr>
            <a:xfrm>
              <a:off x="9047162" y="2817812"/>
              <a:ext cx="20637" cy="38100"/>
            </a:xfrm>
            <a:custGeom>
              <a:rect b="b" l="l" r="r" t="t"/>
              <a:pathLst>
                <a:path extrusionOk="0" h="108" w="56">
                  <a:moveTo>
                    <a:pt x="19" y="107"/>
                  </a:moveTo>
                  <a:lnTo>
                    <a:pt x="19" y="107"/>
                  </a:lnTo>
                  <a:cubicBezTo>
                    <a:pt x="17" y="107"/>
                    <a:pt x="16" y="107"/>
                    <a:pt x="15" y="107"/>
                  </a:cubicBezTo>
                  <a:lnTo>
                    <a:pt x="15" y="107"/>
                  </a:lnTo>
                  <a:cubicBezTo>
                    <a:pt x="6" y="105"/>
                    <a:pt x="0" y="96"/>
                    <a:pt x="2" y="86"/>
                  </a:cubicBezTo>
                  <a:lnTo>
                    <a:pt x="17" y="15"/>
                  </a:lnTo>
                  <a:lnTo>
                    <a:pt x="17" y="15"/>
                  </a:lnTo>
                  <a:cubicBezTo>
                    <a:pt x="20" y="7"/>
                    <a:pt x="30" y="0"/>
                    <a:pt x="39" y="2"/>
                  </a:cubicBezTo>
                  <a:lnTo>
                    <a:pt x="39" y="2"/>
                  </a:lnTo>
                  <a:cubicBezTo>
                    <a:pt x="49" y="4"/>
                    <a:pt x="55" y="14"/>
                    <a:pt x="52" y="23"/>
                  </a:cubicBezTo>
                  <a:lnTo>
                    <a:pt x="35" y="93"/>
                  </a:lnTo>
                  <a:lnTo>
                    <a:pt x="35" y="93"/>
                  </a:lnTo>
                  <a:cubicBezTo>
                    <a:pt x="34" y="101"/>
                    <a:pt x="26" y="107"/>
                    <a:pt x="19" y="1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55" name="Google Shape;2855;p74"/>
            <p:cNvSpPr/>
            <p:nvPr/>
          </p:nvSpPr>
          <p:spPr>
            <a:xfrm>
              <a:off x="8836025" y="2844800"/>
              <a:ext cx="31750" cy="38100"/>
            </a:xfrm>
            <a:custGeom>
              <a:rect b="b" l="l" r="r" t="t"/>
              <a:pathLst>
                <a:path extrusionOk="0" h="106" w="90">
                  <a:moveTo>
                    <a:pt x="69" y="105"/>
                  </a:moveTo>
                  <a:lnTo>
                    <a:pt x="69" y="105"/>
                  </a:lnTo>
                  <a:cubicBezTo>
                    <a:pt x="63" y="105"/>
                    <a:pt x="58" y="103"/>
                    <a:pt x="54" y="97"/>
                  </a:cubicBezTo>
                  <a:lnTo>
                    <a:pt x="6" y="31"/>
                  </a:lnTo>
                  <a:lnTo>
                    <a:pt x="6" y="31"/>
                  </a:lnTo>
                  <a:cubicBezTo>
                    <a:pt x="0" y="23"/>
                    <a:pt x="1" y="12"/>
                    <a:pt x="10" y="7"/>
                  </a:cubicBezTo>
                  <a:lnTo>
                    <a:pt x="10" y="7"/>
                  </a:lnTo>
                  <a:cubicBezTo>
                    <a:pt x="17" y="0"/>
                    <a:pt x="28" y="2"/>
                    <a:pt x="34" y="9"/>
                  </a:cubicBezTo>
                  <a:lnTo>
                    <a:pt x="82" y="77"/>
                  </a:lnTo>
                  <a:lnTo>
                    <a:pt x="82" y="77"/>
                  </a:lnTo>
                  <a:cubicBezTo>
                    <a:pt x="89" y="85"/>
                    <a:pt x="86" y="96"/>
                    <a:pt x="78" y="102"/>
                  </a:cubicBezTo>
                  <a:lnTo>
                    <a:pt x="78" y="102"/>
                  </a:lnTo>
                  <a:cubicBezTo>
                    <a:pt x="76" y="104"/>
                    <a:pt x="72" y="105"/>
                    <a:pt x="69" y="1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56" name="Google Shape;2856;p74"/>
            <p:cNvSpPr/>
            <p:nvPr/>
          </p:nvSpPr>
          <p:spPr>
            <a:xfrm>
              <a:off x="9207500" y="3054350"/>
              <a:ext cx="55562" cy="14287"/>
            </a:xfrm>
            <a:custGeom>
              <a:rect b="b" l="l" r="r" t="t"/>
              <a:pathLst>
                <a:path extrusionOk="0" h="41" w="155">
                  <a:moveTo>
                    <a:pt x="17" y="40"/>
                  </a:moveTo>
                  <a:lnTo>
                    <a:pt x="17" y="40"/>
                  </a:lnTo>
                  <a:cubicBezTo>
                    <a:pt x="8" y="40"/>
                    <a:pt x="0" y="33"/>
                    <a:pt x="0" y="24"/>
                  </a:cubicBezTo>
                  <a:lnTo>
                    <a:pt x="0" y="24"/>
                  </a:lnTo>
                  <a:cubicBezTo>
                    <a:pt x="0" y="14"/>
                    <a:pt x="8" y="6"/>
                    <a:pt x="17" y="6"/>
                  </a:cubicBezTo>
                  <a:lnTo>
                    <a:pt x="135" y="1"/>
                  </a:lnTo>
                  <a:lnTo>
                    <a:pt x="135" y="1"/>
                  </a:lnTo>
                  <a:cubicBezTo>
                    <a:pt x="144" y="0"/>
                    <a:pt x="153" y="9"/>
                    <a:pt x="154" y="19"/>
                  </a:cubicBezTo>
                  <a:lnTo>
                    <a:pt x="154" y="19"/>
                  </a:lnTo>
                  <a:cubicBezTo>
                    <a:pt x="154" y="28"/>
                    <a:pt x="146" y="37"/>
                    <a:pt x="136" y="37"/>
                  </a:cubicBezTo>
                  <a:lnTo>
                    <a:pt x="18" y="40"/>
                  </a:lnTo>
                  <a:lnTo>
                    <a:pt x="18" y="40"/>
                  </a:lnTo>
                  <a:cubicBezTo>
                    <a:pt x="18" y="40"/>
                    <a:pt x="18" y="40"/>
                    <a:pt x="17" y="4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57" name="Google Shape;2857;p74"/>
            <p:cNvSpPr/>
            <p:nvPr/>
          </p:nvSpPr>
          <p:spPr>
            <a:xfrm>
              <a:off x="9201150" y="2979737"/>
              <a:ext cx="41275" cy="23812"/>
            </a:xfrm>
            <a:custGeom>
              <a:rect b="b" l="l" r="r" t="t"/>
              <a:pathLst>
                <a:path extrusionOk="0" h="67" w="114">
                  <a:moveTo>
                    <a:pt x="20" y="66"/>
                  </a:moveTo>
                  <a:lnTo>
                    <a:pt x="20" y="66"/>
                  </a:lnTo>
                  <a:cubicBezTo>
                    <a:pt x="12" y="66"/>
                    <a:pt x="6" y="61"/>
                    <a:pt x="3" y="54"/>
                  </a:cubicBezTo>
                  <a:lnTo>
                    <a:pt x="3" y="54"/>
                  </a:lnTo>
                  <a:cubicBezTo>
                    <a:pt x="0" y="44"/>
                    <a:pt x="4" y="34"/>
                    <a:pt x="13" y="32"/>
                  </a:cubicBezTo>
                  <a:lnTo>
                    <a:pt x="87" y="3"/>
                  </a:lnTo>
                  <a:lnTo>
                    <a:pt x="87" y="3"/>
                  </a:lnTo>
                  <a:cubicBezTo>
                    <a:pt x="96" y="0"/>
                    <a:pt x="106" y="5"/>
                    <a:pt x="110" y="13"/>
                  </a:cubicBezTo>
                  <a:lnTo>
                    <a:pt x="110" y="13"/>
                  </a:lnTo>
                  <a:cubicBezTo>
                    <a:pt x="113" y="23"/>
                    <a:pt x="109" y="32"/>
                    <a:pt x="100" y="37"/>
                  </a:cubicBezTo>
                  <a:lnTo>
                    <a:pt x="25" y="64"/>
                  </a:lnTo>
                  <a:lnTo>
                    <a:pt x="25" y="64"/>
                  </a:lnTo>
                  <a:cubicBezTo>
                    <a:pt x="24" y="64"/>
                    <a:pt x="22" y="66"/>
                    <a:pt x="20" y="6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58" name="Google Shape;2858;p74"/>
            <p:cNvSpPr/>
            <p:nvPr/>
          </p:nvSpPr>
          <p:spPr>
            <a:xfrm>
              <a:off x="9201150" y="3155950"/>
              <a:ext cx="50800" cy="26987"/>
            </a:xfrm>
            <a:custGeom>
              <a:rect b="b" l="l" r="r" t="t"/>
              <a:pathLst>
                <a:path extrusionOk="0" h="75" w="140">
                  <a:moveTo>
                    <a:pt x="119" y="74"/>
                  </a:moveTo>
                  <a:lnTo>
                    <a:pt x="119" y="74"/>
                  </a:lnTo>
                  <a:cubicBezTo>
                    <a:pt x="117" y="74"/>
                    <a:pt x="114" y="73"/>
                    <a:pt x="112" y="73"/>
                  </a:cubicBezTo>
                  <a:lnTo>
                    <a:pt x="13" y="36"/>
                  </a:lnTo>
                  <a:lnTo>
                    <a:pt x="13" y="36"/>
                  </a:lnTo>
                  <a:cubicBezTo>
                    <a:pt x="5" y="32"/>
                    <a:pt x="0" y="23"/>
                    <a:pt x="3" y="13"/>
                  </a:cubicBezTo>
                  <a:lnTo>
                    <a:pt x="3" y="13"/>
                  </a:lnTo>
                  <a:cubicBezTo>
                    <a:pt x="7" y="4"/>
                    <a:pt x="17" y="0"/>
                    <a:pt x="27" y="3"/>
                  </a:cubicBezTo>
                  <a:lnTo>
                    <a:pt x="125" y="39"/>
                  </a:lnTo>
                  <a:lnTo>
                    <a:pt x="125" y="39"/>
                  </a:lnTo>
                  <a:cubicBezTo>
                    <a:pt x="133" y="43"/>
                    <a:pt x="139" y="52"/>
                    <a:pt x="136" y="62"/>
                  </a:cubicBezTo>
                  <a:lnTo>
                    <a:pt x="136" y="62"/>
                  </a:lnTo>
                  <a:cubicBezTo>
                    <a:pt x="132" y="69"/>
                    <a:pt x="126" y="74"/>
                    <a:pt x="119" y="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859" name="Google Shape;2859;p74"/>
          <p:cNvGrpSpPr/>
          <p:nvPr/>
        </p:nvGrpSpPr>
        <p:grpSpPr>
          <a:xfrm>
            <a:off x="1655862" y="3231475"/>
            <a:ext cx="1212846" cy="1358899"/>
            <a:chOff x="3167887" y="1775325"/>
            <a:chExt cx="1212846" cy="1358899"/>
          </a:xfrm>
        </p:grpSpPr>
        <p:sp>
          <p:nvSpPr>
            <p:cNvPr id="2860" name="Google Shape;2860;p74"/>
            <p:cNvSpPr/>
            <p:nvPr/>
          </p:nvSpPr>
          <p:spPr>
            <a:xfrm>
              <a:off x="3167887" y="1899150"/>
              <a:ext cx="1212846" cy="1235074"/>
            </a:xfrm>
            <a:custGeom>
              <a:rect b="b" l="l" r="r" t="t"/>
              <a:pathLst>
                <a:path extrusionOk="0" h="3429" w="3370">
                  <a:moveTo>
                    <a:pt x="3369" y="78"/>
                  </a:moveTo>
                  <a:lnTo>
                    <a:pt x="2215" y="3428"/>
                  </a:lnTo>
                  <a:lnTo>
                    <a:pt x="0" y="2681"/>
                  </a:lnTo>
                  <a:lnTo>
                    <a:pt x="1963" y="3301"/>
                  </a:lnTo>
                  <a:lnTo>
                    <a:pt x="1976" y="3265"/>
                  </a:lnTo>
                  <a:lnTo>
                    <a:pt x="1976" y="3265"/>
                  </a:lnTo>
                  <a:cubicBezTo>
                    <a:pt x="2084" y="3235"/>
                    <a:pt x="2198" y="3324"/>
                    <a:pt x="2198" y="3324"/>
                  </a:cubicBezTo>
                  <a:lnTo>
                    <a:pt x="3305" y="126"/>
                  </a:lnTo>
                  <a:cubicBezTo>
                    <a:pt x="3175" y="135"/>
                    <a:pt x="3125" y="0"/>
                    <a:pt x="3125" y="0"/>
                  </a:cubicBezTo>
                  <a:lnTo>
                    <a:pt x="3369" y="78"/>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61" name="Google Shape;2861;p74"/>
            <p:cNvSpPr/>
            <p:nvPr/>
          </p:nvSpPr>
          <p:spPr>
            <a:xfrm>
              <a:off x="3879087" y="1899150"/>
              <a:ext cx="479425" cy="1196975"/>
            </a:xfrm>
            <a:custGeom>
              <a:rect b="b" l="l" r="r" t="t"/>
              <a:pathLst>
                <a:path extrusionOk="0" h="3325" w="1330">
                  <a:moveTo>
                    <a:pt x="1329" y="126"/>
                  </a:moveTo>
                  <a:lnTo>
                    <a:pt x="222" y="3324"/>
                  </a:lnTo>
                  <a:cubicBezTo>
                    <a:pt x="222" y="3324"/>
                    <a:pt x="108" y="3235"/>
                    <a:pt x="0" y="3265"/>
                  </a:cubicBezTo>
                  <a:lnTo>
                    <a:pt x="1149" y="0"/>
                  </a:lnTo>
                  <a:cubicBezTo>
                    <a:pt x="1149" y="0"/>
                    <a:pt x="1199" y="135"/>
                    <a:pt x="1329" y="126"/>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62" name="Google Shape;2862;p74"/>
            <p:cNvSpPr/>
            <p:nvPr/>
          </p:nvSpPr>
          <p:spPr>
            <a:xfrm>
              <a:off x="3167887" y="1775325"/>
              <a:ext cx="1130298" cy="1311275"/>
            </a:xfrm>
            <a:custGeom>
              <a:rect b="b" l="l" r="r" t="t"/>
              <a:pathLst>
                <a:path extrusionOk="0" h="3644" w="3140">
                  <a:moveTo>
                    <a:pt x="3139" y="304"/>
                  </a:moveTo>
                  <a:lnTo>
                    <a:pt x="3125" y="342"/>
                  </a:lnTo>
                  <a:lnTo>
                    <a:pt x="1976" y="3607"/>
                  </a:lnTo>
                  <a:lnTo>
                    <a:pt x="1976" y="3607"/>
                  </a:lnTo>
                  <a:lnTo>
                    <a:pt x="1963" y="3643"/>
                  </a:lnTo>
                  <a:lnTo>
                    <a:pt x="0" y="3023"/>
                  </a:lnTo>
                  <a:lnTo>
                    <a:pt x="1143" y="0"/>
                  </a:lnTo>
                  <a:lnTo>
                    <a:pt x="3139" y="304"/>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63" name="Google Shape;2863;p74"/>
            <p:cNvSpPr/>
            <p:nvPr/>
          </p:nvSpPr>
          <p:spPr>
            <a:xfrm>
              <a:off x="3225037" y="1784850"/>
              <a:ext cx="1073150" cy="1306513"/>
            </a:xfrm>
            <a:custGeom>
              <a:rect b="b" l="l" r="r" t="t"/>
              <a:pathLst>
                <a:path extrusionOk="0" h="3629" w="2980">
                  <a:moveTo>
                    <a:pt x="1804" y="3628"/>
                  </a:moveTo>
                  <a:cubicBezTo>
                    <a:pt x="1803" y="3628"/>
                    <a:pt x="1802" y="3628"/>
                    <a:pt x="1801" y="3627"/>
                  </a:cubicBezTo>
                  <a:lnTo>
                    <a:pt x="8" y="3061"/>
                  </a:lnTo>
                  <a:cubicBezTo>
                    <a:pt x="5" y="3060"/>
                    <a:pt x="3" y="3058"/>
                    <a:pt x="2" y="3055"/>
                  </a:cubicBezTo>
                  <a:cubicBezTo>
                    <a:pt x="0" y="3053"/>
                    <a:pt x="0" y="3049"/>
                    <a:pt x="1" y="3047"/>
                  </a:cubicBezTo>
                  <a:lnTo>
                    <a:pt x="1155" y="9"/>
                  </a:lnTo>
                  <a:cubicBezTo>
                    <a:pt x="1157" y="3"/>
                    <a:pt x="1163" y="0"/>
                    <a:pt x="1169" y="2"/>
                  </a:cubicBezTo>
                  <a:cubicBezTo>
                    <a:pt x="1175" y="5"/>
                    <a:pt x="1177" y="11"/>
                    <a:pt x="1175" y="16"/>
                  </a:cubicBezTo>
                  <a:lnTo>
                    <a:pt x="26" y="3044"/>
                  </a:lnTo>
                  <a:lnTo>
                    <a:pt x="1798" y="3603"/>
                  </a:lnTo>
                  <a:lnTo>
                    <a:pt x="2956" y="312"/>
                  </a:lnTo>
                  <a:cubicBezTo>
                    <a:pt x="2958" y="307"/>
                    <a:pt x="2964" y="304"/>
                    <a:pt x="2970" y="306"/>
                  </a:cubicBezTo>
                  <a:cubicBezTo>
                    <a:pt x="2976" y="308"/>
                    <a:pt x="2979" y="314"/>
                    <a:pt x="2977" y="320"/>
                  </a:cubicBezTo>
                  <a:lnTo>
                    <a:pt x="1815" y="3620"/>
                  </a:lnTo>
                  <a:cubicBezTo>
                    <a:pt x="1813" y="3625"/>
                    <a:pt x="1809" y="3628"/>
                    <a:pt x="1804" y="362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64" name="Google Shape;2864;p74"/>
            <p:cNvSpPr/>
            <p:nvPr/>
          </p:nvSpPr>
          <p:spPr>
            <a:xfrm>
              <a:off x="3902900" y="1913437"/>
              <a:ext cx="404811" cy="1163633"/>
            </a:xfrm>
            <a:custGeom>
              <a:rect b="b" l="l" r="r" t="t"/>
              <a:pathLst>
                <a:path extrusionOk="0" h="3232" w="1126">
                  <a:moveTo>
                    <a:pt x="12" y="3231"/>
                  </a:moveTo>
                  <a:cubicBezTo>
                    <a:pt x="11" y="3231"/>
                    <a:pt x="10" y="3230"/>
                    <a:pt x="9" y="3230"/>
                  </a:cubicBezTo>
                  <a:cubicBezTo>
                    <a:pt x="3" y="3228"/>
                    <a:pt x="0" y="3222"/>
                    <a:pt x="2" y="3216"/>
                  </a:cubicBezTo>
                  <a:lnTo>
                    <a:pt x="1102" y="9"/>
                  </a:lnTo>
                  <a:cubicBezTo>
                    <a:pt x="1104" y="3"/>
                    <a:pt x="1110" y="0"/>
                    <a:pt x="1116" y="2"/>
                  </a:cubicBezTo>
                  <a:cubicBezTo>
                    <a:pt x="1122" y="4"/>
                    <a:pt x="1125" y="10"/>
                    <a:pt x="1123" y="16"/>
                  </a:cubicBezTo>
                  <a:lnTo>
                    <a:pt x="23" y="3223"/>
                  </a:lnTo>
                  <a:cubicBezTo>
                    <a:pt x="21" y="3228"/>
                    <a:pt x="17" y="3231"/>
                    <a:pt x="12" y="323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65" name="Google Shape;2865;p74"/>
            <p:cNvSpPr/>
            <p:nvPr/>
          </p:nvSpPr>
          <p:spPr>
            <a:xfrm>
              <a:off x="3939412" y="1937250"/>
              <a:ext cx="403226" cy="1152528"/>
            </a:xfrm>
            <a:custGeom>
              <a:rect b="b" l="l" r="r" t="t"/>
              <a:pathLst>
                <a:path extrusionOk="0" h="3201" w="1119">
                  <a:moveTo>
                    <a:pt x="12" y="3200"/>
                  </a:moveTo>
                  <a:cubicBezTo>
                    <a:pt x="11" y="3200"/>
                    <a:pt x="10" y="3200"/>
                    <a:pt x="9" y="3199"/>
                  </a:cubicBezTo>
                  <a:cubicBezTo>
                    <a:pt x="3" y="3197"/>
                    <a:pt x="0" y="3191"/>
                    <a:pt x="2" y="3185"/>
                  </a:cubicBezTo>
                  <a:lnTo>
                    <a:pt x="1096" y="8"/>
                  </a:lnTo>
                  <a:cubicBezTo>
                    <a:pt x="1097" y="3"/>
                    <a:pt x="1104" y="0"/>
                    <a:pt x="1109" y="1"/>
                  </a:cubicBezTo>
                  <a:cubicBezTo>
                    <a:pt x="1115" y="3"/>
                    <a:pt x="1118" y="10"/>
                    <a:pt x="1116" y="15"/>
                  </a:cubicBezTo>
                  <a:lnTo>
                    <a:pt x="23" y="3192"/>
                  </a:lnTo>
                  <a:cubicBezTo>
                    <a:pt x="21" y="3197"/>
                    <a:pt x="17" y="3200"/>
                    <a:pt x="12" y="320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66" name="Google Shape;2866;p74"/>
            <p:cNvSpPr/>
            <p:nvPr/>
          </p:nvSpPr>
          <p:spPr>
            <a:xfrm>
              <a:off x="3291712" y="1829300"/>
              <a:ext cx="942977" cy="1192212"/>
            </a:xfrm>
            <a:custGeom>
              <a:rect b="b" l="l" r="r" t="t"/>
              <a:pathLst>
                <a:path extrusionOk="0" h="3312" w="2618">
                  <a:moveTo>
                    <a:pt x="1516" y="3311"/>
                  </a:moveTo>
                  <a:cubicBezTo>
                    <a:pt x="1515" y="3311"/>
                    <a:pt x="1514" y="3311"/>
                    <a:pt x="1513" y="3310"/>
                  </a:cubicBezTo>
                  <a:lnTo>
                    <a:pt x="7" y="2804"/>
                  </a:lnTo>
                  <a:cubicBezTo>
                    <a:pt x="5" y="2803"/>
                    <a:pt x="2" y="2800"/>
                    <a:pt x="1" y="2798"/>
                  </a:cubicBezTo>
                  <a:cubicBezTo>
                    <a:pt x="0" y="2795"/>
                    <a:pt x="0" y="2792"/>
                    <a:pt x="1" y="2790"/>
                  </a:cubicBezTo>
                  <a:lnTo>
                    <a:pt x="1032" y="7"/>
                  </a:lnTo>
                  <a:cubicBezTo>
                    <a:pt x="1034" y="2"/>
                    <a:pt x="1039" y="0"/>
                    <a:pt x="1044" y="0"/>
                  </a:cubicBezTo>
                  <a:lnTo>
                    <a:pt x="2607" y="238"/>
                  </a:lnTo>
                  <a:cubicBezTo>
                    <a:pt x="2611" y="239"/>
                    <a:pt x="2613" y="241"/>
                    <a:pt x="2615" y="244"/>
                  </a:cubicBezTo>
                  <a:cubicBezTo>
                    <a:pt x="2617" y="246"/>
                    <a:pt x="2617" y="250"/>
                    <a:pt x="2616" y="253"/>
                  </a:cubicBezTo>
                  <a:lnTo>
                    <a:pt x="1527" y="3304"/>
                  </a:lnTo>
                  <a:cubicBezTo>
                    <a:pt x="1525" y="3308"/>
                    <a:pt x="1521" y="3311"/>
                    <a:pt x="1516" y="3311"/>
                  </a:cubicBezTo>
                  <a:close/>
                  <a:moveTo>
                    <a:pt x="25" y="2787"/>
                  </a:moveTo>
                  <a:lnTo>
                    <a:pt x="1510" y="3286"/>
                  </a:lnTo>
                  <a:lnTo>
                    <a:pt x="2591" y="258"/>
                  </a:lnTo>
                  <a:lnTo>
                    <a:pt x="1050" y="23"/>
                  </a:lnTo>
                  <a:lnTo>
                    <a:pt x="25" y="278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67" name="Google Shape;2867;p74"/>
            <p:cNvSpPr/>
            <p:nvPr/>
          </p:nvSpPr>
          <p:spPr>
            <a:xfrm>
              <a:off x="3637787" y="1932487"/>
              <a:ext cx="503238" cy="203199"/>
            </a:xfrm>
            <a:custGeom>
              <a:rect b="b" l="l" r="r" t="t"/>
              <a:pathLst>
                <a:path extrusionOk="0" h="563" w="1397">
                  <a:moveTo>
                    <a:pt x="143" y="0"/>
                  </a:moveTo>
                  <a:lnTo>
                    <a:pt x="1396" y="182"/>
                  </a:lnTo>
                  <a:lnTo>
                    <a:pt x="1223" y="562"/>
                  </a:lnTo>
                  <a:lnTo>
                    <a:pt x="0" y="384"/>
                  </a:lnTo>
                  <a:lnTo>
                    <a:pt x="143"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68" name="Google Shape;2868;p74"/>
            <p:cNvSpPr/>
            <p:nvPr/>
          </p:nvSpPr>
          <p:spPr>
            <a:xfrm>
              <a:off x="3580637" y="2121400"/>
              <a:ext cx="477839" cy="209551"/>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69" name="Google Shape;2869;p74"/>
            <p:cNvSpPr/>
            <p:nvPr/>
          </p:nvSpPr>
          <p:spPr>
            <a:xfrm>
              <a:off x="3501262" y="2302375"/>
              <a:ext cx="495300" cy="225425"/>
            </a:xfrm>
            <a:custGeom>
              <a:rect b="b" l="l" r="r" t="t"/>
              <a:pathLst>
                <a:path extrusionOk="0" h="627" w="1377">
                  <a:moveTo>
                    <a:pt x="1142" y="626"/>
                  </a:moveTo>
                  <a:cubicBezTo>
                    <a:pt x="1089" y="626"/>
                    <a:pt x="1037" y="608"/>
                    <a:pt x="1000" y="573"/>
                  </a:cubicBezTo>
                  <a:cubicBezTo>
                    <a:pt x="986" y="560"/>
                    <a:pt x="974" y="545"/>
                    <a:pt x="965" y="528"/>
                  </a:cubicBezTo>
                  <a:cubicBezTo>
                    <a:pt x="935" y="546"/>
                    <a:pt x="903" y="557"/>
                    <a:pt x="870" y="562"/>
                  </a:cubicBezTo>
                  <a:cubicBezTo>
                    <a:pt x="783" y="574"/>
                    <a:pt x="693" y="536"/>
                    <a:pt x="647" y="469"/>
                  </a:cubicBezTo>
                  <a:cubicBezTo>
                    <a:pt x="627" y="484"/>
                    <a:pt x="605" y="496"/>
                    <a:pt x="581" y="504"/>
                  </a:cubicBezTo>
                  <a:cubicBezTo>
                    <a:pt x="479" y="542"/>
                    <a:pt x="359" y="506"/>
                    <a:pt x="301" y="421"/>
                  </a:cubicBezTo>
                  <a:lnTo>
                    <a:pt x="301" y="421"/>
                  </a:lnTo>
                  <a:cubicBezTo>
                    <a:pt x="235" y="458"/>
                    <a:pt x="157" y="462"/>
                    <a:pt x="101" y="430"/>
                  </a:cubicBezTo>
                  <a:cubicBezTo>
                    <a:pt x="24" y="386"/>
                    <a:pt x="0" y="292"/>
                    <a:pt x="9" y="218"/>
                  </a:cubicBezTo>
                  <a:cubicBezTo>
                    <a:pt x="19" y="136"/>
                    <a:pt x="64" y="65"/>
                    <a:pt x="107" y="5"/>
                  </a:cubicBezTo>
                  <a:cubicBezTo>
                    <a:pt x="110" y="1"/>
                    <a:pt x="117" y="0"/>
                    <a:pt x="122" y="3"/>
                  </a:cubicBezTo>
                  <a:cubicBezTo>
                    <a:pt x="127" y="7"/>
                    <a:pt x="128" y="13"/>
                    <a:pt x="125" y="18"/>
                  </a:cubicBezTo>
                  <a:cubicBezTo>
                    <a:pt x="84" y="75"/>
                    <a:pt x="41" y="144"/>
                    <a:pt x="31" y="221"/>
                  </a:cubicBezTo>
                  <a:cubicBezTo>
                    <a:pt x="21" y="300"/>
                    <a:pt x="54" y="378"/>
                    <a:pt x="111" y="411"/>
                  </a:cubicBezTo>
                  <a:cubicBezTo>
                    <a:pt x="161" y="439"/>
                    <a:pt x="231" y="435"/>
                    <a:pt x="290" y="402"/>
                  </a:cubicBezTo>
                  <a:cubicBezTo>
                    <a:pt x="269" y="361"/>
                    <a:pt x="262" y="311"/>
                    <a:pt x="273" y="262"/>
                  </a:cubicBezTo>
                  <a:cubicBezTo>
                    <a:pt x="285" y="210"/>
                    <a:pt x="314" y="167"/>
                    <a:pt x="355" y="142"/>
                  </a:cubicBezTo>
                  <a:cubicBezTo>
                    <a:pt x="382" y="126"/>
                    <a:pt x="423" y="116"/>
                    <a:pt x="451" y="140"/>
                  </a:cubicBezTo>
                  <a:cubicBezTo>
                    <a:pt x="487" y="170"/>
                    <a:pt x="472" y="225"/>
                    <a:pt x="445" y="267"/>
                  </a:cubicBezTo>
                  <a:cubicBezTo>
                    <a:pt x="417" y="313"/>
                    <a:pt x="377" y="370"/>
                    <a:pt x="319" y="409"/>
                  </a:cubicBezTo>
                  <a:cubicBezTo>
                    <a:pt x="371" y="486"/>
                    <a:pt x="481" y="518"/>
                    <a:pt x="574" y="484"/>
                  </a:cubicBezTo>
                  <a:cubicBezTo>
                    <a:pt x="596" y="476"/>
                    <a:pt x="617" y="464"/>
                    <a:pt x="636" y="450"/>
                  </a:cubicBezTo>
                  <a:cubicBezTo>
                    <a:pt x="595" y="373"/>
                    <a:pt x="615" y="268"/>
                    <a:pt x="681" y="217"/>
                  </a:cubicBezTo>
                  <a:cubicBezTo>
                    <a:pt x="703" y="200"/>
                    <a:pt x="735" y="191"/>
                    <a:pt x="757" y="209"/>
                  </a:cubicBezTo>
                  <a:cubicBezTo>
                    <a:pt x="772" y="222"/>
                    <a:pt x="776" y="244"/>
                    <a:pt x="770" y="274"/>
                  </a:cubicBezTo>
                  <a:cubicBezTo>
                    <a:pt x="756" y="346"/>
                    <a:pt x="717" y="411"/>
                    <a:pt x="664" y="455"/>
                  </a:cubicBezTo>
                  <a:cubicBezTo>
                    <a:pt x="706" y="517"/>
                    <a:pt x="787" y="551"/>
                    <a:pt x="866" y="540"/>
                  </a:cubicBezTo>
                  <a:cubicBezTo>
                    <a:pt x="898" y="536"/>
                    <a:pt x="928" y="525"/>
                    <a:pt x="956" y="509"/>
                  </a:cubicBezTo>
                  <a:cubicBezTo>
                    <a:pt x="933" y="452"/>
                    <a:pt x="937" y="385"/>
                    <a:pt x="971" y="335"/>
                  </a:cubicBezTo>
                  <a:cubicBezTo>
                    <a:pt x="987" y="313"/>
                    <a:pt x="1011" y="297"/>
                    <a:pt x="1034" y="294"/>
                  </a:cubicBezTo>
                  <a:cubicBezTo>
                    <a:pt x="1049" y="291"/>
                    <a:pt x="1064" y="294"/>
                    <a:pt x="1076" y="303"/>
                  </a:cubicBezTo>
                  <a:cubicBezTo>
                    <a:pt x="1110" y="328"/>
                    <a:pt x="1101" y="380"/>
                    <a:pt x="1078" y="417"/>
                  </a:cubicBezTo>
                  <a:cubicBezTo>
                    <a:pt x="1054" y="458"/>
                    <a:pt x="1021" y="492"/>
                    <a:pt x="984" y="517"/>
                  </a:cubicBezTo>
                  <a:cubicBezTo>
                    <a:pt x="992" y="532"/>
                    <a:pt x="1002" y="545"/>
                    <a:pt x="1015" y="557"/>
                  </a:cubicBezTo>
                  <a:cubicBezTo>
                    <a:pt x="1069" y="608"/>
                    <a:pt x="1160" y="619"/>
                    <a:pt x="1231" y="584"/>
                  </a:cubicBezTo>
                  <a:cubicBezTo>
                    <a:pt x="1298" y="550"/>
                    <a:pt x="1346" y="477"/>
                    <a:pt x="1354" y="397"/>
                  </a:cubicBezTo>
                  <a:cubicBezTo>
                    <a:pt x="1354" y="391"/>
                    <a:pt x="1359" y="386"/>
                    <a:pt x="1366" y="387"/>
                  </a:cubicBezTo>
                  <a:cubicBezTo>
                    <a:pt x="1372" y="387"/>
                    <a:pt x="1376" y="393"/>
                    <a:pt x="1375" y="399"/>
                  </a:cubicBezTo>
                  <a:cubicBezTo>
                    <a:pt x="1367" y="486"/>
                    <a:pt x="1314" y="566"/>
                    <a:pt x="1240" y="603"/>
                  </a:cubicBezTo>
                  <a:cubicBezTo>
                    <a:pt x="1210" y="619"/>
                    <a:pt x="1176" y="626"/>
                    <a:pt x="1142" y="626"/>
                  </a:cubicBezTo>
                  <a:close/>
                  <a:moveTo>
                    <a:pt x="1044" y="315"/>
                  </a:moveTo>
                  <a:cubicBezTo>
                    <a:pt x="1042" y="315"/>
                    <a:pt x="1040" y="315"/>
                    <a:pt x="1037" y="315"/>
                  </a:cubicBezTo>
                  <a:cubicBezTo>
                    <a:pt x="1020" y="318"/>
                    <a:pt x="1001" y="331"/>
                    <a:pt x="989" y="348"/>
                  </a:cubicBezTo>
                  <a:cubicBezTo>
                    <a:pt x="960" y="390"/>
                    <a:pt x="956" y="448"/>
                    <a:pt x="975" y="497"/>
                  </a:cubicBezTo>
                  <a:cubicBezTo>
                    <a:pt x="1008" y="474"/>
                    <a:pt x="1037" y="443"/>
                    <a:pt x="1060" y="406"/>
                  </a:cubicBezTo>
                  <a:cubicBezTo>
                    <a:pt x="1074" y="382"/>
                    <a:pt x="1088" y="339"/>
                    <a:pt x="1063" y="321"/>
                  </a:cubicBezTo>
                  <a:cubicBezTo>
                    <a:pt x="1057" y="317"/>
                    <a:pt x="1051" y="315"/>
                    <a:pt x="1044" y="315"/>
                  </a:cubicBezTo>
                  <a:close/>
                  <a:moveTo>
                    <a:pt x="728" y="221"/>
                  </a:moveTo>
                  <a:cubicBezTo>
                    <a:pt x="717" y="221"/>
                    <a:pt x="704" y="227"/>
                    <a:pt x="694" y="235"/>
                  </a:cubicBezTo>
                  <a:cubicBezTo>
                    <a:pt x="637" y="278"/>
                    <a:pt x="620" y="368"/>
                    <a:pt x="653" y="436"/>
                  </a:cubicBezTo>
                  <a:cubicBezTo>
                    <a:pt x="700" y="395"/>
                    <a:pt x="735" y="335"/>
                    <a:pt x="749" y="269"/>
                  </a:cubicBezTo>
                  <a:cubicBezTo>
                    <a:pt x="753" y="248"/>
                    <a:pt x="751" y="233"/>
                    <a:pt x="742" y="226"/>
                  </a:cubicBezTo>
                  <a:cubicBezTo>
                    <a:pt x="739" y="223"/>
                    <a:pt x="734" y="221"/>
                    <a:pt x="728" y="221"/>
                  </a:cubicBezTo>
                  <a:close/>
                  <a:moveTo>
                    <a:pt x="410" y="148"/>
                  </a:moveTo>
                  <a:cubicBezTo>
                    <a:pt x="396" y="148"/>
                    <a:pt x="380" y="153"/>
                    <a:pt x="367" y="161"/>
                  </a:cubicBezTo>
                  <a:cubicBezTo>
                    <a:pt x="330" y="183"/>
                    <a:pt x="305" y="221"/>
                    <a:pt x="295" y="267"/>
                  </a:cubicBezTo>
                  <a:cubicBezTo>
                    <a:pt x="285" y="309"/>
                    <a:pt x="290" y="354"/>
                    <a:pt x="308" y="390"/>
                  </a:cubicBezTo>
                  <a:cubicBezTo>
                    <a:pt x="350" y="362"/>
                    <a:pt x="387" y="319"/>
                    <a:pt x="427" y="256"/>
                  </a:cubicBezTo>
                  <a:cubicBezTo>
                    <a:pt x="434" y="244"/>
                    <a:pt x="469" y="184"/>
                    <a:pt x="437" y="156"/>
                  </a:cubicBezTo>
                  <a:cubicBezTo>
                    <a:pt x="430" y="150"/>
                    <a:pt x="420" y="148"/>
                    <a:pt x="410" y="14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70" name="Google Shape;2870;p74"/>
            <p:cNvSpPr/>
            <p:nvPr/>
          </p:nvSpPr>
          <p:spPr>
            <a:xfrm>
              <a:off x="3426650" y="2491287"/>
              <a:ext cx="512761" cy="260349"/>
            </a:xfrm>
            <a:custGeom>
              <a:rect b="b" l="l" r="r" t="t"/>
              <a:pathLst>
                <a:path extrusionOk="0" h="721" w="1424">
                  <a:moveTo>
                    <a:pt x="1154" y="720"/>
                  </a:moveTo>
                  <a:cubicBezTo>
                    <a:pt x="1143" y="720"/>
                    <a:pt x="1132" y="719"/>
                    <a:pt x="1121" y="717"/>
                  </a:cubicBezTo>
                  <a:cubicBezTo>
                    <a:pt x="1051" y="702"/>
                    <a:pt x="1003" y="643"/>
                    <a:pt x="982" y="580"/>
                  </a:cubicBezTo>
                  <a:cubicBezTo>
                    <a:pt x="977" y="584"/>
                    <a:pt x="971" y="587"/>
                    <a:pt x="965" y="590"/>
                  </a:cubicBezTo>
                  <a:cubicBezTo>
                    <a:pt x="869" y="641"/>
                    <a:pt x="744" y="627"/>
                    <a:pt x="670" y="558"/>
                  </a:cubicBezTo>
                  <a:cubicBezTo>
                    <a:pt x="658" y="547"/>
                    <a:pt x="647" y="534"/>
                    <a:pt x="638" y="520"/>
                  </a:cubicBezTo>
                  <a:cubicBezTo>
                    <a:pt x="632" y="526"/>
                    <a:pt x="626" y="531"/>
                    <a:pt x="620" y="536"/>
                  </a:cubicBezTo>
                  <a:cubicBezTo>
                    <a:pt x="555" y="586"/>
                    <a:pt x="478" y="604"/>
                    <a:pt x="413" y="584"/>
                  </a:cubicBezTo>
                  <a:cubicBezTo>
                    <a:pt x="351" y="566"/>
                    <a:pt x="301" y="511"/>
                    <a:pt x="281" y="445"/>
                  </a:cubicBezTo>
                  <a:cubicBezTo>
                    <a:pt x="223" y="478"/>
                    <a:pt x="157" y="484"/>
                    <a:pt x="106" y="458"/>
                  </a:cubicBezTo>
                  <a:cubicBezTo>
                    <a:pt x="20" y="415"/>
                    <a:pt x="0" y="298"/>
                    <a:pt x="30" y="214"/>
                  </a:cubicBezTo>
                  <a:cubicBezTo>
                    <a:pt x="62" y="126"/>
                    <a:pt x="133" y="61"/>
                    <a:pt x="196" y="4"/>
                  </a:cubicBezTo>
                  <a:cubicBezTo>
                    <a:pt x="200" y="0"/>
                    <a:pt x="207" y="0"/>
                    <a:pt x="211" y="5"/>
                  </a:cubicBezTo>
                  <a:cubicBezTo>
                    <a:pt x="215" y="9"/>
                    <a:pt x="215" y="16"/>
                    <a:pt x="211" y="20"/>
                  </a:cubicBezTo>
                  <a:cubicBezTo>
                    <a:pt x="150" y="76"/>
                    <a:pt x="81" y="139"/>
                    <a:pt x="51" y="221"/>
                  </a:cubicBezTo>
                  <a:cubicBezTo>
                    <a:pt x="24" y="296"/>
                    <a:pt x="41" y="401"/>
                    <a:pt x="116" y="439"/>
                  </a:cubicBezTo>
                  <a:cubicBezTo>
                    <a:pt x="167" y="464"/>
                    <a:pt x="229" y="450"/>
                    <a:pt x="275" y="422"/>
                  </a:cubicBezTo>
                  <a:cubicBezTo>
                    <a:pt x="273" y="413"/>
                    <a:pt x="272" y="404"/>
                    <a:pt x="271" y="395"/>
                  </a:cubicBezTo>
                  <a:cubicBezTo>
                    <a:pt x="265" y="319"/>
                    <a:pt x="293" y="239"/>
                    <a:pt x="350" y="168"/>
                  </a:cubicBezTo>
                  <a:cubicBezTo>
                    <a:pt x="380" y="130"/>
                    <a:pt x="406" y="127"/>
                    <a:pt x="422" y="132"/>
                  </a:cubicBezTo>
                  <a:cubicBezTo>
                    <a:pt x="449" y="139"/>
                    <a:pt x="463" y="168"/>
                    <a:pt x="461" y="192"/>
                  </a:cubicBezTo>
                  <a:cubicBezTo>
                    <a:pt x="460" y="216"/>
                    <a:pt x="448" y="237"/>
                    <a:pt x="438" y="256"/>
                  </a:cubicBezTo>
                  <a:cubicBezTo>
                    <a:pt x="405" y="313"/>
                    <a:pt x="368" y="379"/>
                    <a:pt x="311" y="424"/>
                  </a:cubicBezTo>
                  <a:cubicBezTo>
                    <a:pt x="308" y="427"/>
                    <a:pt x="304" y="430"/>
                    <a:pt x="300" y="432"/>
                  </a:cubicBezTo>
                  <a:cubicBezTo>
                    <a:pt x="317" y="495"/>
                    <a:pt x="363" y="546"/>
                    <a:pt x="419" y="563"/>
                  </a:cubicBezTo>
                  <a:cubicBezTo>
                    <a:pt x="477" y="581"/>
                    <a:pt x="547" y="564"/>
                    <a:pt x="607" y="519"/>
                  </a:cubicBezTo>
                  <a:cubicBezTo>
                    <a:pt x="614" y="513"/>
                    <a:pt x="620" y="507"/>
                    <a:pt x="627" y="501"/>
                  </a:cubicBezTo>
                  <a:cubicBezTo>
                    <a:pt x="589" y="427"/>
                    <a:pt x="594" y="331"/>
                    <a:pt x="647" y="270"/>
                  </a:cubicBezTo>
                  <a:cubicBezTo>
                    <a:pt x="667" y="247"/>
                    <a:pt x="696" y="232"/>
                    <a:pt x="721" y="231"/>
                  </a:cubicBezTo>
                  <a:cubicBezTo>
                    <a:pt x="738" y="231"/>
                    <a:pt x="754" y="236"/>
                    <a:pt x="765" y="247"/>
                  </a:cubicBezTo>
                  <a:cubicBezTo>
                    <a:pt x="792" y="273"/>
                    <a:pt x="788" y="317"/>
                    <a:pt x="755" y="370"/>
                  </a:cubicBezTo>
                  <a:cubicBezTo>
                    <a:pt x="726" y="417"/>
                    <a:pt x="695" y="465"/>
                    <a:pt x="654" y="505"/>
                  </a:cubicBezTo>
                  <a:cubicBezTo>
                    <a:pt x="663" y="519"/>
                    <a:pt x="673" y="531"/>
                    <a:pt x="685" y="542"/>
                  </a:cubicBezTo>
                  <a:cubicBezTo>
                    <a:pt x="753" y="605"/>
                    <a:pt x="866" y="617"/>
                    <a:pt x="955" y="571"/>
                  </a:cubicBezTo>
                  <a:cubicBezTo>
                    <a:pt x="962" y="567"/>
                    <a:pt x="969" y="563"/>
                    <a:pt x="976" y="558"/>
                  </a:cubicBezTo>
                  <a:cubicBezTo>
                    <a:pt x="974" y="549"/>
                    <a:pt x="973" y="540"/>
                    <a:pt x="972" y="530"/>
                  </a:cubicBezTo>
                  <a:cubicBezTo>
                    <a:pt x="966" y="458"/>
                    <a:pt x="990" y="379"/>
                    <a:pt x="1044" y="296"/>
                  </a:cubicBezTo>
                  <a:cubicBezTo>
                    <a:pt x="1050" y="287"/>
                    <a:pt x="1069" y="258"/>
                    <a:pt x="1097" y="260"/>
                  </a:cubicBezTo>
                  <a:cubicBezTo>
                    <a:pt x="1108" y="261"/>
                    <a:pt x="1118" y="267"/>
                    <a:pt x="1125" y="275"/>
                  </a:cubicBezTo>
                  <a:cubicBezTo>
                    <a:pt x="1138" y="293"/>
                    <a:pt x="1140" y="321"/>
                    <a:pt x="1136" y="341"/>
                  </a:cubicBezTo>
                  <a:cubicBezTo>
                    <a:pt x="1121" y="433"/>
                    <a:pt x="1070" y="517"/>
                    <a:pt x="1001" y="568"/>
                  </a:cubicBezTo>
                  <a:cubicBezTo>
                    <a:pt x="1018" y="626"/>
                    <a:pt x="1061" y="682"/>
                    <a:pt x="1126" y="695"/>
                  </a:cubicBezTo>
                  <a:cubicBezTo>
                    <a:pt x="1187" y="708"/>
                    <a:pt x="1258" y="678"/>
                    <a:pt x="1307" y="619"/>
                  </a:cubicBezTo>
                  <a:cubicBezTo>
                    <a:pt x="1353" y="563"/>
                    <a:pt x="1377" y="494"/>
                    <a:pt x="1400" y="427"/>
                  </a:cubicBezTo>
                  <a:cubicBezTo>
                    <a:pt x="1402" y="421"/>
                    <a:pt x="1408" y="418"/>
                    <a:pt x="1414" y="420"/>
                  </a:cubicBezTo>
                  <a:cubicBezTo>
                    <a:pt x="1420" y="422"/>
                    <a:pt x="1423" y="428"/>
                    <a:pt x="1421" y="434"/>
                  </a:cubicBezTo>
                  <a:cubicBezTo>
                    <a:pt x="1398" y="500"/>
                    <a:pt x="1372" y="574"/>
                    <a:pt x="1324" y="632"/>
                  </a:cubicBezTo>
                  <a:cubicBezTo>
                    <a:pt x="1278" y="688"/>
                    <a:pt x="1214" y="720"/>
                    <a:pt x="1154" y="720"/>
                  </a:cubicBezTo>
                  <a:close/>
                  <a:moveTo>
                    <a:pt x="1094" y="282"/>
                  </a:moveTo>
                  <a:cubicBezTo>
                    <a:pt x="1084" y="282"/>
                    <a:pt x="1074" y="291"/>
                    <a:pt x="1062" y="308"/>
                  </a:cubicBezTo>
                  <a:cubicBezTo>
                    <a:pt x="1011" y="387"/>
                    <a:pt x="988" y="461"/>
                    <a:pt x="994" y="529"/>
                  </a:cubicBezTo>
                  <a:cubicBezTo>
                    <a:pt x="994" y="534"/>
                    <a:pt x="995" y="539"/>
                    <a:pt x="996" y="544"/>
                  </a:cubicBezTo>
                  <a:cubicBezTo>
                    <a:pt x="1057" y="496"/>
                    <a:pt x="1101" y="421"/>
                    <a:pt x="1115" y="337"/>
                  </a:cubicBezTo>
                  <a:cubicBezTo>
                    <a:pt x="1118" y="318"/>
                    <a:pt x="1115" y="298"/>
                    <a:pt x="1107" y="289"/>
                  </a:cubicBezTo>
                  <a:cubicBezTo>
                    <a:pt x="1104" y="285"/>
                    <a:pt x="1100" y="283"/>
                    <a:pt x="1095" y="282"/>
                  </a:cubicBezTo>
                  <a:lnTo>
                    <a:pt x="1094" y="282"/>
                  </a:lnTo>
                  <a:close/>
                  <a:moveTo>
                    <a:pt x="724" y="253"/>
                  </a:moveTo>
                  <a:cubicBezTo>
                    <a:pt x="723" y="253"/>
                    <a:pt x="723" y="253"/>
                    <a:pt x="722" y="253"/>
                  </a:cubicBezTo>
                  <a:cubicBezTo>
                    <a:pt x="703" y="254"/>
                    <a:pt x="679" y="266"/>
                    <a:pt x="664" y="284"/>
                  </a:cubicBezTo>
                  <a:cubicBezTo>
                    <a:pt x="617" y="337"/>
                    <a:pt x="612" y="419"/>
                    <a:pt x="643" y="485"/>
                  </a:cubicBezTo>
                  <a:cubicBezTo>
                    <a:pt x="680" y="448"/>
                    <a:pt x="709" y="403"/>
                    <a:pt x="736" y="359"/>
                  </a:cubicBezTo>
                  <a:cubicBezTo>
                    <a:pt x="752" y="333"/>
                    <a:pt x="775" y="287"/>
                    <a:pt x="750" y="263"/>
                  </a:cubicBezTo>
                  <a:cubicBezTo>
                    <a:pt x="743" y="256"/>
                    <a:pt x="734" y="253"/>
                    <a:pt x="724" y="253"/>
                  </a:cubicBezTo>
                  <a:close/>
                  <a:moveTo>
                    <a:pt x="411" y="152"/>
                  </a:moveTo>
                  <a:cubicBezTo>
                    <a:pt x="395" y="152"/>
                    <a:pt x="379" y="168"/>
                    <a:pt x="367" y="181"/>
                  </a:cubicBezTo>
                  <a:cubicBezTo>
                    <a:pt x="314" y="248"/>
                    <a:pt x="288" y="323"/>
                    <a:pt x="293" y="393"/>
                  </a:cubicBezTo>
                  <a:cubicBezTo>
                    <a:pt x="293" y="398"/>
                    <a:pt x="294" y="404"/>
                    <a:pt x="295" y="409"/>
                  </a:cubicBezTo>
                  <a:cubicBezTo>
                    <a:pt x="296" y="408"/>
                    <a:pt x="297" y="407"/>
                    <a:pt x="298" y="407"/>
                  </a:cubicBezTo>
                  <a:cubicBezTo>
                    <a:pt x="351" y="364"/>
                    <a:pt x="387" y="301"/>
                    <a:pt x="419" y="245"/>
                  </a:cubicBezTo>
                  <a:cubicBezTo>
                    <a:pt x="428" y="228"/>
                    <a:pt x="438" y="210"/>
                    <a:pt x="439" y="191"/>
                  </a:cubicBezTo>
                  <a:cubicBezTo>
                    <a:pt x="440" y="175"/>
                    <a:pt x="432" y="157"/>
                    <a:pt x="417" y="153"/>
                  </a:cubicBezTo>
                  <a:cubicBezTo>
                    <a:pt x="415" y="152"/>
                    <a:pt x="413" y="152"/>
                    <a:pt x="411" y="15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871" name="Google Shape;2871;p74"/>
          <p:cNvGrpSpPr/>
          <p:nvPr/>
        </p:nvGrpSpPr>
        <p:grpSpPr>
          <a:xfrm>
            <a:off x="2847300" y="3806663"/>
            <a:ext cx="871536" cy="722312"/>
            <a:chOff x="4137025" y="5629275"/>
            <a:chExt cx="871536" cy="722312"/>
          </a:xfrm>
        </p:grpSpPr>
        <p:sp>
          <p:nvSpPr>
            <p:cNvPr id="2872" name="Google Shape;2872;p74"/>
            <p:cNvSpPr/>
            <p:nvPr/>
          </p:nvSpPr>
          <p:spPr>
            <a:xfrm>
              <a:off x="4757737" y="6118225"/>
              <a:ext cx="150812" cy="177800"/>
            </a:xfrm>
            <a:custGeom>
              <a:rect b="b" l="l" r="r" t="t"/>
              <a:pathLst>
                <a:path extrusionOk="0" h="492" w="418">
                  <a:moveTo>
                    <a:pt x="252" y="280"/>
                  </a:moveTo>
                  <a:lnTo>
                    <a:pt x="87" y="491"/>
                  </a:lnTo>
                  <a:lnTo>
                    <a:pt x="0" y="423"/>
                  </a:lnTo>
                  <a:lnTo>
                    <a:pt x="329" y="0"/>
                  </a:lnTo>
                  <a:lnTo>
                    <a:pt x="417" y="69"/>
                  </a:lnTo>
                  <a:lnTo>
                    <a:pt x="252" y="28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73" name="Google Shape;2873;p74"/>
            <p:cNvSpPr/>
            <p:nvPr/>
          </p:nvSpPr>
          <p:spPr>
            <a:xfrm>
              <a:off x="4799012" y="6156325"/>
              <a:ext cx="209549" cy="195262"/>
            </a:xfrm>
            <a:custGeom>
              <a:rect b="b" l="l" r="r" t="t"/>
              <a:pathLst>
                <a:path extrusionOk="0" h="542" w="584">
                  <a:moveTo>
                    <a:pt x="0" y="353"/>
                  </a:moveTo>
                  <a:lnTo>
                    <a:pt x="276" y="0"/>
                  </a:lnTo>
                  <a:lnTo>
                    <a:pt x="553" y="433"/>
                  </a:lnTo>
                  <a:cubicBezTo>
                    <a:pt x="583" y="481"/>
                    <a:pt x="540" y="541"/>
                    <a:pt x="485" y="528"/>
                  </a:cubicBezTo>
                  <a:lnTo>
                    <a:pt x="0" y="353"/>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74" name="Google Shape;2874;p74"/>
            <p:cNvSpPr/>
            <p:nvPr/>
          </p:nvSpPr>
          <p:spPr>
            <a:xfrm>
              <a:off x="4137025" y="5629275"/>
              <a:ext cx="179387" cy="209551"/>
            </a:xfrm>
            <a:custGeom>
              <a:rect b="b" l="l" r="r" t="t"/>
              <a:pathLst>
                <a:path extrusionOk="0" h="581" w="499">
                  <a:moveTo>
                    <a:pt x="115" y="580"/>
                  </a:moveTo>
                  <a:lnTo>
                    <a:pt x="0" y="490"/>
                  </a:lnTo>
                  <a:cubicBezTo>
                    <a:pt x="0" y="490"/>
                    <a:pt x="22" y="418"/>
                    <a:pt x="166" y="232"/>
                  </a:cubicBezTo>
                  <a:lnTo>
                    <a:pt x="173" y="224"/>
                  </a:lnTo>
                  <a:cubicBezTo>
                    <a:pt x="318" y="39"/>
                    <a:pt x="383" y="0"/>
                    <a:pt x="383" y="0"/>
                  </a:cubicBezTo>
                  <a:lnTo>
                    <a:pt x="498" y="90"/>
                  </a:lnTo>
                  <a:cubicBezTo>
                    <a:pt x="498" y="90"/>
                    <a:pt x="433" y="128"/>
                    <a:pt x="288" y="314"/>
                  </a:cubicBezTo>
                  <a:lnTo>
                    <a:pt x="281" y="322"/>
                  </a:lnTo>
                  <a:cubicBezTo>
                    <a:pt x="137" y="508"/>
                    <a:pt x="115" y="580"/>
                    <a:pt x="115" y="58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75" name="Google Shape;2875;p74"/>
            <p:cNvSpPr/>
            <p:nvPr/>
          </p:nvSpPr>
          <p:spPr>
            <a:xfrm>
              <a:off x="4203700" y="5680075"/>
              <a:ext cx="182563" cy="211137"/>
            </a:xfrm>
            <a:custGeom>
              <a:rect b="b" l="l" r="r" t="t"/>
              <a:pathLst>
                <a:path extrusionOk="0" h="587" w="508">
                  <a:moveTo>
                    <a:pt x="124" y="586"/>
                  </a:moveTo>
                  <a:lnTo>
                    <a:pt x="0" y="490"/>
                  </a:lnTo>
                  <a:cubicBezTo>
                    <a:pt x="0" y="490"/>
                    <a:pt x="22" y="418"/>
                    <a:pt x="166" y="231"/>
                  </a:cubicBezTo>
                  <a:lnTo>
                    <a:pt x="173" y="223"/>
                  </a:lnTo>
                  <a:cubicBezTo>
                    <a:pt x="318" y="38"/>
                    <a:pt x="383" y="0"/>
                    <a:pt x="383" y="0"/>
                  </a:cubicBezTo>
                  <a:lnTo>
                    <a:pt x="507" y="96"/>
                  </a:lnTo>
                  <a:cubicBezTo>
                    <a:pt x="507" y="96"/>
                    <a:pt x="442" y="135"/>
                    <a:pt x="296" y="320"/>
                  </a:cubicBezTo>
                  <a:lnTo>
                    <a:pt x="290" y="328"/>
                  </a:lnTo>
                  <a:cubicBezTo>
                    <a:pt x="146" y="514"/>
                    <a:pt x="124" y="586"/>
                    <a:pt x="124" y="58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76" name="Google Shape;2876;p74"/>
            <p:cNvSpPr/>
            <p:nvPr/>
          </p:nvSpPr>
          <p:spPr>
            <a:xfrm>
              <a:off x="4602162" y="5991225"/>
              <a:ext cx="182562" cy="211138"/>
            </a:xfrm>
            <a:custGeom>
              <a:rect b="b" l="l" r="r" t="t"/>
              <a:pathLst>
                <a:path extrusionOk="0" h="588" w="507">
                  <a:moveTo>
                    <a:pt x="124" y="587"/>
                  </a:moveTo>
                  <a:lnTo>
                    <a:pt x="0" y="490"/>
                  </a:lnTo>
                  <a:cubicBezTo>
                    <a:pt x="0" y="490"/>
                    <a:pt x="21" y="418"/>
                    <a:pt x="166" y="232"/>
                  </a:cubicBezTo>
                  <a:lnTo>
                    <a:pt x="172" y="224"/>
                  </a:lnTo>
                  <a:cubicBezTo>
                    <a:pt x="317" y="39"/>
                    <a:pt x="382" y="0"/>
                    <a:pt x="382" y="0"/>
                  </a:cubicBezTo>
                  <a:lnTo>
                    <a:pt x="506" y="97"/>
                  </a:lnTo>
                  <a:cubicBezTo>
                    <a:pt x="506" y="97"/>
                    <a:pt x="441" y="136"/>
                    <a:pt x="296" y="321"/>
                  </a:cubicBezTo>
                  <a:lnTo>
                    <a:pt x="290" y="329"/>
                  </a:lnTo>
                  <a:cubicBezTo>
                    <a:pt x="145" y="515"/>
                    <a:pt x="124" y="587"/>
                    <a:pt x="124" y="58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77" name="Google Shape;2877;p74"/>
            <p:cNvSpPr/>
            <p:nvPr/>
          </p:nvSpPr>
          <p:spPr>
            <a:xfrm>
              <a:off x="4646612" y="6026150"/>
              <a:ext cx="196849" cy="223836"/>
            </a:xfrm>
            <a:custGeom>
              <a:rect b="b" l="l" r="r" t="t"/>
              <a:pathLst>
                <a:path extrusionOk="0" h="621" w="549">
                  <a:moveTo>
                    <a:pt x="166" y="620"/>
                  </a:moveTo>
                  <a:lnTo>
                    <a:pt x="0" y="490"/>
                  </a:lnTo>
                  <a:cubicBezTo>
                    <a:pt x="0" y="490"/>
                    <a:pt x="21" y="418"/>
                    <a:pt x="166" y="232"/>
                  </a:cubicBezTo>
                  <a:lnTo>
                    <a:pt x="172" y="224"/>
                  </a:lnTo>
                  <a:cubicBezTo>
                    <a:pt x="317" y="39"/>
                    <a:pt x="382" y="0"/>
                    <a:pt x="382" y="0"/>
                  </a:cubicBezTo>
                  <a:lnTo>
                    <a:pt x="548" y="129"/>
                  </a:lnTo>
                  <a:cubicBezTo>
                    <a:pt x="531" y="141"/>
                    <a:pt x="466" y="192"/>
                    <a:pt x="342" y="350"/>
                  </a:cubicBezTo>
                  <a:lnTo>
                    <a:pt x="335" y="358"/>
                  </a:lnTo>
                  <a:cubicBezTo>
                    <a:pt x="191" y="544"/>
                    <a:pt x="169" y="616"/>
                    <a:pt x="169" y="616"/>
                  </a:cubicBezTo>
                  <a:lnTo>
                    <a:pt x="166" y="62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78" name="Google Shape;2878;p74"/>
            <p:cNvSpPr/>
            <p:nvPr/>
          </p:nvSpPr>
          <p:spPr>
            <a:xfrm>
              <a:off x="4248150" y="5715000"/>
              <a:ext cx="492125" cy="452437"/>
            </a:xfrm>
            <a:custGeom>
              <a:rect b="b" l="l" r="r" t="t"/>
              <a:pathLst>
                <a:path extrusionOk="0" h="1258" w="1366">
                  <a:moveTo>
                    <a:pt x="1149" y="999"/>
                  </a:moveTo>
                  <a:cubicBezTo>
                    <a:pt x="1004" y="1185"/>
                    <a:pt x="983" y="1257"/>
                    <a:pt x="983" y="1257"/>
                  </a:cubicBezTo>
                  <a:lnTo>
                    <a:pt x="0" y="490"/>
                  </a:lnTo>
                  <a:cubicBezTo>
                    <a:pt x="0" y="490"/>
                    <a:pt x="22" y="418"/>
                    <a:pt x="166" y="232"/>
                  </a:cubicBezTo>
                  <a:lnTo>
                    <a:pt x="172" y="224"/>
                  </a:lnTo>
                  <a:cubicBezTo>
                    <a:pt x="318" y="39"/>
                    <a:pt x="383" y="0"/>
                    <a:pt x="383" y="0"/>
                  </a:cubicBezTo>
                  <a:lnTo>
                    <a:pt x="1365" y="767"/>
                  </a:lnTo>
                  <a:cubicBezTo>
                    <a:pt x="1365" y="767"/>
                    <a:pt x="1300" y="806"/>
                    <a:pt x="1155" y="991"/>
                  </a:cubicBezTo>
                  <a:lnTo>
                    <a:pt x="1149" y="999"/>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79" name="Google Shape;2879;p74"/>
            <p:cNvSpPr/>
            <p:nvPr/>
          </p:nvSpPr>
          <p:spPr>
            <a:xfrm>
              <a:off x="4178300" y="5661025"/>
              <a:ext cx="163511" cy="196850"/>
            </a:xfrm>
            <a:custGeom>
              <a:rect b="b" l="l" r="r" t="t"/>
              <a:pathLst>
                <a:path extrusionOk="0" h="545" w="453">
                  <a:moveTo>
                    <a:pt x="235" y="285"/>
                  </a:moveTo>
                  <a:cubicBezTo>
                    <a:pt x="91" y="472"/>
                    <a:pt x="69" y="544"/>
                    <a:pt x="69" y="544"/>
                  </a:cubicBezTo>
                  <a:lnTo>
                    <a:pt x="0" y="490"/>
                  </a:lnTo>
                  <a:cubicBezTo>
                    <a:pt x="0" y="490"/>
                    <a:pt x="22" y="418"/>
                    <a:pt x="166" y="232"/>
                  </a:cubicBezTo>
                  <a:lnTo>
                    <a:pt x="173" y="224"/>
                  </a:lnTo>
                  <a:cubicBezTo>
                    <a:pt x="318" y="38"/>
                    <a:pt x="383" y="0"/>
                    <a:pt x="383" y="0"/>
                  </a:cubicBezTo>
                  <a:lnTo>
                    <a:pt x="452" y="54"/>
                  </a:lnTo>
                  <a:cubicBezTo>
                    <a:pt x="452" y="54"/>
                    <a:pt x="387" y="92"/>
                    <a:pt x="242" y="277"/>
                  </a:cubicBezTo>
                  <a:lnTo>
                    <a:pt x="235" y="285"/>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80" name="Google Shape;2880;p74"/>
            <p:cNvSpPr/>
            <p:nvPr/>
          </p:nvSpPr>
          <p:spPr>
            <a:xfrm>
              <a:off x="4706937" y="6072187"/>
              <a:ext cx="180975" cy="209549"/>
            </a:xfrm>
            <a:custGeom>
              <a:rect b="b" l="l" r="r" t="t"/>
              <a:pathLst>
                <a:path extrusionOk="0" h="584" w="502">
                  <a:moveTo>
                    <a:pt x="118" y="583"/>
                  </a:moveTo>
                  <a:lnTo>
                    <a:pt x="0" y="491"/>
                  </a:lnTo>
                  <a:lnTo>
                    <a:pt x="3" y="487"/>
                  </a:lnTo>
                  <a:cubicBezTo>
                    <a:pt x="3" y="487"/>
                    <a:pt x="25" y="415"/>
                    <a:pt x="170" y="229"/>
                  </a:cubicBezTo>
                  <a:lnTo>
                    <a:pt x="176" y="221"/>
                  </a:lnTo>
                  <a:cubicBezTo>
                    <a:pt x="300" y="63"/>
                    <a:pt x="365" y="12"/>
                    <a:pt x="382" y="0"/>
                  </a:cubicBezTo>
                  <a:lnTo>
                    <a:pt x="501" y="93"/>
                  </a:lnTo>
                  <a:lnTo>
                    <a:pt x="118" y="583"/>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81" name="Google Shape;2881;p74"/>
            <p:cNvSpPr/>
            <p:nvPr/>
          </p:nvSpPr>
          <p:spPr>
            <a:xfrm>
              <a:off x="4752975" y="6113462"/>
              <a:ext cx="131762" cy="163512"/>
            </a:xfrm>
            <a:custGeom>
              <a:rect b="b" l="l" r="r" t="t"/>
              <a:pathLst>
                <a:path extrusionOk="0" h="454" w="364">
                  <a:moveTo>
                    <a:pt x="17" y="453"/>
                  </a:moveTo>
                  <a:cubicBezTo>
                    <a:pt x="13" y="453"/>
                    <a:pt x="10" y="452"/>
                    <a:pt x="8" y="450"/>
                  </a:cubicBezTo>
                  <a:cubicBezTo>
                    <a:pt x="1" y="445"/>
                    <a:pt x="0" y="436"/>
                    <a:pt x="5" y="429"/>
                  </a:cubicBezTo>
                  <a:lnTo>
                    <a:pt x="335" y="7"/>
                  </a:lnTo>
                  <a:cubicBezTo>
                    <a:pt x="340" y="1"/>
                    <a:pt x="349" y="0"/>
                    <a:pt x="355" y="5"/>
                  </a:cubicBezTo>
                  <a:cubicBezTo>
                    <a:pt x="362" y="10"/>
                    <a:pt x="363" y="19"/>
                    <a:pt x="358" y="25"/>
                  </a:cubicBezTo>
                  <a:lnTo>
                    <a:pt x="28" y="448"/>
                  </a:lnTo>
                  <a:cubicBezTo>
                    <a:pt x="25" y="451"/>
                    <a:pt x="21" y="453"/>
                    <a:pt x="17" y="4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82" name="Google Shape;2882;p74"/>
            <p:cNvSpPr/>
            <p:nvPr/>
          </p:nvSpPr>
          <p:spPr>
            <a:xfrm>
              <a:off x="4792662" y="6149975"/>
              <a:ext cx="112712" cy="139700"/>
            </a:xfrm>
            <a:custGeom>
              <a:rect b="b" l="l" r="r" t="t"/>
              <a:pathLst>
                <a:path extrusionOk="0" h="386" w="311">
                  <a:moveTo>
                    <a:pt x="17" y="385"/>
                  </a:moveTo>
                  <a:cubicBezTo>
                    <a:pt x="14" y="385"/>
                    <a:pt x="11" y="384"/>
                    <a:pt x="8" y="382"/>
                  </a:cubicBezTo>
                  <a:cubicBezTo>
                    <a:pt x="2" y="377"/>
                    <a:pt x="0" y="368"/>
                    <a:pt x="5" y="361"/>
                  </a:cubicBezTo>
                  <a:lnTo>
                    <a:pt x="281" y="8"/>
                  </a:lnTo>
                  <a:cubicBezTo>
                    <a:pt x="286" y="2"/>
                    <a:pt x="296" y="0"/>
                    <a:pt x="302" y="5"/>
                  </a:cubicBezTo>
                  <a:cubicBezTo>
                    <a:pt x="309" y="11"/>
                    <a:pt x="310" y="20"/>
                    <a:pt x="305" y="26"/>
                  </a:cubicBezTo>
                  <a:lnTo>
                    <a:pt x="29" y="380"/>
                  </a:lnTo>
                  <a:cubicBezTo>
                    <a:pt x="26" y="383"/>
                    <a:pt x="22" y="385"/>
                    <a:pt x="17" y="3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83" name="Google Shape;2883;p74"/>
            <p:cNvSpPr/>
            <p:nvPr/>
          </p:nvSpPr>
          <p:spPr>
            <a:xfrm>
              <a:off x="4967287" y="6289675"/>
              <a:ext cx="17462" cy="57150"/>
            </a:xfrm>
            <a:custGeom>
              <a:rect b="b" l="l" r="r" t="t"/>
              <a:pathLst>
                <a:path extrusionOk="0" h="160" w="50">
                  <a:moveTo>
                    <a:pt x="30" y="159"/>
                  </a:moveTo>
                  <a:cubicBezTo>
                    <a:pt x="24" y="159"/>
                    <a:pt x="18" y="155"/>
                    <a:pt x="16" y="149"/>
                  </a:cubicBezTo>
                  <a:cubicBezTo>
                    <a:pt x="0" y="105"/>
                    <a:pt x="0" y="54"/>
                    <a:pt x="18" y="11"/>
                  </a:cubicBezTo>
                  <a:cubicBezTo>
                    <a:pt x="21" y="3"/>
                    <a:pt x="30" y="0"/>
                    <a:pt x="37" y="3"/>
                  </a:cubicBezTo>
                  <a:cubicBezTo>
                    <a:pt x="45" y="6"/>
                    <a:pt x="49" y="14"/>
                    <a:pt x="46" y="22"/>
                  </a:cubicBezTo>
                  <a:cubicBezTo>
                    <a:pt x="31" y="59"/>
                    <a:pt x="30" y="101"/>
                    <a:pt x="44" y="139"/>
                  </a:cubicBezTo>
                  <a:cubicBezTo>
                    <a:pt x="47" y="146"/>
                    <a:pt x="43" y="155"/>
                    <a:pt x="35" y="158"/>
                  </a:cubicBezTo>
                  <a:cubicBezTo>
                    <a:pt x="33" y="158"/>
                    <a:pt x="32" y="159"/>
                    <a:pt x="30"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84" name="Google Shape;2884;p74"/>
            <p:cNvSpPr/>
            <p:nvPr/>
          </p:nvSpPr>
          <p:spPr>
            <a:xfrm>
              <a:off x="4325937" y="5799137"/>
              <a:ext cx="323851" cy="273051"/>
            </a:xfrm>
            <a:custGeom>
              <a:rect b="b" l="l" r="r" t="t"/>
              <a:pathLst>
                <a:path extrusionOk="0" h="760" w="901">
                  <a:moveTo>
                    <a:pt x="650" y="725"/>
                  </a:moveTo>
                  <a:lnTo>
                    <a:pt x="74" y="275"/>
                  </a:lnTo>
                  <a:cubicBezTo>
                    <a:pt x="11" y="226"/>
                    <a:pt x="0" y="136"/>
                    <a:pt x="49" y="74"/>
                  </a:cubicBezTo>
                  <a:cubicBezTo>
                    <a:pt x="97" y="11"/>
                    <a:pt x="188" y="0"/>
                    <a:pt x="250" y="49"/>
                  </a:cubicBezTo>
                  <a:lnTo>
                    <a:pt x="826" y="499"/>
                  </a:lnTo>
                  <a:cubicBezTo>
                    <a:pt x="889" y="547"/>
                    <a:pt x="900" y="638"/>
                    <a:pt x="851" y="700"/>
                  </a:cubicBezTo>
                  <a:cubicBezTo>
                    <a:pt x="827" y="731"/>
                    <a:pt x="792" y="750"/>
                    <a:pt x="756" y="754"/>
                  </a:cubicBezTo>
                  <a:cubicBezTo>
                    <a:pt x="719" y="759"/>
                    <a:pt x="681" y="749"/>
                    <a:pt x="650" y="72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85" name="Google Shape;2885;p74"/>
            <p:cNvSpPr/>
            <p:nvPr/>
          </p:nvSpPr>
          <p:spPr>
            <a:xfrm>
              <a:off x="4357687" y="5821362"/>
              <a:ext cx="260350" cy="212725"/>
            </a:xfrm>
            <a:custGeom>
              <a:rect b="b" l="l" r="r" t="t"/>
              <a:pathLst>
                <a:path extrusionOk="0" h="591" w="724">
                  <a:moveTo>
                    <a:pt x="574" y="590"/>
                  </a:moveTo>
                  <a:cubicBezTo>
                    <a:pt x="569" y="590"/>
                    <a:pt x="565" y="589"/>
                    <a:pt x="560" y="589"/>
                  </a:cubicBezTo>
                  <a:cubicBezTo>
                    <a:pt x="513" y="585"/>
                    <a:pt x="465" y="553"/>
                    <a:pt x="450" y="507"/>
                  </a:cubicBezTo>
                  <a:cubicBezTo>
                    <a:pt x="441" y="507"/>
                    <a:pt x="432" y="506"/>
                    <a:pt x="423" y="504"/>
                  </a:cubicBezTo>
                  <a:cubicBezTo>
                    <a:pt x="382" y="496"/>
                    <a:pt x="349" y="477"/>
                    <a:pt x="329" y="449"/>
                  </a:cubicBezTo>
                  <a:cubicBezTo>
                    <a:pt x="322" y="438"/>
                    <a:pt x="316" y="426"/>
                    <a:pt x="314" y="414"/>
                  </a:cubicBezTo>
                  <a:cubicBezTo>
                    <a:pt x="309" y="414"/>
                    <a:pt x="304" y="413"/>
                    <a:pt x="299" y="412"/>
                  </a:cubicBezTo>
                  <a:cubicBezTo>
                    <a:pt x="242" y="399"/>
                    <a:pt x="198" y="354"/>
                    <a:pt x="193" y="302"/>
                  </a:cubicBezTo>
                  <a:lnTo>
                    <a:pt x="193" y="302"/>
                  </a:lnTo>
                  <a:cubicBezTo>
                    <a:pt x="164" y="294"/>
                    <a:pt x="136" y="282"/>
                    <a:pt x="112" y="265"/>
                  </a:cubicBezTo>
                  <a:cubicBezTo>
                    <a:pt x="82" y="244"/>
                    <a:pt x="56" y="211"/>
                    <a:pt x="54" y="176"/>
                  </a:cubicBezTo>
                  <a:cubicBezTo>
                    <a:pt x="13" y="146"/>
                    <a:pt x="0" y="85"/>
                    <a:pt x="25" y="44"/>
                  </a:cubicBezTo>
                  <a:cubicBezTo>
                    <a:pt x="39" y="21"/>
                    <a:pt x="64" y="6"/>
                    <a:pt x="93" y="3"/>
                  </a:cubicBezTo>
                  <a:cubicBezTo>
                    <a:pt x="119" y="0"/>
                    <a:pt x="145" y="8"/>
                    <a:pt x="162" y="26"/>
                  </a:cubicBezTo>
                  <a:cubicBezTo>
                    <a:pt x="168" y="32"/>
                    <a:pt x="167" y="41"/>
                    <a:pt x="162" y="47"/>
                  </a:cubicBezTo>
                  <a:cubicBezTo>
                    <a:pt x="156" y="52"/>
                    <a:pt x="146" y="52"/>
                    <a:pt x="141" y="46"/>
                  </a:cubicBezTo>
                  <a:cubicBezTo>
                    <a:pt x="130" y="36"/>
                    <a:pt x="114" y="30"/>
                    <a:pt x="96" y="32"/>
                  </a:cubicBezTo>
                  <a:cubicBezTo>
                    <a:pt x="77" y="35"/>
                    <a:pt x="60" y="45"/>
                    <a:pt x="51" y="59"/>
                  </a:cubicBezTo>
                  <a:cubicBezTo>
                    <a:pt x="36" y="84"/>
                    <a:pt x="41" y="119"/>
                    <a:pt x="61" y="142"/>
                  </a:cubicBezTo>
                  <a:cubicBezTo>
                    <a:pt x="75" y="110"/>
                    <a:pt x="108" y="96"/>
                    <a:pt x="139" y="85"/>
                  </a:cubicBezTo>
                  <a:cubicBezTo>
                    <a:pt x="178" y="72"/>
                    <a:pt x="208" y="79"/>
                    <a:pt x="220" y="102"/>
                  </a:cubicBezTo>
                  <a:cubicBezTo>
                    <a:pt x="232" y="126"/>
                    <a:pt x="218" y="152"/>
                    <a:pt x="198" y="168"/>
                  </a:cubicBezTo>
                  <a:cubicBezTo>
                    <a:pt x="167" y="194"/>
                    <a:pt x="125" y="203"/>
                    <a:pt x="88" y="192"/>
                  </a:cubicBezTo>
                  <a:cubicBezTo>
                    <a:pt x="96" y="211"/>
                    <a:pt x="112" y="228"/>
                    <a:pt x="129" y="240"/>
                  </a:cubicBezTo>
                  <a:cubicBezTo>
                    <a:pt x="149" y="254"/>
                    <a:pt x="171" y="264"/>
                    <a:pt x="194" y="271"/>
                  </a:cubicBezTo>
                  <a:cubicBezTo>
                    <a:pt x="199" y="248"/>
                    <a:pt x="210" y="226"/>
                    <a:pt x="228" y="210"/>
                  </a:cubicBezTo>
                  <a:cubicBezTo>
                    <a:pt x="253" y="188"/>
                    <a:pt x="289" y="178"/>
                    <a:pt x="323" y="184"/>
                  </a:cubicBezTo>
                  <a:cubicBezTo>
                    <a:pt x="351" y="190"/>
                    <a:pt x="379" y="212"/>
                    <a:pt x="379" y="243"/>
                  </a:cubicBezTo>
                  <a:cubicBezTo>
                    <a:pt x="379" y="278"/>
                    <a:pt x="343" y="298"/>
                    <a:pt x="312" y="305"/>
                  </a:cubicBezTo>
                  <a:cubicBezTo>
                    <a:pt x="283" y="311"/>
                    <a:pt x="253" y="312"/>
                    <a:pt x="224" y="308"/>
                  </a:cubicBezTo>
                  <a:cubicBezTo>
                    <a:pt x="233" y="347"/>
                    <a:pt x="271" y="375"/>
                    <a:pt x="306" y="383"/>
                  </a:cubicBezTo>
                  <a:cubicBezTo>
                    <a:pt x="308" y="383"/>
                    <a:pt x="309" y="384"/>
                    <a:pt x="311" y="384"/>
                  </a:cubicBezTo>
                  <a:cubicBezTo>
                    <a:pt x="312" y="367"/>
                    <a:pt x="318" y="350"/>
                    <a:pt x="329" y="337"/>
                  </a:cubicBezTo>
                  <a:cubicBezTo>
                    <a:pt x="349" y="313"/>
                    <a:pt x="381" y="301"/>
                    <a:pt x="429" y="300"/>
                  </a:cubicBezTo>
                  <a:cubicBezTo>
                    <a:pt x="463" y="300"/>
                    <a:pt x="487" y="314"/>
                    <a:pt x="491" y="337"/>
                  </a:cubicBezTo>
                  <a:cubicBezTo>
                    <a:pt x="495" y="359"/>
                    <a:pt x="480" y="379"/>
                    <a:pt x="449" y="391"/>
                  </a:cubicBezTo>
                  <a:cubicBezTo>
                    <a:pt x="412" y="407"/>
                    <a:pt x="377" y="415"/>
                    <a:pt x="345" y="416"/>
                  </a:cubicBezTo>
                  <a:cubicBezTo>
                    <a:pt x="347" y="422"/>
                    <a:pt x="350" y="427"/>
                    <a:pt x="353" y="432"/>
                  </a:cubicBezTo>
                  <a:cubicBezTo>
                    <a:pt x="374" y="461"/>
                    <a:pt x="409" y="471"/>
                    <a:pt x="428" y="475"/>
                  </a:cubicBezTo>
                  <a:cubicBezTo>
                    <a:pt x="434" y="476"/>
                    <a:pt x="440" y="477"/>
                    <a:pt x="445" y="477"/>
                  </a:cubicBezTo>
                  <a:cubicBezTo>
                    <a:pt x="445" y="477"/>
                    <a:pt x="446" y="476"/>
                    <a:pt x="446" y="475"/>
                  </a:cubicBezTo>
                  <a:cubicBezTo>
                    <a:pt x="447" y="446"/>
                    <a:pt x="462" y="417"/>
                    <a:pt x="487" y="401"/>
                  </a:cubicBezTo>
                  <a:cubicBezTo>
                    <a:pt x="511" y="384"/>
                    <a:pt x="543" y="380"/>
                    <a:pt x="571" y="390"/>
                  </a:cubicBezTo>
                  <a:cubicBezTo>
                    <a:pt x="596" y="399"/>
                    <a:pt x="614" y="418"/>
                    <a:pt x="615" y="440"/>
                  </a:cubicBezTo>
                  <a:cubicBezTo>
                    <a:pt x="617" y="465"/>
                    <a:pt x="599" y="485"/>
                    <a:pt x="581" y="494"/>
                  </a:cubicBezTo>
                  <a:cubicBezTo>
                    <a:pt x="563" y="503"/>
                    <a:pt x="544" y="504"/>
                    <a:pt x="526" y="505"/>
                  </a:cubicBezTo>
                  <a:cubicBezTo>
                    <a:pt x="512" y="506"/>
                    <a:pt x="497" y="508"/>
                    <a:pt x="482" y="508"/>
                  </a:cubicBezTo>
                  <a:cubicBezTo>
                    <a:pt x="497" y="537"/>
                    <a:pt x="531" y="557"/>
                    <a:pt x="563" y="559"/>
                  </a:cubicBezTo>
                  <a:cubicBezTo>
                    <a:pt x="603" y="563"/>
                    <a:pt x="646" y="548"/>
                    <a:pt x="698" y="512"/>
                  </a:cubicBezTo>
                  <a:cubicBezTo>
                    <a:pt x="705" y="508"/>
                    <a:pt x="714" y="510"/>
                    <a:pt x="719" y="516"/>
                  </a:cubicBezTo>
                  <a:cubicBezTo>
                    <a:pt x="723" y="523"/>
                    <a:pt x="721" y="532"/>
                    <a:pt x="715" y="537"/>
                  </a:cubicBezTo>
                  <a:cubicBezTo>
                    <a:pt x="662" y="573"/>
                    <a:pt x="617" y="590"/>
                    <a:pt x="574" y="590"/>
                  </a:cubicBezTo>
                  <a:close/>
                  <a:moveTo>
                    <a:pt x="540" y="414"/>
                  </a:moveTo>
                  <a:cubicBezTo>
                    <a:pt x="527" y="414"/>
                    <a:pt x="514" y="418"/>
                    <a:pt x="504" y="426"/>
                  </a:cubicBezTo>
                  <a:cubicBezTo>
                    <a:pt x="487" y="437"/>
                    <a:pt x="476" y="456"/>
                    <a:pt x="475" y="477"/>
                  </a:cubicBezTo>
                  <a:lnTo>
                    <a:pt x="475" y="478"/>
                  </a:lnTo>
                  <a:cubicBezTo>
                    <a:pt x="492" y="478"/>
                    <a:pt x="508" y="477"/>
                    <a:pt x="524" y="476"/>
                  </a:cubicBezTo>
                  <a:cubicBezTo>
                    <a:pt x="539" y="475"/>
                    <a:pt x="555" y="473"/>
                    <a:pt x="567" y="467"/>
                  </a:cubicBezTo>
                  <a:cubicBezTo>
                    <a:pt x="576" y="463"/>
                    <a:pt x="586" y="453"/>
                    <a:pt x="585" y="442"/>
                  </a:cubicBezTo>
                  <a:cubicBezTo>
                    <a:pt x="585" y="431"/>
                    <a:pt x="572" y="422"/>
                    <a:pt x="561" y="418"/>
                  </a:cubicBezTo>
                  <a:cubicBezTo>
                    <a:pt x="555" y="416"/>
                    <a:pt x="547" y="414"/>
                    <a:pt x="540" y="414"/>
                  </a:cubicBezTo>
                  <a:close/>
                  <a:moveTo>
                    <a:pt x="431" y="330"/>
                  </a:moveTo>
                  <a:cubicBezTo>
                    <a:pt x="430" y="330"/>
                    <a:pt x="430" y="330"/>
                    <a:pt x="429" y="330"/>
                  </a:cubicBezTo>
                  <a:cubicBezTo>
                    <a:pt x="391" y="331"/>
                    <a:pt x="366" y="339"/>
                    <a:pt x="352" y="356"/>
                  </a:cubicBezTo>
                  <a:cubicBezTo>
                    <a:pt x="345" y="364"/>
                    <a:pt x="341" y="375"/>
                    <a:pt x="341" y="387"/>
                  </a:cubicBezTo>
                  <a:cubicBezTo>
                    <a:pt x="370" y="386"/>
                    <a:pt x="402" y="379"/>
                    <a:pt x="437" y="364"/>
                  </a:cubicBezTo>
                  <a:cubicBezTo>
                    <a:pt x="451" y="359"/>
                    <a:pt x="463" y="349"/>
                    <a:pt x="462" y="342"/>
                  </a:cubicBezTo>
                  <a:cubicBezTo>
                    <a:pt x="460" y="334"/>
                    <a:pt x="445" y="330"/>
                    <a:pt x="431" y="330"/>
                  </a:cubicBezTo>
                  <a:close/>
                  <a:moveTo>
                    <a:pt x="223" y="278"/>
                  </a:moveTo>
                  <a:cubicBezTo>
                    <a:pt x="251" y="282"/>
                    <a:pt x="279" y="282"/>
                    <a:pt x="306" y="276"/>
                  </a:cubicBezTo>
                  <a:cubicBezTo>
                    <a:pt x="327" y="271"/>
                    <a:pt x="349" y="259"/>
                    <a:pt x="349" y="242"/>
                  </a:cubicBezTo>
                  <a:cubicBezTo>
                    <a:pt x="349" y="228"/>
                    <a:pt x="333" y="217"/>
                    <a:pt x="317" y="213"/>
                  </a:cubicBezTo>
                  <a:cubicBezTo>
                    <a:pt x="292" y="209"/>
                    <a:pt x="266" y="216"/>
                    <a:pt x="248" y="232"/>
                  </a:cubicBezTo>
                  <a:cubicBezTo>
                    <a:pt x="235" y="244"/>
                    <a:pt x="226" y="261"/>
                    <a:pt x="223" y="278"/>
                  </a:cubicBezTo>
                  <a:close/>
                  <a:moveTo>
                    <a:pt x="85" y="160"/>
                  </a:moveTo>
                  <a:cubicBezTo>
                    <a:pt x="115" y="173"/>
                    <a:pt x="153" y="167"/>
                    <a:pt x="180" y="146"/>
                  </a:cubicBezTo>
                  <a:cubicBezTo>
                    <a:pt x="189" y="137"/>
                    <a:pt x="198" y="124"/>
                    <a:pt x="193" y="116"/>
                  </a:cubicBezTo>
                  <a:cubicBezTo>
                    <a:pt x="188" y="106"/>
                    <a:pt x="167" y="107"/>
                    <a:pt x="149" y="113"/>
                  </a:cubicBezTo>
                  <a:cubicBezTo>
                    <a:pt x="123" y="122"/>
                    <a:pt x="96" y="134"/>
                    <a:pt x="87" y="156"/>
                  </a:cubicBezTo>
                  <a:cubicBezTo>
                    <a:pt x="86" y="157"/>
                    <a:pt x="86" y="159"/>
                    <a:pt x="85" y="1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886" name="Google Shape;2886;p74"/>
          <p:cNvGrpSpPr/>
          <p:nvPr/>
        </p:nvGrpSpPr>
        <p:grpSpPr>
          <a:xfrm>
            <a:off x="5073981" y="3501866"/>
            <a:ext cx="871532" cy="1056967"/>
            <a:chOff x="4543425" y="1169987"/>
            <a:chExt cx="596899" cy="723900"/>
          </a:xfrm>
        </p:grpSpPr>
        <p:sp>
          <p:nvSpPr>
            <p:cNvPr id="2887" name="Google Shape;2887;p74"/>
            <p:cNvSpPr/>
            <p:nvPr/>
          </p:nvSpPr>
          <p:spPr>
            <a:xfrm>
              <a:off x="4773612" y="1169987"/>
              <a:ext cx="366712" cy="430212"/>
            </a:xfrm>
            <a:custGeom>
              <a:rect b="b" l="l" r="r" t="t"/>
              <a:pathLst>
                <a:path extrusionOk="0" h="1195" w="1018">
                  <a:moveTo>
                    <a:pt x="280" y="661"/>
                  </a:moveTo>
                  <a:lnTo>
                    <a:pt x="280" y="661"/>
                  </a:lnTo>
                  <a:cubicBezTo>
                    <a:pt x="503" y="359"/>
                    <a:pt x="798" y="0"/>
                    <a:pt x="907" y="88"/>
                  </a:cubicBezTo>
                  <a:lnTo>
                    <a:pt x="907" y="88"/>
                  </a:lnTo>
                  <a:cubicBezTo>
                    <a:pt x="1017" y="177"/>
                    <a:pt x="733" y="546"/>
                    <a:pt x="490" y="831"/>
                  </a:cubicBezTo>
                  <a:lnTo>
                    <a:pt x="490" y="831"/>
                  </a:lnTo>
                  <a:cubicBezTo>
                    <a:pt x="386" y="954"/>
                    <a:pt x="265" y="1085"/>
                    <a:pt x="162" y="1194"/>
                  </a:cubicBezTo>
                  <a:lnTo>
                    <a:pt x="162" y="1194"/>
                  </a:lnTo>
                  <a:lnTo>
                    <a:pt x="162" y="1194"/>
                  </a:lnTo>
                  <a:cubicBezTo>
                    <a:pt x="162" y="1194"/>
                    <a:pt x="140" y="1093"/>
                    <a:pt x="2" y="1064"/>
                  </a:cubicBezTo>
                  <a:lnTo>
                    <a:pt x="0" y="1064"/>
                  </a:lnTo>
                  <a:lnTo>
                    <a:pt x="0" y="1064"/>
                  </a:lnTo>
                  <a:cubicBezTo>
                    <a:pt x="83" y="939"/>
                    <a:pt x="183" y="793"/>
                    <a:pt x="280" y="66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88" name="Google Shape;2888;p74"/>
            <p:cNvSpPr/>
            <p:nvPr/>
          </p:nvSpPr>
          <p:spPr>
            <a:xfrm>
              <a:off x="4543425" y="1657350"/>
              <a:ext cx="204787" cy="236537"/>
            </a:xfrm>
            <a:custGeom>
              <a:rect b="b" l="l" r="r" t="t"/>
              <a:pathLst>
                <a:path extrusionOk="0" h="656" w="568">
                  <a:moveTo>
                    <a:pt x="92" y="473"/>
                  </a:moveTo>
                  <a:lnTo>
                    <a:pt x="92" y="473"/>
                  </a:lnTo>
                  <a:cubicBezTo>
                    <a:pt x="153" y="369"/>
                    <a:pt x="204" y="130"/>
                    <a:pt x="204" y="130"/>
                  </a:cubicBezTo>
                  <a:lnTo>
                    <a:pt x="204" y="130"/>
                  </a:lnTo>
                  <a:cubicBezTo>
                    <a:pt x="339" y="88"/>
                    <a:pt x="456" y="0"/>
                    <a:pt x="456" y="0"/>
                  </a:cubicBezTo>
                  <a:lnTo>
                    <a:pt x="567" y="88"/>
                  </a:lnTo>
                  <a:lnTo>
                    <a:pt x="567" y="88"/>
                  </a:lnTo>
                  <a:cubicBezTo>
                    <a:pt x="567" y="88"/>
                    <a:pt x="506" y="224"/>
                    <a:pt x="495" y="365"/>
                  </a:cubicBezTo>
                  <a:lnTo>
                    <a:pt x="495" y="365"/>
                  </a:lnTo>
                  <a:cubicBezTo>
                    <a:pt x="495" y="365"/>
                    <a:pt x="276" y="467"/>
                    <a:pt x="188" y="550"/>
                  </a:cubicBezTo>
                  <a:lnTo>
                    <a:pt x="188" y="550"/>
                  </a:lnTo>
                  <a:cubicBezTo>
                    <a:pt x="188" y="550"/>
                    <a:pt x="148" y="655"/>
                    <a:pt x="100" y="616"/>
                  </a:cubicBezTo>
                  <a:lnTo>
                    <a:pt x="319" y="298"/>
                  </a:lnTo>
                  <a:lnTo>
                    <a:pt x="319" y="298"/>
                  </a:lnTo>
                  <a:cubicBezTo>
                    <a:pt x="347" y="315"/>
                    <a:pt x="381" y="309"/>
                    <a:pt x="402" y="284"/>
                  </a:cubicBezTo>
                  <a:lnTo>
                    <a:pt x="402" y="284"/>
                  </a:lnTo>
                  <a:cubicBezTo>
                    <a:pt x="424" y="256"/>
                    <a:pt x="419" y="217"/>
                    <a:pt x="392" y="195"/>
                  </a:cubicBezTo>
                  <a:lnTo>
                    <a:pt x="392" y="195"/>
                  </a:lnTo>
                  <a:lnTo>
                    <a:pt x="392" y="195"/>
                  </a:lnTo>
                  <a:cubicBezTo>
                    <a:pt x="364" y="173"/>
                    <a:pt x="324" y="176"/>
                    <a:pt x="303" y="205"/>
                  </a:cubicBezTo>
                  <a:lnTo>
                    <a:pt x="303" y="205"/>
                  </a:lnTo>
                  <a:cubicBezTo>
                    <a:pt x="282" y="230"/>
                    <a:pt x="285" y="266"/>
                    <a:pt x="306" y="289"/>
                  </a:cubicBezTo>
                  <a:lnTo>
                    <a:pt x="48" y="574"/>
                  </a:lnTo>
                  <a:lnTo>
                    <a:pt x="48" y="574"/>
                  </a:lnTo>
                  <a:cubicBezTo>
                    <a:pt x="0" y="536"/>
                    <a:pt x="92" y="473"/>
                    <a:pt x="92" y="47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89" name="Google Shape;2889;p74"/>
            <p:cNvSpPr/>
            <p:nvPr/>
          </p:nvSpPr>
          <p:spPr>
            <a:xfrm>
              <a:off x="4706937" y="1554162"/>
              <a:ext cx="125412" cy="134937"/>
            </a:xfrm>
            <a:custGeom>
              <a:rect b="b" l="l" r="r" t="t"/>
              <a:pathLst>
                <a:path extrusionOk="0" h="375" w="348">
                  <a:moveTo>
                    <a:pt x="185" y="0"/>
                  </a:moveTo>
                  <a:lnTo>
                    <a:pt x="187" y="0"/>
                  </a:lnTo>
                  <a:lnTo>
                    <a:pt x="187" y="0"/>
                  </a:lnTo>
                  <a:cubicBezTo>
                    <a:pt x="325" y="29"/>
                    <a:pt x="347" y="130"/>
                    <a:pt x="347" y="130"/>
                  </a:cubicBezTo>
                  <a:lnTo>
                    <a:pt x="347" y="130"/>
                  </a:lnTo>
                  <a:lnTo>
                    <a:pt x="347" y="130"/>
                  </a:lnTo>
                  <a:cubicBezTo>
                    <a:pt x="214" y="271"/>
                    <a:pt x="111" y="374"/>
                    <a:pt x="111" y="374"/>
                  </a:cubicBezTo>
                  <a:lnTo>
                    <a:pt x="0" y="286"/>
                  </a:lnTo>
                  <a:lnTo>
                    <a:pt x="0" y="286"/>
                  </a:lnTo>
                  <a:lnTo>
                    <a:pt x="0" y="286"/>
                  </a:lnTo>
                  <a:cubicBezTo>
                    <a:pt x="0" y="286"/>
                    <a:pt x="77" y="161"/>
                    <a:pt x="185"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90" name="Google Shape;2890;p74"/>
            <p:cNvSpPr/>
            <p:nvPr/>
          </p:nvSpPr>
          <p:spPr>
            <a:xfrm>
              <a:off x="5056187" y="1204912"/>
              <a:ext cx="22225" cy="111125"/>
            </a:xfrm>
            <a:custGeom>
              <a:rect b="b" l="l" r="r" t="t"/>
              <a:pathLst>
                <a:path extrusionOk="0" h="309" w="60">
                  <a:moveTo>
                    <a:pt x="45" y="308"/>
                  </a:moveTo>
                  <a:lnTo>
                    <a:pt x="45" y="308"/>
                  </a:lnTo>
                  <a:cubicBezTo>
                    <a:pt x="39" y="308"/>
                    <a:pt x="31" y="303"/>
                    <a:pt x="31" y="297"/>
                  </a:cubicBezTo>
                  <a:lnTo>
                    <a:pt x="31" y="297"/>
                  </a:lnTo>
                  <a:cubicBezTo>
                    <a:pt x="30" y="202"/>
                    <a:pt x="20" y="109"/>
                    <a:pt x="1" y="16"/>
                  </a:cubicBezTo>
                  <a:lnTo>
                    <a:pt x="1" y="16"/>
                  </a:lnTo>
                  <a:cubicBezTo>
                    <a:pt x="0" y="9"/>
                    <a:pt x="4" y="3"/>
                    <a:pt x="11" y="2"/>
                  </a:cubicBezTo>
                  <a:lnTo>
                    <a:pt x="11" y="2"/>
                  </a:lnTo>
                  <a:cubicBezTo>
                    <a:pt x="19" y="0"/>
                    <a:pt x="25" y="5"/>
                    <a:pt x="27" y="11"/>
                  </a:cubicBezTo>
                  <a:lnTo>
                    <a:pt x="27" y="11"/>
                  </a:lnTo>
                  <a:cubicBezTo>
                    <a:pt x="46" y="104"/>
                    <a:pt x="56" y="201"/>
                    <a:pt x="59" y="295"/>
                  </a:cubicBezTo>
                  <a:lnTo>
                    <a:pt x="59" y="295"/>
                  </a:lnTo>
                  <a:cubicBezTo>
                    <a:pt x="59" y="302"/>
                    <a:pt x="53" y="308"/>
                    <a:pt x="46" y="308"/>
                  </a:cubicBezTo>
                  <a:lnTo>
                    <a:pt x="46" y="308"/>
                  </a:lnTo>
                  <a:lnTo>
                    <a:pt x="45" y="30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91" name="Google Shape;2891;p74"/>
            <p:cNvSpPr/>
            <p:nvPr/>
          </p:nvSpPr>
          <p:spPr>
            <a:xfrm>
              <a:off x="5027612" y="1220787"/>
              <a:ext cx="30162" cy="123825"/>
            </a:xfrm>
            <a:custGeom>
              <a:rect b="b" l="l" r="r" t="t"/>
              <a:pathLst>
                <a:path extrusionOk="0" h="346" w="84">
                  <a:moveTo>
                    <a:pt x="69" y="345"/>
                  </a:moveTo>
                  <a:lnTo>
                    <a:pt x="69" y="345"/>
                  </a:lnTo>
                  <a:cubicBezTo>
                    <a:pt x="63" y="345"/>
                    <a:pt x="57" y="341"/>
                    <a:pt x="56" y="335"/>
                  </a:cubicBezTo>
                  <a:lnTo>
                    <a:pt x="1" y="18"/>
                  </a:lnTo>
                  <a:lnTo>
                    <a:pt x="1" y="18"/>
                  </a:lnTo>
                  <a:cubicBezTo>
                    <a:pt x="0" y="9"/>
                    <a:pt x="6" y="3"/>
                    <a:pt x="13" y="2"/>
                  </a:cubicBezTo>
                  <a:lnTo>
                    <a:pt x="13" y="2"/>
                  </a:lnTo>
                  <a:cubicBezTo>
                    <a:pt x="19" y="0"/>
                    <a:pt x="27" y="6"/>
                    <a:pt x="28" y="13"/>
                  </a:cubicBezTo>
                  <a:lnTo>
                    <a:pt x="82" y="330"/>
                  </a:lnTo>
                  <a:lnTo>
                    <a:pt x="82" y="330"/>
                  </a:lnTo>
                  <a:cubicBezTo>
                    <a:pt x="83" y="337"/>
                    <a:pt x="79" y="344"/>
                    <a:pt x="71" y="345"/>
                  </a:cubicBezTo>
                  <a:lnTo>
                    <a:pt x="71" y="345"/>
                  </a:lnTo>
                  <a:cubicBezTo>
                    <a:pt x="71" y="345"/>
                    <a:pt x="70" y="345"/>
                    <a:pt x="69" y="34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92" name="Google Shape;2892;p74"/>
            <p:cNvSpPr/>
            <p:nvPr/>
          </p:nvSpPr>
          <p:spPr>
            <a:xfrm>
              <a:off x="5002212" y="1241425"/>
              <a:ext cx="31750" cy="136525"/>
            </a:xfrm>
            <a:custGeom>
              <a:rect b="b" l="l" r="r" t="t"/>
              <a:pathLst>
                <a:path extrusionOk="0" h="381" w="87">
                  <a:moveTo>
                    <a:pt x="70" y="380"/>
                  </a:moveTo>
                  <a:lnTo>
                    <a:pt x="70" y="380"/>
                  </a:lnTo>
                  <a:cubicBezTo>
                    <a:pt x="65" y="380"/>
                    <a:pt x="60" y="374"/>
                    <a:pt x="58" y="368"/>
                  </a:cubicBezTo>
                  <a:lnTo>
                    <a:pt x="2" y="16"/>
                  </a:lnTo>
                  <a:lnTo>
                    <a:pt x="2" y="16"/>
                  </a:lnTo>
                  <a:cubicBezTo>
                    <a:pt x="0" y="10"/>
                    <a:pt x="5" y="3"/>
                    <a:pt x="12" y="1"/>
                  </a:cubicBezTo>
                  <a:lnTo>
                    <a:pt x="12" y="1"/>
                  </a:lnTo>
                  <a:cubicBezTo>
                    <a:pt x="19" y="0"/>
                    <a:pt x="25" y="6"/>
                    <a:pt x="27" y="12"/>
                  </a:cubicBezTo>
                  <a:lnTo>
                    <a:pt x="85" y="363"/>
                  </a:lnTo>
                  <a:lnTo>
                    <a:pt x="85" y="363"/>
                  </a:lnTo>
                  <a:cubicBezTo>
                    <a:pt x="86" y="371"/>
                    <a:pt x="80" y="377"/>
                    <a:pt x="72" y="378"/>
                  </a:cubicBezTo>
                  <a:lnTo>
                    <a:pt x="72" y="378"/>
                  </a:lnTo>
                  <a:cubicBezTo>
                    <a:pt x="72" y="380"/>
                    <a:pt x="71" y="380"/>
                    <a:pt x="70" y="3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93" name="Google Shape;2893;p74"/>
            <p:cNvSpPr/>
            <p:nvPr/>
          </p:nvSpPr>
          <p:spPr>
            <a:xfrm>
              <a:off x="4833937" y="1506537"/>
              <a:ext cx="69850" cy="74612"/>
            </a:xfrm>
            <a:custGeom>
              <a:rect b="b" l="l" r="r" t="t"/>
              <a:pathLst>
                <a:path extrusionOk="0" h="209" w="193">
                  <a:moveTo>
                    <a:pt x="15" y="208"/>
                  </a:moveTo>
                  <a:lnTo>
                    <a:pt x="15" y="208"/>
                  </a:lnTo>
                  <a:cubicBezTo>
                    <a:pt x="12" y="208"/>
                    <a:pt x="9" y="206"/>
                    <a:pt x="7" y="204"/>
                  </a:cubicBezTo>
                  <a:lnTo>
                    <a:pt x="7" y="204"/>
                  </a:lnTo>
                  <a:cubicBezTo>
                    <a:pt x="1" y="200"/>
                    <a:pt x="0" y="191"/>
                    <a:pt x="6" y="185"/>
                  </a:cubicBezTo>
                  <a:lnTo>
                    <a:pt x="168" y="5"/>
                  </a:lnTo>
                  <a:lnTo>
                    <a:pt x="168" y="5"/>
                  </a:lnTo>
                  <a:cubicBezTo>
                    <a:pt x="173" y="0"/>
                    <a:pt x="181" y="0"/>
                    <a:pt x="186" y="5"/>
                  </a:cubicBezTo>
                  <a:lnTo>
                    <a:pt x="186" y="5"/>
                  </a:lnTo>
                  <a:cubicBezTo>
                    <a:pt x="192" y="10"/>
                    <a:pt x="192" y="18"/>
                    <a:pt x="187" y="24"/>
                  </a:cubicBezTo>
                  <a:lnTo>
                    <a:pt x="25" y="203"/>
                  </a:lnTo>
                  <a:lnTo>
                    <a:pt x="25" y="203"/>
                  </a:lnTo>
                  <a:cubicBezTo>
                    <a:pt x="22" y="206"/>
                    <a:pt x="18" y="208"/>
                    <a:pt x="15"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894" name="Google Shape;2894;p74"/>
          <p:cNvGrpSpPr/>
          <p:nvPr/>
        </p:nvGrpSpPr>
        <p:grpSpPr>
          <a:xfrm>
            <a:off x="6167200" y="3425476"/>
            <a:ext cx="2000030" cy="1056950"/>
            <a:chOff x="6430750" y="3425476"/>
            <a:chExt cx="2000030" cy="1056950"/>
          </a:xfrm>
        </p:grpSpPr>
        <p:sp>
          <p:nvSpPr>
            <p:cNvPr id="2895" name="Google Shape;2895;p74"/>
            <p:cNvSpPr/>
            <p:nvPr/>
          </p:nvSpPr>
          <p:spPr>
            <a:xfrm>
              <a:off x="6430750" y="4173157"/>
              <a:ext cx="1967755" cy="309269"/>
            </a:xfrm>
            <a:custGeom>
              <a:rect b="b" l="l" r="r" t="t"/>
              <a:pathLst>
                <a:path extrusionOk="0" h="804" w="5108">
                  <a:moveTo>
                    <a:pt x="4814" y="0"/>
                  </a:moveTo>
                  <a:lnTo>
                    <a:pt x="4814" y="0"/>
                  </a:lnTo>
                  <a:cubicBezTo>
                    <a:pt x="5107" y="434"/>
                    <a:pt x="4784" y="803"/>
                    <a:pt x="4784" y="803"/>
                  </a:cubicBezTo>
                  <a:lnTo>
                    <a:pt x="0" y="803"/>
                  </a:lnTo>
                  <a:lnTo>
                    <a:pt x="0" y="726"/>
                  </a:lnTo>
                  <a:lnTo>
                    <a:pt x="120" y="726"/>
                  </a:lnTo>
                  <a:lnTo>
                    <a:pt x="4631" y="726"/>
                  </a:lnTo>
                  <a:lnTo>
                    <a:pt x="4631" y="726"/>
                  </a:lnTo>
                  <a:cubicBezTo>
                    <a:pt x="4838" y="404"/>
                    <a:pt x="4631" y="83"/>
                    <a:pt x="4631" y="83"/>
                  </a:cubicBezTo>
                  <a:lnTo>
                    <a:pt x="4631" y="0"/>
                  </a:lnTo>
                  <a:lnTo>
                    <a:pt x="481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96" name="Google Shape;2896;p74"/>
            <p:cNvSpPr/>
            <p:nvPr/>
          </p:nvSpPr>
          <p:spPr>
            <a:xfrm>
              <a:off x="6430750" y="3976041"/>
              <a:ext cx="1784235" cy="229402"/>
            </a:xfrm>
            <a:custGeom>
              <a:rect b="b" l="l" r="r" t="t"/>
              <a:pathLst>
                <a:path extrusionOk="0" h="596" w="4632">
                  <a:moveTo>
                    <a:pt x="4631" y="512"/>
                  </a:moveTo>
                  <a:lnTo>
                    <a:pt x="4631" y="595"/>
                  </a:lnTo>
                  <a:lnTo>
                    <a:pt x="143" y="595"/>
                  </a:lnTo>
                  <a:lnTo>
                    <a:pt x="0" y="595"/>
                  </a:lnTo>
                  <a:lnTo>
                    <a:pt x="746" y="0"/>
                  </a:lnTo>
                  <a:lnTo>
                    <a:pt x="746" y="0"/>
                  </a:lnTo>
                  <a:lnTo>
                    <a:pt x="1203" y="512"/>
                  </a:lnTo>
                  <a:lnTo>
                    <a:pt x="4631" y="512"/>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97" name="Google Shape;2897;p74"/>
            <p:cNvSpPr/>
            <p:nvPr/>
          </p:nvSpPr>
          <p:spPr>
            <a:xfrm>
              <a:off x="6634662" y="3777225"/>
              <a:ext cx="1796117" cy="395931"/>
            </a:xfrm>
            <a:custGeom>
              <a:rect b="b" l="l" r="r" t="t"/>
              <a:pathLst>
                <a:path extrusionOk="0" h="1029" w="4662">
                  <a:moveTo>
                    <a:pt x="4489" y="783"/>
                  </a:moveTo>
                  <a:lnTo>
                    <a:pt x="4661" y="1028"/>
                  </a:lnTo>
                  <a:lnTo>
                    <a:pt x="4286" y="1028"/>
                  </a:lnTo>
                  <a:lnTo>
                    <a:pt x="4103" y="1028"/>
                  </a:lnTo>
                  <a:lnTo>
                    <a:pt x="675" y="1028"/>
                  </a:lnTo>
                  <a:lnTo>
                    <a:pt x="218" y="516"/>
                  </a:lnTo>
                  <a:lnTo>
                    <a:pt x="218" y="516"/>
                  </a:lnTo>
                  <a:lnTo>
                    <a:pt x="0" y="271"/>
                  </a:lnTo>
                  <a:lnTo>
                    <a:pt x="3957" y="271"/>
                  </a:lnTo>
                  <a:lnTo>
                    <a:pt x="3957" y="271"/>
                  </a:lnTo>
                  <a:cubicBezTo>
                    <a:pt x="4040" y="185"/>
                    <a:pt x="4083" y="91"/>
                    <a:pt x="4103" y="0"/>
                  </a:cubicBezTo>
                  <a:lnTo>
                    <a:pt x="4661" y="419"/>
                  </a:lnTo>
                  <a:lnTo>
                    <a:pt x="4491" y="419"/>
                  </a:lnTo>
                  <a:lnTo>
                    <a:pt x="4432" y="419"/>
                  </a:lnTo>
                  <a:lnTo>
                    <a:pt x="810" y="419"/>
                  </a:lnTo>
                  <a:lnTo>
                    <a:pt x="810" y="419"/>
                  </a:lnTo>
                  <a:cubicBezTo>
                    <a:pt x="503" y="662"/>
                    <a:pt x="682" y="957"/>
                    <a:pt x="682" y="957"/>
                  </a:cubicBezTo>
                  <a:lnTo>
                    <a:pt x="4544" y="957"/>
                  </a:lnTo>
                  <a:lnTo>
                    <a:pt x="4544" y="957"/>
                  </a:lnTo>
                  <a:cubicBezTo>
                    <a:pt x="4516" y="904"/>
                    <a:pt x="4500" y="843"/>
                    <a:pt x="4489" y="783"/>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98" name="Google Shape;2898;p74"/>
            <p:cNvSpPr/>
            <p:nvPr/>
          </p:nvSpPr>
          <p:spPr>
            <a:xfrm>
              <a:off x="6828379" y="3938657"/>
              <a:ext cx="1558231" cy="207312"/>
            </a:xfrm>
            <a:custGeom>
              <a:rect b="b" l="l" r="r" t="t"/>
              <a:pathLst>
                <a:path extrusionOk="0" h="539" w="4042">
                  <a:moveTo>
                    <a:pt x="3986" y="364"/>
                  </a:moveTo>
                  <a:lnTo>
                    <a:pt x="3986" y="364"/>
                  </a:lnTo>
                  <a:cubicBezTo>
                    <a:pt x="3997" y="424"/>
                    <a:pt x="4013" y="485"/>
                    <a:pt x="4041" y="538"/>
                  </a:cubicBezTo>
                  <a:lnTo>
                    <a:pt x="179" y="538"/>
                  </a:lnTo>
                  <a:lnTo>
                    <a:pt x="179" y="538"/>
                  </a:lnTo>
                  <a:cubicBezTo>
                    <a:pt x="179" y="538"/>
                    <a:pt x="0" y="243"/>
                    <a:pt x="307" y="0"/>
                  </a:cubicBezTo>
                  <a:lnTo>
                    <a:pt x="3929" y="0"/>
                  </a:lnTo>
                  <a:lnTo>
                    <a:pt x="3988" y="0"/>
                  </a:lnTo>
                  <a:lnTo>
                    <a:pt x="3988" y="0"/>
                  </a:lnTo>
                  <a:cubicBezTo>
                    <a:pt x="3988" y="0"/>
                    <a:pt x="3955" y="185"/>
                    <a:pt x="3986" y="364"/>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99" name="Google Shape;2899;p74"/>
            <p:cNvSpPr/>
            <p:nvPr/>
          </p:nvSpPr>
          <p:spPr>
            <a:xfrm>
              <a:off x="6476631" y="4205443"/>
              <a:ext cx="1818219" cy="248095"/>
            </a:xfrm>
            <a:custGeom>
              <a:rect b="b" l="l" r="r" t="t"/>
              <a:pathLst>
                <a:path extrusionOk="0" h="644" w="4719">
                  <a:moveTo>
                    <a:pt x="4511" y="0"/>
                  </a:moveTo>
                  <a:lnTo>
                    <a:pt x="4511" y="0"/>
                  </a:lnTo>
                  <a:cubicBezTo>
                    <a:pt x="4511" y="0"/>
                    <a:pt x="4718" y="321"/>
                    <a:pt x="4511" y="643"/>
                  </a:cubicBezTo>
                  <a:lnTo>
                    <a:pt x="0" y="643"/>
                  </a:lnTo>
                  <a:lnTo>
                    <a:pt x="0" y="643"/>
                  </a:lnTo>
                  <a:cubicBezTo>
                    <a:pt x="204" y="422"/>
                    <a:pt x="23" y="0"/>
                    <a:pt x="23" y="0"/>
                  </a:cubicBezTo>
                  <a:lnTo>
                    <a:pt x="4511" y="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00" name="Google Shape;2900;p74"/>
            <p:cNvSpPr/>
            <p:nvPr/>
          </p:nvSpPr>
          <p:spPr>
            <a:xfrm>
              <a:off x="6529308" y="3425476"/>
              <a:ext cx="1704373" cy="455405"/>
            </a:xfrm>
            <a:custGeom>
              <a:rect b="b" l="l" r="r" t="t"/>
              <a:pathLst>
                <a:path extrusionOk="0" h="1184" w="4421">
                  <a:moveTo>
                    <a:pt x="272" y="575"/>
                  </a:moveTo>
                  <a:lnTo>
                    <a:pt x="0" y="575"/>
                  </a:lnTo>
                  <a:lnTo>
                    <a:pt x="671" y="0"/>
                  </a:lnTo>
                  <a:lnTo>
                    <a:pt x="4035" y="0"/>
                  </a:lnTo>
                  <a:lnTo>
                    <a:pt x="4346" y="527"/>
                  </a:lnTo>
                  <a:lnTo>
                    <a:pt x="4346" y="527"/>
                  </a:lnTo>
                  <a:cubicBezTo>
                    <a:pt x="4346" y="527"/>
                    <a:pt x="4420" y="708"/>
                    <a:pt x="4375" y="912"/>
                  </a:cubicBezTo>
                  <a:lnTo>
                    <a:pt x="4375" y="912"/>
                  </a:lnTo>
                  <a:cubicBezTo>
                    <a:pt x="4355" y="1003"/>
                    <a:pt x="4312" y="1097"/>
                    <a:pt x="4229" y="1183"/>
                  </a:cubicBezTo>
                  <a:lnTo>
                    <a:pt x="272" y="1183"/>
                  </a:lnTo>
                  <a:lnTo>
                    <a:pt x="0" y="1183"/>
                  </a:lnTo>
                  <a:lnTo>
                    <a:pt x="305" y="926"/>
                  </a:lnTo>
                  <a:lnTo>
                    <a:pt x="305" y="926"/>
                  </a:lnTo>
                  <a:cubicBezTo>
                    <a:pt x="293" y="1007"/>
                    <a:pt x="272" y="1053"/>
                    <a:pt x="272" y="1053"/>
                  </a:cubicBezTo>
                  <a:lnTo>
                    <a:pt x="4117" y="1053"/>
                  </a:lnTo>
                  <a:lnTo>
                    <a:pt x="4117" y="1053"/>
                  </a:lnTo>
                  <a:cubicBezTo>
                    <a:pt x="4355" y="813"/>
                    <a:pt x="4170" y="575"/>
                    <a:pt x="4170" y="575"/>
                  </a:cubicBezTo>
                  <a:lnTo>
                    <a:pt x="272" y="575"/>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01" name="Google Shape;2901;p74"/>
            <p:cNvSpPr/>
            <p:nvPr/>
          </p:nvSpPr>
          <p:spPr>
            <a:xfrm>
              <a:off x="6634662" y="3648080"/>
              <a:ext cx="1573524" cy="185221"/>
            </a:xfrm>
            <a:custGeom>
              <a:rect b="b" l="l" r="r" t="t"/>
              <a:pathLst>
                <a:path extrusionOk="0" h="479" w="4084">
                  <a:moveTo>
                    <a:pt x="33" y="351"/>
                  </a:moveTo>
                  <a:lnTo>
                    <a:pt x="33" y="351"/>
                  </a:lnTo>
                  <a:cubicBezTo>
                    <a:pt x="46" y="265"/>
                    <a:pt x="47" y="142"/>
                    <a:pt x="0" y="0"/>
                  </a:cubicBezTo>
                  <a:lnTo>
                    <a:pt x="3898" y="0"/>
                  </a:lnTo>
                  <a:lnTo>
                    <a:pt x="3898" y="0"/>
                  </a:lnTo>
                  <a:cubicBezTo>
                    <a:pt x="3898" y="0"/>
                    <a:pt x="4083" y="238"/>
                    <a:pt x="3845" y="478"/>
                  </a:cubicBezTo>
                  <a:lnTo>
                    <a:pt x="0" y="478"/>
                  </a:lnTo>
                  <a:lnTo>
                    <a:pt x="0" y="478"/>
                  </a:lnTo>
                  <a:cubicBezTo>
                    <a:pt x="0" y="478"/>
                    <a:pt x="21" y="432"/>
                    <a:pt x="33" y="351"/>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02" name="Google Shape;2902;p74"/>
            <p:cNvSpPr/>
            <p:nvPr/>
          </p:nvSpPr>
          <p:spPr>
            <a:xfrm>
              <a:off x="6639761" y="3688863"/>
              <a:ext cx="1527647" cy="18692"/>
            </a:xfrm>
            <a:custGeom>
              <a:rect b="b" l="l" r="r" t="t"/>
              <a:pathLst>
                <a:path extrusionOk="0" h="48" w="3963">
                  <a:moveTo>
                    <a:pt x="3944" y="47"/>
                  </a:moveTo>
                  <a:lnTo>
                    <a:pt x="3944" y="47"/>
                  </a:lnTo>
                  <a:lnTo>
                    <a:pt x="18" y="35"/>
                  </a:lnTo>
                  <a:lnTo>
                    <a:pt x="18" y="35"/>
                  </a:lnTo>
                  <a:cubicBezTo>
                    <a:pt x="9" y="35"/>
                    <a:pt x="0" y="27"/>
                    <a:pt x="0" y="18"/>
                  </a:cubicBezTo>
                  <a:lnTo>
                    <a:pt x="0" y="18"/>
                  </a:lnTo>
                  <a:cubicBezTo>
                    <a:pt x="0" y="8"/>
                    <a:pt x="9" y="0"/>
                    <a:pt x="18" y="0"/>
                  </a:cubicBezTo>
                  <a:lnTo>
                    <a:pt x="18" y="0"/>
                  </a:lnTo>
                  <a:lnTo>
                    <a:pt x="3944" y="11"/>
                  </a:lnTo>
                  <a:lnTo>
                    <a:pt x="3944" y="11"/>
                  </a:lnTo>
                  <a:cubicBezTo>
                    <a:pt x="3954" y="11"/>
                    <a:pt x="3962" y="20"/>
                    <a:pt x="3962" y="29"/>
                  </a:cubicBezTo>
                  <a:lnTo>
                    <a:pt x="3962" y="29"/>
                  </a:lnTo>
                  <a:cubicBezTo>
                    <a:pt x="3962" y="39"/>
                    <a:pt x="3954" y="47"/>
                    <a:pt x="3944" y="4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03" name="Google Shape;2903;p74"/>
            <p:cNvSpPr/>
            <p:nvPr/>
          </p:nvSpPr>
          <p:spPr>
            <a:xfrm>
              <a:off x="6639761" y="3775526"/>
              <a:ext cx="1517446" cy="16993"/>
            </a:xfrm>
            <a:custGeom>
              <a:rect b="b" l="l" r="r" t="t"/>
              <a:pathLst>
                <a:path extrusionOk="0" h="43" w="3936">
                  <a:moveTo>
                    <a:pt x="3918" y="42"/>
                  </a:moveTo>
                  <a:lnTo>
                    <a:pt x="3918" y="42"/>
                  </a:lnTo>
                  <a:lnTo>
                    <a:pt x="18" y="35"/>
                  </a:lnTo>
                  <a:lnTo>
                    <a:pt x="18" y="35"/>
                  </a:lnTo>
                  <a:cubicBezTo>
                    <a:pt x="9" y="35"/>
                    <a:pt x="0" y="27"/>
                    <a:pt x="0" y="17"/>
                  </a:cubicBezTo>
                  <a:lnTo>
                    <a:pt x="0" y="17"/>
                  </a:lnTo>
                  <a:cubicBezTo>
                    <a:pt x="0" y="8"/>
                    <a:pt x="9" y="0"/>
                    <a:pt x="18" y="0"/>
                  </a:cubicBezTo>
                  <a:lnTo>
                    <a:pt x="18" y="0"/>
                  </a:lnTo>
                  <a:lnTo>
                    <a:pt x="3918" y="8"/>
                  </a:lnTo>
                  <a:lnTo>
                    <a:pt x="3918" y="8"/>
                  </a:lnTo>
                  <a:cubicBezTo>
                    <a:pt x="3927" y="8"/>
                    <a:pt x="3935" y="14"/>
                    <a:pt x="3935" y="24"/>
                  </a:cubicBezTo>
                  <a:lnTo>
                    <a:pt x="3935" y="24"/>
                  </a:lnTo>
                  <a:cubicBezTo>
                    <a:pt x="3935" y="34"/>
                    <a:pt x="3927" y="42"/>
                    <a:pt x="3918" y="4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04" name="Google Shape;2904;p74"/>
            <p:cNvSpPr/>
            <p:nvPr/>
          </p:nvSpPr>
          <p:spPr>
            <a:xfrm>
              <a:off x="6887854" y="3981138"/>
              <a:ext cx="1480062" cy="27189"/>
            </a:xfrm>
            <a:custGeom>
              <a:rect b="b" l="l" r="r" t="t"/>
              <a:pathLst>
                <a:path extrusionOk="0" h="70" w="3841">
                  <a:moveTo>
                    <a:pt x="16" y="69"/>
                  </a:moveTo>
                  <a:lnTo>
                    <a:pt x="16" y="69"/>
                  </a:lnTo>
                  <a:cubicBezTo>
                    <a:pt x="6" y="69"/>
                    <a:pt x="0" y="62"/>
                    <a:pt x="0" y="52"/>
                  </a:cubicBezTo>
                  <a:lnTo>
                    <a:pt x="0" y="52"/>
                  </a:lnTo>
                  <a:cubicBezTo>
                    <a:pt x="0" y="43"/>
                    <a:pt x="6" y="34"/>
                    <a:pt x="16" y="34"/>
                  </a:cubicBezTo>
                  <a:lnTo>
                    <a:pt x="3823" y="0"/>
                  </a:lnTo>
                  <a:lnTo>
                    <a:pt x="3823" y="0"/>
                  </a:lnTo>
                  <a:lnTo>
                    <a:pt x="3823" y="0"/>
                  </a:lnTo>
                  <a:cubicBezTo>
                    <a:pt x="3833" y="0"/>
                    <a:pt x="3840" y="7"/>
                    <a:pt x="3840" y="17"/>
                  </a:cubicBezTo>
                  <a:lnTo>
                    <a:pt x="3840" y="17"/>
                  </a:lnTo>
                  <a:cubicBezTo>
                    <a:pt x="3840" y="27"/>
                    <a:pt x="3833" y="35"/>
                    <a:pt x="3824" y="35"/>
                  </a:cubicBezTo>
                  <a:lnTo>
                    <a:pt x="16" y="6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05" name="Google Shape;2905;p74"/>
            <p:cNvSpPr/>
            <p:nvPr/>
          </p:nvSpPr>
          <p:spPr>
            <a:xfrm>
              <a:off x="6505518" y="4266617"/>
              <a:ext cx="1745148" cy="27189"/>
            </a:xfrm>
            <a:custGeom>
              <a:rect b="b" l="l" r="r" t="t"/>
              <a:pathLst>
                <a:path extrusionOk="0" h="70" w="4528">
                  <a:moveTo>
                    <a:pt x="16" y="69"/>
                  </a:moveTo>
                  <a:lnTo>
                    <a:pt x="16" y="69"/>
                  </a:lnTo>
                  <a:cubicBezTo>
                    <a:pt x="7" y="69"/>
                    <a:pt x="0" y="62"/>
                    <a:pt x="0" y="52"/>
                  </a:cubicBezTo>
                  <a:lnTo>
                    <a:pt x="0" y="52"/>
                  </a:lnTo>
                  <a:cubicBezTo>
                    <a:pt x="0" y="43"/>
                    <a:pt x="7" y="34"/>
                    <a:pt x="16" y="34"/>
                  </a:cubicBezTo>
                  <a:lnTo>
                    <a:pt x="4510" y="0"/>
                  </a:lnTo>
                  <a:lnTo>
                    <a:pt x="4510" y="0"/>
                  </a:lnTo>
                  <a:lnTo>
                    <a:pt x="4510" y="0"/>
                  </a:lnTo>
                  <a:cubicBezTo>
                    <a:pt x="4520" y="0"/>
                    <a:pt x="4527" y="8"/>
                    <a:pt x="4527" y="18"/>
                  </a:cubicBezTo>
                  <a:lnTo>
                    <a:pt x="4527" y="18"/>
                  </a:lnTo>
                  <a:cubicBezTo>
                    <a:pt x="4527" y="27"/>
                    <a:pt x="4520" y="35"/>
                    <a:pt x="4510" y="36"/>
                  </a:cubicBezTo>
                  <a:lnTo>
                    <a:pt x="16" y="6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06" name="Google Shape;2906;p74"/>
            <p:cNvSpPr/>
            <p:nvPr/>
          </p:nvSpPr>
          <p:spPr>
            <a:xfrm>
              <a:off x="6505518" y="4371972"/>
              <a:ext cx="1745148" cy="25489"/>
            </a:xfrm>
            <a:custGeom>
              <a:rect b="b" l="l" r="r" t="t"/>
              <a:pathLst>
                <a:path extrusionOk="0" h="68" w="4528">
                  <a:moveTo>
                    <a:pt x="4510" y="67"/>
                  </a:moveTo>
                  <a:lnTo>
                    <a:pt x="4510" y="67"/>
                  </a:lnTo>
                  <a:lnTo>
                    <a:pt x="16" y="35"/>
                  </a:lnTo>
                  <a:lnTo>
                    <a:pt x="16" y="35"/>
                  </a:lnTo>
                  <a:cubicBezTo>
                    <a:pt x="7" y="35"/>
                    <a:pt x="0" y="28"/>
                    <a:pt x="0" y="17"/>
                  </a:cubicBezTo>
                  <a:lnTo>
                    <a:pt x="0" y="17"/>
                  </a:lnTo>
                  <a:cubicBezTo>
                    <a:pt x="0" y="8"/>
                    <a:pt x="7" y="0"/>
                    <a:pt x="16" y="0"/>
                  </a:cubicBezTo>
                  <a:lnTo>
                    <a:pt x="16" y="0"/>
                  </a:lnTo>
                  <a:lnTo>
                    <a:pt x="4510" y="32"/>
                  </a:lnTo>
                  <a:lnTo>
                    <a:pt x="4510" y="32"/>
                  </a:lnTo>
                  <a:cubicBezTo>
                    <a:pt x="4520" y="32"/>
                    <a:pt x="4527" y="39"/>
                    <a:pt x="4527" y="49"/>
                  </a:cubicBezTo>
                  <a:lnTo>
                    <a:pt x="4527" y="49"/>
                  </a:lnTo>
                  <a:cubicBezTo>
                    <a:pt x="4527" y="59"/>
                    <a:pt x="4520" y="67"/>
                    <a:pt x="4510" y="6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07" name="Google Shape;2907;p74"/>
            <p:cNvSpPr/>
            <p:nvPr/>
          </p:nvSpPr>
          <p:spPr>
            <a:xfrm>
              <a:off x="6823282" y="3874084"/>
              <a:ext cx="1544643" cy="54377"/>
            </a:xfrm>
            <a:custGeom>
              <a:rect b="b" l="l" r="r" t="t"/>
              <a:pathLst>
                <a:path extrusionOk="0" h="141" w="4008">
                  <a:moveTo>
                    <a:pt x="216" y="140"/>
                  </a:moveTo>
                  <a:lnTo>
                    <a:pt x="216" y="140"/>
                  </a:lnTo>
                  <a:cubicBezTo>
                    <a:pt x="213" y="140"/>
                    <a:pt x="212" y="140"/>
                    <a:pt x="208" y="138"/>
                  </a:cubicBezTo>
                  <a:lnTo>
                    <a:pt x="11" y="36"/>
                  </a:lnTo>
                  <a:lnTo>
                    <a:pt x="11" y="36"/>
                  </a:lnTo>
                  <a:cubicBezTo>
                    <a:pt x="2" y="31"/>
                    <a:pt x="0" y="20"/>
                    <a:pt x="4" y="11"/>
                  </a:cubicBezTo>
                  <a:lnTo>
                    <a:pt x="4" y="11"/>
                  </a:lnTo>
                  <a:cubicBezTo>
                    <a:pt x="9" y="3"/>
                    <a:pt x="20" y="0"/>
                    <a:pt x="28" y="4"/>
                  </a:cubicBezTo>
                  <a:lnTo>
                    <a:pt x="221" y="106"/>
                  </a:lnTo>
                  <a:lnTo>
                    <a:pt x="3990" y="83"/>
                  </a:lnTo>
                  <a:lnTo>
                    <a:pt x="3990" y="83"/>
                  </a:lnTo>
                  <a:lnTo>
                    <a:pt x="3990" y="83"/>
                  </a:lnTo>
                  <a:cubicBezTo>
                    <a:pt x="4000" y="83"/>
                    <a:pt x="4007" y="92"/>
                    <a:pt x="4007" y="101"/>
                  </a:cubicBezTo>
                  <a:lnTo>
                    <a:pt x="4007" y="101"/>
                  </a:lnTo>
                  <a:cubicBezTo>
                    <a:pt x="4007" y="111"/>
                    <a:pt x="4000" y="118"/>
                    <a:pt x="3991" y="118"/>
                  </a:cubicBezTo>
                  <a:lnTo>
                    <a:pt x="216" y="140"/>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08" name="Google Shape;2908;p74"/>
            <p:cNvSpPr/>
            <p:nvPr/>
          </p:nvSpPr>
          <p:spPr>
            <a:xfrm>
              <a:off x="6575189" y="3430573"/>
              <a:ext cx="1559928" cy="192019"/>
            </a:xfrm>
            <a:custGeom>
              <a:rect b="b" l="l" r="r" t="t"/>
              <a:pathLst>
                <a:path extrusionOk="0" h="500" w="4049">
                  <a:moveTo>
                    <a:pt x="4029" y="499"/>
                  </a:moveTo>
                  <a:lnTo>
                    <a:pt x="18" y="499"/>
                  </a:lnTo>
                  <a:lnTo>
                    <a:pt x="18" y="499"/>
                  </a:lnTo>
                  <a:cubicBezTo>
                    <a:pt x="8" y="499"/>
                    <a:pt x="0" y="490"/>
                    <a:pt x="0" y="481"/>
                  </a:cubicBezTo>
                  <a:lnTo>
                    <a:pt x="0" y="481"/>
                  </a:lnTo>
                  <a:cubicBezTo>
                    <a:pt x="0" y="471"/>
                    <a:pt x="8" y="464"/>
                    <a:pt x="18" y="464"/>
                  </a:cubicBezTo>
                  <a:lnTo>
                    <a:pt x="4002" y="464"/>
                  </a:lnTo>
                  <a:lnTo>
                    <a:pt x="3797" y="27"/>
                  </a:lnTo>
                  <a:lnTo>
                    <a:pt x="3797" y="27"/>
                  </a:lnTo>
                  <a:cubicBezTo>
                    <a:pt x="3794" y="18"/>
                    <a:pt x="3797" y="9"/>
                    <a:pt x="3806" y="5"/>
                  </a:cubicBezTo>
                  <a:lnTo>
                    <a:pt x="3806" y="5"/>
                  </a:lnTo>
                  <a:cubicBezTo>
                    <a:pt x="3814" y="0"/>
                    <a:pt x="3824" y="3"/>
                    <a:pt x="3829" y="13"/>
                  </a:cubicBezTo>
                  <a:lnTo>
                    <a:pt x="4045" y="474"/>
                  </a:lnTo>
                  <a:lnTo>
                    <a:pt x="4045" y="474"/>
                  </a:lnTo>
                  <a:cubicBezTo>
                    <a:pt x="4048" y="479"/>
                    <a:pt x="4048" y="485"/>
                    <a:pt x="4043" y="490"/>
                  </a:cubicBezTo>
                  <a:lnTo>
                    <a:pt x="4043" y="490"/>
                  </a:lnTo>
                  <a:cubicBezTo>
                    <a:pt x="4041" y="496"/>
                    <a:pt x="4035" y="499"/>
                    <a:pt x="4029" y="49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09" name="Google Shape;2909;p74"/>
            <p:cNvSpPr/>
            <p:nvPr/>
          </p:nvSpPr>
          <p:spPr>
            <a:xfrm>
              <a:off x="6505518" y="4161262"/>
              <a:ext cx="395928" cy="13594"/>
            </a:xfrm>
            <a:custGeom>
              <a:rect b="b" l="l" r="r" t="t"/>
              <a:pathLst>
                <a:path extrusionOk="0" h="36" w="1029">
                  <a:moveTo>
                    <a:pt x="1010" y="35"/>
                  </a:moveTo>
                  <a:lnTo>
                    <a:pt x="16" y="35"/>
                  </a:lnTo>
                  <a:lnTo>
                    <a:pt x="16" y="35"/>
                  </a:lnTo>
                  <a:cubicBezTo>
                    <a:pt x="7" y="35"/>
                    <a:pt x="0" y="28"/>
                    <a:pt x="0" y="18"/>
                  </a:cubicBezTo>
                  <a:lnTo>
                    <a:pt x="0" y="18"/>
                  </a:lnTo>
                  <a:cubicBezTo>
                    <a:pt x="0" y="9"/>
                    <a:pt x="7" y="0"/>
                    <a:pt x="16" y="0"/>
                  </a:cubicBezTo>
                  <a:lnTo>
                    <a:pt x="1010" y="0"/>
                  </a:lnTo>
                  <a:lnTo>
                    <a:pt x="1010" y="0"/>
                  </a:lnTo>
                  <a:cubicBezTo>
                    <a:pt x="1019" y="0"/>
                    <a:pt x="1028" y="9"/>
                    <a:pt x="1028" y="18"/>
                  </a:cubicBezTo>
                  <a:lnTo>
                    <a:pt x="1028" y="18"/>
                  </a:lnTo>
                  <a:cubicBezTo>
                    <a:pt x="1028" y="28"/>
                    <a:pt x="1019" y="35"/>
                    <a:pt x="1010" y="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10" name="Google Shape;2910;p74"/>
            <p:cNvSpPr/>
            <p:nvPr/>
          </p:nvSpPr>
          <p:spPr>
            <a:xfrm>
              <a:off x="7028893" y="4077998"/>
              <a:ext cx="326258" cy="263388"/>
            </a:xfrm>
            <a:custGeom>
              <a:rect b="b" l="l" r="r" t="t"/>
              <a:pathLst>
                <a:path extrusionOk="0" h="685" w="846">
                  <a:moveTo>
                    <a:pt x="169" y="0"/>
                  </a:moveTo>
                  <a:lnTo>
                    <a:pt x="845" y="2"/>
                  </a:lnTo>
                  <a:lnTo>
                    <a:pt x="845" y="2"/>
                  </a:lnTo>
                  <a:cubicBezTo>
                    <a:pt x="845" y="2"/>
                    <a:pt x="652" y="318"/>
                    <a:pt x="641" y="684"/>
                  </a:cubicBezTo>
                  <a:lnTo>
                    <a:pt x="359" y="450"/>
                  </a:lnTo>
                  <a:lnTo>
                    <a:pt x="32" y="651"/>
                  </a:lnTo>
                  <a:lnTo>
                    <a:pt x="32" y="651"/>
                  </a:lnTo>
                  <a:cubicBezTo>
                    <a:pt x="32" y="651"/>
                    <a:pt x="0" y="343"/>
                    <a:pt x="169"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11" name="Google Shape;2911;p74"/>
            <p:cNvSpPr/>
            <p:nvPr/>
          </p:nvSpPr>
          <p:spPr>
            <a:xfrm>
              <a:off x="6870862" y="4071200"/>
              <a:ext cx="1500456" cy="15293"/>
            </a:xfrm>
            <a:custGeom>
              <a:rect b="b" l="l" r="r" t="t"/>
              <a:pathLst>
                <a:path extrusionOk="0" h="41" w="3894">
                  <a:moveTo>
                    <a:pt x="3876" y="40"/>
                  </a:moveTo>
                  <a:lnTo>
                    <a:pt x="3876" y="40"/>
                  </a:lnTo>
                  <a:lnTo>
                    <a:pt x="17" y="35"/>
                  </a:lnTo>
                  <a:lnTo>
                    <a:pt x="17" y="35"/>
                  </a:lnTo>
                  <a:cubicBezTo>
                    <a:pt x="7" y="35"/>
                    <a:pt x="0" y="28"/>
                    <a:pt x="0" y="18"/>
                  </a:cubicBezTo>
                  <a:lnTo>
                    <a:pt x="0" y="18"/>
                  </a:lnTo>
                  <a:cubicBezTo>
                    <a:pt x="0" y="8"/>
                    <a:pt x="7" y="0"/>
                    <a:pt x="17" y="0"/>
                  </a:cubicBezTo>
                  <a:lnTo>
                    <a:pt x="17" y="0"/>
                  </a:lnTo>
                  <a:lnTo>
                    <a:pt x="3876" y="6"/>
                  </a:lnTo>
                  <a:lnTo>
                    <a:pt x="3876" y="6"/>
                  </a:lnTo>
                  <a:cubicBezTo>
                    <a:pt x="3886" y="6"/>
                    <a:pt x="3893" y="13"/>
                    <a:pt x="3893" y="23"/>
                  </a:cubicBezTo>
                  <a:lnTo>
                    <a:pt x="3893" y="23"/>
                  </a:lnTo>
                  <a:cubicBezTo>
                    <a:pt x="3893" y="33"/>
                    <a:pt x="3886" y="40"/>
                    <a:pt x="3876" y="4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912" name="Google Shape;2912;p74"/>
          <p:cNvGrpSpPr/>
          <p:nvPr/>
        </p:nvGrpSpPr>
        <p:grpSpPr>
          <a:xfrm>
            <a:off x="4755325" y="3241525"/>
            <a:ext cx="506413" cy="557214"/>
            <a:chOff x="3695700" y="1514475"/>
            <a:chExt cx="506413" cy="557214"/>
          </a:xfrm>
        </p:grpSpPr>
        <p:sp>
          <p:nvSpPr>
            <p:cNvPr id="2913" name="Google Shape;2913;p74"/>
            <p:cNvSpPr/>
            <p:nvPr/>
          </p:nvSpPr>
          <p:spPr>
            <a:xfrm>
              <a:off x="3695700" y="1514475"/>
              <a:ext cx="468312" cy="557214"/>
            </a:xfrm>
            <a:custGeom>
              <a:rect b="b" l="l" r="r" t="t"/>
              <a:pathLst>
                <a:path extrusionOk="0" h="1547" w="1299">
                  <a:moveTo>
                    <a:pt x="424" y="226"/>
                  </a:moveTo>
                  <a:cubicBezTo>
                    <a:pt x="583" y="286"/>
                    <a:pt x="783" y="169"/>
                    <a:pt x="807" y="0"/>
                  </a:cubicBezTo>
                  <a:cubicBezTo>
                    <a:pt x="868" y="94"/>
                    <a:pt x="972" y="158"/>
                    <a:pt x="1084" y="169"/>
                  </a:cubicBezTo>
                  <a:cubicBezTo>
                    <a:pt x="1142" y="174"/>
                    <a:pt x="1202" y="165"/>
                    <a:pt x="1256" y="143"/>
                  </a:cubicBezTo>
                  <a:cubicBezTo>
                    <a:pt x="1270" y="179"/>
                    <a:pt x="1284" y="215"/>
                    <a:pt x="1298" y="251"/>
                  </a:cubicBezTo>
                  <a:cubicBezTo>
                    <a:pt x="1148" y="297"/>
                    <a:pt x="978" y="271"/>
                    <a:pt x="850" y="180"/>
                  </a:cubicBezTo>
                  <a:cubicBezTo>
                    <a:pt x="816" y="337"/>
                    <a:pt x="644" y="451"/>
                    <a:pt x="486" y="420"/>
                  </a:cubicBezTo>
                  <a:cubicBezTo>
                    <a:pt x="503" y="496"/>
                    <a:pt x="482" y="579"/>
                    <a:pt x="431" y="638"/>
                  </a:cubicBezTo>
                  <a:cubicBezTo>
                    <a:pt x="381" y="698"/>
                    <a:pt x="301" y="731"/>
                    <a:pt x="224" y="726"/>
                  </a:cubicBezTo>
                  <a:cubicBezTo>
                    <a:pt x="293" y="839"/>
                    <a:pt x="273" y="998"/>
                    <a:pt x="178" y="1090"/>
                  </a:cubicBezTo>
                  <a:cubicBezTo>
                    <a:pt x="274" y="1134"/>
                    <a:pt x="352" y="1216"/>
                    <a:pt x="391" y="1314"/>
                  </a:cubicBezTo>
                  <a:cubicBezTo>
                    <a:pt x="417" y="1378"/>
                    <a:pt x="427" y="1448"/>
                    <a:pt x="420" y="1516"/>
                  </a:cubicBezTo>
                  <a:cubicBezTo>
                    <a:pt x="381" y="1526"/>
                    <a:pt x="342" y="1536"/>
                    <a:pt x="303" y="1546"/>
                  </a:cubicBezTo>
                  <a:cubicBezTo>
                    <a:pt x="321" y="1468"/>
                    <a:pt x="307" y="1383"/>
                    <a:pt x="263" y="1316"/>
                  </a:cubicBezTo>
                  <a:cubicBezTo>
                    <a:pt x="206" y="1230"/>
                    <a:pt x="102" y="1179"/>
                    <a:pt x="0" y="1185"/>
                  </a:cubicBezTo>
                  <a:cubicBezTo>
                    <a:pt x="111" y="1027"/>
                    <a:pt x="119" y="803"/>
                    <a:pt x="21" y="636"/>
                  </a:cubicBezTo>
                  <a:cubicBezTo>
                    <a:pt x="234" y="635"/>
                    <a:pt x="427" y="439"/>
                    <a:pt x="424" y="226"/>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14" name="Google Shape;2914;p74"/>
            <p:cNvSpPr/>
            <p:nvPr/>
          </p:nvSpPr>
          <p:spPr>
            <a:xfrm>
              <a:off x="3760787" y="1579562"/>
              <a:ext cx="441326" cy="481012"/>
            </a:xfrm>
            <a:custGeom>
              <a:rect b="b" l="l" r="r" t="t"/>
              <a:pathLst>
                <a:path extrusionOk="0" h="1337" w="1226">
                  <a:moveTo>
                    <a:pt x="1120" y="71"/>
                  </a:moveTo>
                  <a:cubicBezTo>
                    <a:pt x="1155" y="162"/>
                    <a:pt x="1190" y="252"/>
                    <a:pt x="1225" y="343"/>
                  </a:cubicBezTo>
                  <a:cubicBezTo>
                    <a:pt x="1049" y="343"/>
                    <a:pt x="873" y="408"/>
                    <a:pt x="740" y="522"/>
                  </a:cubicBezTo>
                  <a:cubicBezTo>
                    <a:pt x="596" y="646"/>
                    <a:pt x="503" y="825"/>
                    <a:pt x="484" y="1013"/>
                  </a:cubicBezTo>
                  <a:cubicBezTo>
                    <a:pt x="475" y="1098"/>
                    <a:pt x="483" y="1187"/>
                    <a:pt x="513" y="1267"/>
                  </a:cubicBezTo>
                  <a:cubicBezTo>
                    <a:pt x="423" y="1290"/>
                    <a:pt x="333" y="1313"/>
                    <a:pt x="242" y="1336"/>
                  </a:cubicBezTo>
                  <a:cubicBezTo>
                    <a:pt x="249" y="1268"/>
                    <a:pt x="239" y="1198"/>
                    <a:pt x="213" y="1134"/>
                  </a:cubicBezTo>
                  <a:cubicBezTo>
                    <a:pt x="174" y="1036"/>
                    <a:pt x="96" y="954"/>
                    <a:pt x="0" y="910"/>
                  </a:cubicBezTo>
                  <a:cubicBezTo>
                    <a:pt x="95" y="818"/>
                    <a:pt x="115" y="659"/>
                    <a:pt x="46" y="546"/>
                  </a:cubicBezTo>
                  <a:cubicBezTo>
                    <a:pt x="123" y="551"/>
                    <a:pt x="203" y="518"/>
                    <a:pt x="253" y="458"/>
                  </a:cubicBezTo>
                  <a:cubicBezTo>
                    <a:pt x="304" y="399"/>
                    <a:pt x="325" y="316"/>
                    <a:pt x="308" y="240"/>
                  </a:cubicBezTo>
                  <a:cubicBezTo>
                    <a:pt x="466" y="271"/>
                    <a:pt x="638" y="157"/>
                    <a:pt x="672" y="0"/>
                  </a:cubicBezTo>
                  <a:cubicBezTo>
                    <a:pt x="800" y="91"/>
                    <a:pt x="970" y="117"/>
                    <a:pt x="1120" y="71"/>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15" name="Google Shape;2915;p74"/>
            <p:cNvSpPr/>
            <p:nvPr/>
          </p:nvSpPr>
          <p:spPr>
            <a:xfrm>
              <a:off x="4005262" y="1603375"/>
              <a:ext cx="49212" cy="112712"/>
            </a:xfrm>
            <a:custGeom>
              <a:rect b="b" l="l" r="r" t="t"/>
              <a:pathLst>
                <a:path extrusionOk="0" h="313" w="136">
                  <a:moveTo>
                    <a:pt x="118" y="312"/>
                  </a:moveTo>
                  <a:cubicBezTo>
                    <a:pt x="112" y="312"/>
                    <a:pt x="107" y="308"/>
                    <a:pt x="105" y="302"/>
                  </a:cubicBezTo>
                  <a:lnTo>
                    <a:pt x="3" y="22"/>
                  </a:lnTo>
                  <a:cubicBezTo>
                    <a:pt x="0" y="14"/>
                    <a:pt x="4" y="5"/>
                    <a:pt x="12" y="2"/>
                  </a:cubicBezTo>
                  <a:cubicBezTo>
                    <a:pt x="20" y="0"/>
                    <a:pt x="28" y="4"/>
                    <a:pt x="31" y="11"/>
                  </a:cubicBezTo>
                  <a:lnTo>
                    <a:pt x="132" y="292"/>
                  </a:lnTo>
                  <a:cubicBezTo>
                    <a:pt x="135" y="300"/>
                    <a:pt x="131" y="308"/>
                    <a:pt x="124" y="311"/>
                  </a:cubicBezTo>
                  <a:cubicBezTo>
                    <a:pt x="122" y="312"/>
                    <a:pt x="120" y="312"/>
                    <a:pt x="118" y="31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16" name="Google Shape;2916;p74"/>
            <p:cNvSpPr/>
            <p:nvPr/>
          </p:nvSpPr>
          <p:spPr>
            <a:xfrm>
              <a:off x="3900487" y="1689100"/>
              <a:ext cx="82550" cy="82550"/>
            </a:xfrm>
            <a:custGeom>
              <a:rect b="b" l="l" r="r" t="t"/>
              <a:pathLst>
                <a:path extrusionOk="0" h="230" w="230">
                  <a:moveTo>
                    <a:pt x="213" y="229"/>
                  </a:moveTo>
                  <a:cubicBezTo>
                    <a:pt x="209" y="229"/>
                    <a:pt x="205" y="228"/>
                    <a:pt x="202" y="225"/>
                  </a:cubicBezTo>
                  <a:lnTo>
                    <a:pt x="5" y="27"/>
                  </a:lnTo>
                  <a:cubicBezTo>
                    <a:pt x="0" y="21"/>
                    <a:pt x="0" y="12"/>
                    <a:pt x="6" y="6"/>
                  </a:cubicBezTo>
                  <a:cubicBezTo>
                    <a:pt x="11" y="0"/>
                    <a:pt x="21" y="0"/>
                    <a:pt x="27" y="6"/>
                  </a:cubicBezTo>
                  <a:lnTo>
                    <a:pt x="224" y="204"/>
                  </a:lnTo>
                  <a:cubicBezTo>
                    <a:pt x="229" y="210"/>
                    <a:pt x="229" y="219"/>
                    <a:pt x="223" y="225"/>
                  </a:cubicBezTo>
                  <a:cubicBezTo>
                    <a:pt x="221" y="228"/>
                    <a:pt x="217" y="229"/>
                    <a:pt x="213"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17" name="Google Shape;2917;p74"/>
            <p:cNvSpPr/>
            <p:nvPr/>
          </p:nvSpPr>
          <p:spPr>
            <a:xfrm>
              <a:off x="3829050" y="1806575"/>
              <a:ext cx="92075" cy="39687"/>
            </a:xfrm>
            <a:custGeom>
              <a:rect b="b" l="l" r="r" t="t"/>
              <a:pathLst>
                <a:path extrusionOk="0" h="112" w="254">
                  <a:moveTo>
                    <a:pt x="237" y="111"/>
                  </a:moveTo>
                  <a:cubicBezTo>
                    <a:pt x="235" y="111"/>
                    <a:pt x="233" y="111"/>
                    <a:pt x="232" y="110"/>
                  </a:cubicBezTo>
                  <a:lnTo>
                    <a:pt x="12" y="31"/>
                  </a:lnTo>
                  <a:cubicBezTo>
                    <a:pt x="4" y="28"/>
                    <a:pt x="0" y="20"/>
                    <a:pt x="3" y="12"/>
                  </a:cubicBezTo>
                  <a:cubicBezTo>
                    <a:pt x="6" y="4"/>
                    <a:pt x="14" y="0"/>
                    <a:pt x="22" y="3"/>
                  </a:cubicBezTo>
                  <a:lnTo>
                    <a:pt x="242" y="82"/>
                  </a:lnTo>
                  <a:cubicBezTo>
                    <a:pt x="249" y="85"/>
                    <a:pt x="253" y="93"/>
                    <a:pt x="251" y="101"/>
                  </a:cubicBezTo>
                  <a:cubicBezTo>
                    <a:pt x="249" y="107"/>
                    <a:pt x="243" y="111"/>
                    <a:pt x="23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18" name="Google Shape;2918;p74"/>
            <p:cNvSpPr/>
            <p:nvPr/>
          </p:nvSpPr>
          <p:spPr>
            <a:xfrm>
              <a:off x="3870325" y="1852612"/>
              <a:ext cx="46037" cy="20637"/>
            </a:xfrm>
            <a:custGeom>
              <a:rect b="b" l="l" r="r" t="t"/>
              <a:pathLst>
                <a:path extrusionOk="0" h="59" w="128">
                  <a:moveTo>
                    <a:pt x="110" y="58"/>
                  </a:moveTo>
                  <a:cubicBezTo>
                    <a:pt x="109" y="58"/>
                    <a:pt x="108" y="58"/>
                    <a:pt x="106" y="58"/>
                  </a:cubicBezTo>
                  <a:lnTo>
                    <a:pt x="12" y="30"/>
                  </a:lnTo>
                  <a:cubicBezTo>
                    <a:pt x="4" y="28"/>
                    <a:pt x="0" y="20"/>
                    <a:pt x="2" y="12"/>
                  </a:cubicBezTo>
                  <a:cubicBezTo>
                    <a:pt x="4" y="4"/>
                    <a:pt x="13" y="0"/>
                    <a:pt x="21" y="2"/>
                  </a:cubicBezTo>
                  <a:lnTo>
                    <a:pt x="115" y="29"/>
                  </a:lnTo>
                  <a:cubicBezTo>
                    <a:pt x="122" y="32"/>
                    <a:pt x="127" y="40"/>
                    <a:pt x="125" y="48"/>
                  </a:cubicBezTo>
                  <a:cubicBezTo>
                    <a:pt x="123" y="54"/>
                    <a:pt x="117" y="58"/>
                    <a:pt x="110" y="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919" name="Google Shape;2919;p74"/>
          <p:cNvSpPr txBox="1"/>
          <p:nvPr>
            <p:ph idx="4294967295" type="subTitle"/>
          </p:nvPr>
        </p:nvSpPr>
        <p:spPr>
          <a:xfrm>
            <a:off x="3529200" y="1814025"/>
            <a:ext cx="20856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Any Questions?</a:t>
            </a:r>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36"/>
          <p:cNvSpPr txBox="1"/>
          <p:nvPr>
            <p:ph type="title"/>
          </p:nvPr>
        </p:nvSpPr>
        <p:spPr>
          <a:xfrm>
            <a:off x="713225" y="930988"/>
            <a:ext cx="3513300" cy="116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About ProfFinder</a:t>
            </a:r>
            <a:endParaRPr sz="4800"/>
          </a:p>
        </p:txBody>
      </p:sp>
      <p:sp>
        <p:nvSpPr>
          <p:cNvPr id="1165" name="Google Shape;1165;p36"/>
          <p:cNvSpPr txBox="1"/>
          <p:nvPr>
            <p:ph idx="1" type="subTitle"/>
          </p:nvPr>
        </p:nvSpPr>
        <p:spPr>
          <a:xfrm>
            <a:off x="713225" y="1988850"/>
            <a:ext cx="3513300" cy="10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ProfFinder is a chatbot tool that helps users evaluate professors by leveraging OpenAI's API and Firebase. By inputting a Rate My Professor (RMP) link, ProfFinder scrapes the website and provides a concise summary of a professor's pros and cons. Additionally, users can enter a specific course, and the chatbot will retrieve and rank the top-rated professors for that course based on RMP data, making it easier to find the best professors for their needs.</a:t>
            </a:r>
            <a:endParaRPr sz="1300"/>
          </a:p>
        </p:txBody>
      </p:sp>
      <p:grpSp>
        <p:nvGrpSpPr>
          <p:cNvPr id="1166" name="Google Shape;1166;p36"/>
          <p:cNvGrpSpPr/>
          <p:nvPr/>
        </p:nvGrpSpPr>
        <p:grpSpPr>
          <a:xfrm>
            <a:off x="4226526" y="4"/>
            <a:ext cx="2601571" cy="859883"/>
            <a:chOff x="4185150" y="362894"/>
            <a:chExt cx="2361415" cy="780506"/>
          </a:xfrm>
        </p:grpSpPr>
        <p:sp>
          <p:nvSpPr>
            <p:cNvPr id="1167" name="Google Shape;1167;p36"/>
            <p:cNvSpPr/>
            <p:nvPr/>
          </p:nvSpPr>
          <p:spPr>
            <a:xfrm flipH="1">
              <a:off x="4995518" y="707352"/>
              <a:ext cx="45794" cy="51768"/>
            </a:xfrm>
            <a:custGeom>
              <a:rect b="b" l="l" r="r" t="t"/>
              <a:pathLst>
                <a:path extrusionOk="0" h="113" w="102">
                  <a:moveTo>
                    <a:pt x="82" y="112"/>
                  </a:moveTo>
                  <a:lnTo>
                    <a:pt x="82" y="112"/>
                  </a:lnTo>
                  <a:cubicBezTo>
                    <a:pt x="77" y="112"/>
                    <a:pt x="70" y="109"/>
                    <a:pt x="68" y="104"/>
                  </a:cubicBezTo>
                  <a:lnTo>
                    <a:pt x="68" y="104"/>
                  </a:lnTo>
                  <a:cubicBezTo>
                    <a:pt x="50" y="77"/>
                    <a:pt x="31" y="53"/>
                    <a:pt x="6" y="30"/>
                  </a:cubicBezTo>
                  <a:lnTo>
                    <a:pt x="6" y="30"/>
                  </a:lnTo>
                  <a:cubicBezTo>
                    <a:pt x="1" y="25"/>
                    <a:pt x="0" y="14"/>
                    <a:pt x="5" y="7"/>
                  </a:cubicBezTo>
                  <a:lnTo>
                    <a:pt x="5" y="7"/>
                  </a:lnTo>
                  <a:cubicBezTo>
                    <a:pt x="12" y="0"/>
                    <a:pt x="22" y="0"/>
                    <a:pt x="30" y="7"/>
                  </a:cubicBezTo>
                  <a:lnTo>
                    <a:pt x="30" y="7"/>
                  </a:lnTo>
                  <a:cubicBezTo>
                    <a:pt x="55" y="29"/>
                    <a:pt x="78" y="56"/>
                    <a:pt x="96" y="86"/>
                  </a:cubicBezTo>
                  <a:lnTo>
                    <a:pt x="96" y="86"/>
                  </a:lnTo>
                  <a:cubicBezTo>
                    <a:pt x="101" y="94"/>
                    <a:pt x="98" y="105"/>
                    <a:pt x="90" y="109"/>
                  </a:cubicBezTo>
                  <a:lnTo>
                    <a:pt x="90" y="109"/>
                  </a:lnTo>
                  <a:cubicBezTo>
                    <a:pt x="87" y="111"/>
                    <a:pt x="85" y="112"/>
                    <a:pt x="82" y="11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68" name="Google Shape;1168;p36"/>
            <p:cNvSpPr/>
            <p:nvPr/>
          </p:nvSpPr>
          <p:spPr>
            <a:xfrm flipH="1">
              <a:off x="5105026" y="362894"/>
              <a:ext cx="1441539" cy="469898"/>
            </a:xfrm>
            <a:custGeom>
              <a:rect b="b" l="l" r="r" t="t"/>
              <a:pathLst>
                <a:path extrusionOk="0" h="1040" w="3192">
                  <a:moveTo>
                    <a:pt x="1900" y="1039"/>
                  </a:moveTo>
                  <a:lnTo>
                    <a:pt x="1900" y="1039"/>
                  </a:lnTo>
                  <a:cubicBezTo>
                    <a:pt x="1880" y="1038"/>
                    <a:pt x="1857" y="1039"/>
                    <a:pt x="1835" y="1037"/>
                  </a:cubicBezTo>
                  <a:lnTo>
                    <a:pt x="1835" y="1037"/>
                  </a:lnTo>
                  <a:cubicBezTo>
                    <a:pt x="1826" y="1036"/>
                    <a:pt x="1819" y="1028"/>
                    <a:pt x="1820" y="1019"/>
                  </a:cubicBezTo>
                  <a:lnTo>
                    <a:pt x="1820" y="1019"/>
                  </a:lnTo>
                  <a:cubicBezTo>
                    <a:pt x="1820" y="1009"/>
                    <a:pt x="1829" y="1003"/>
                    <a:pt x="1838" y="1004"/>
                  </a:cubicBezTo>
                  <a:lnTo>
                    <a:pt x="1838" y="1004"/>
                  </a:lnTo>
                  <a:cubicBezTo>
                    <a:pt x="1858" y="1005"/>
                    <a:pt x="1880" y="1006"/>
                    <a:pt x="1900" y="1006"/>
                  </a:cubicBezTo>
                  <a:lnTo>
                    <a:pt x="1900" y="1006"/>
                  </a:lnTo>
                  <a:lnTo>
                    <a:pt x="1900" y="1006"/>
                  </a:lnTo>
                  <a:cubicBezTo>
                    <a:pt x="1945" y="1006"/>
                    <a:pt x="1991" y="1002"/>
                    <a:pt x="2034" y="995"/>
                  </a:cubicBezTo>
                  <a:lnTo>
                    <a:pt x="2034" y="995"/>
                  </a:lnTo>
                  <a:cubicBezTo>
                    <a:pt x="2044" y="994"/>
                    <a:pt x="2052" y="1000"/>
                    <a:pt x="2053" y="1009"/>
                  </a:cubicBezTo>
                  <a:lnTo>
                    <a:pt x="2053" y="1009"/>
                  </a:lnTo>
                  <a:cubicBezTo>
                    <a:pt x="2055" y="1018"/>
                    <a:pt x="2049" y="1026"/>
                    <a:pt x="2039" y="1028"/>
                  </a:cubicBezTo>
                  <a:lnTo>
                    <a:pt x="2039" y="1028"/>
                  </a:lnTo>
                  <a:cubicBezTo>
                    <a:pt x="1994" y="1036"/>
                    <a:pt x="1947" y="1039"/>
                    <a:pt x="1900" y="1039"/>
                  </a:cubicBezTo>
                  <a:close/>
                  <a:moveTo>
                    <a:pt x="1640" y="998"/>
                  </a:moveTo>
                  <a:lnTo>
                    <a:pt x="1640" y="998"/>
                  </a:lnTo>
                  <a:cubicBezTo>
                    <a:pt x="1638" y="998"/>
                    <a:pt x="1636" y="998"/>
                    <a:pt x="1634" y="998"/>
                  </a:cubicBezTo>
                  <a:lnTo>
                    <a:pt x="1634" y="998"/>
                  </a:lnTo>
                  <a:cubicBezTo>
                    <a:pt x="1628" y="995"/>
                    <a:pt x="1622" y="994"/>
                    <a:pt x="1614" y="990"/>
                  </a:cubicBezTo>
                  <a:lnTo>
                    <a:pt x="1614" y="990"/>
                  </a:lnTo>
                  <a:cubicBezTo>
                    <a:pt x="1554" y="969"/>
                    <a:pt x="1499" y="942"/>
                    <a:pt x="1451" y="907"/>
                  </a:cubicBezTo>
                  <a:lnTo>
                    <a:pt x="1451" y="907"/>
                  </a:lnTo>
                  <a:cubicBezTo>
                    <a:pt x="1443" y="902"/>
                    <a:pt x="1441" y="892"/>
                    <a:pt x="1446" y="885"/>
                  </a:cubicBezTo>
                  <a:lnTo>
                    <a:pt x="1446" y="885"/>
                  </a:lnTo>
                  <a:cubicBezTo>
                    <a:pt x="1452" y="877"/>
                    <a:pt x="1461" y="875"/>
                    <a:pt x="1469" y="880"/>
                  </a:cubicBezTo>
                  <a:lnTo>
                    <a:pt x="1469" y="880"/>
                  </a:lnTo>
                  <a:cubicBezTo>
                    <a:pt x="1516" y="912"/>
                    <a:pt x="1568" y="938"/>
                    <a:pt x="1626" y="960"/>
                  </a:cubicBezTo>
                  <a:lnTo>
                    <a:pt x="1626" y="960"/>
                  </a:lnTo>
                  <a:cubicBezTo>
                    <a:pt x="1632" y="962"/>
                    <a:pt x="1638" y="964"/>
                    <a:pt x="1645" y="965"/>
                  </a:cubicBezTo>
                  <a:lnTo>
                    <a:pt x="1645" y="965"/>
                  </a:lnTo>
                  <a:cubicBezTo>
                    <a:pt x="1653" y="968"/>
                    <a:pt x="1658" y="978"/>
                    <a:pt x="1655" y="987"/>
                  </a:cubicBezTo>
                  <a:lnTo>
                    <a:pt x="1655" y="987"/>
                  </a:lnTo>
                  <a:cubicBezTo>
                    <a:pt x="1653" y="994"/>
                    <a:pt x="1647" y="998"/>
                    <a:pt x="1640" y="998"/>
                  </a:cubicBezTo>
                  <a:close/>
                  <a:moveTo>
                    <a:pt x="1141" y="989"/>
                  </a:moveTo>
                  <a:lnTo>
                    <a:pt x="1141" y="989"/>
                  </a:lnTo>
                  <a:cubicBezTo>
                    <a:pt x="1132" y="989"/>
                    <a:pt x="1125" y="983"/>
                    <a:pt x="1124" y="974"/>
                  </a:cubicBezTo>
                  <a:lnTo>
                    <a:pt x="1124" y="974"/>
                  </a:lnTo>
                  <a:cubicBezTo>
                    <a:pt x="1123" y="965"/>
                    <a:pt x="1130" y="956"/>
                    <a:pt x="1139" y="956"/>
                  </a:cubicBezTo>
                  <a:lnTo>
                    <a:pt x="1139" y="956"/>
                  </a:lnTo>
                  <a:cubicBezTo>
                    <a:pt x="1205" y="948"/>
                    <a:pt x="1269" y="934"/>
                    <a:pt x="1331" y="911"/>
                  </a:cubicBezTo>
                  <a:lnTo>
                    <a:pt x="1331" y="911"/>
                  </a:lnTo>
                  <a:cubicBezTo>
                    <a:pt x="1339" y="907"/>
                    <a:pt x="1349" y="912"/>
                    <a:pt x="1351" y="920"/>
                  </a:cubicBezTo>
                  <a:lnTo>
                    <a:pt x="1351" y="920"/>
                  </a:lnTo>
                  <a:cubicBezTo>
                    <a:pt x="1355" y="930"/>
                    <a:pt x="1351" y="939"/>
                    <a:pt x="1341" y="943"/>
                  </a:cubicBezTo>
                  <a:lnTo>
                    <a:pt x="1341" y="943"/>
                  </a:lnTo>
                  <a:cubicBezTo>
                    <a:pt x="1278" y="965"/>
                    <a:pt x="1211" y="981"/>
                    <a:pt x="1142" y="988"/>
                  </a:cubicBezTo>
                  <a:lnTo>
                    <a:pt x="1142" y="988"/>
                  </a:lnTo>
                  <a:cubicBezTo>
                    <a:pt x="1141" y="988"/>
                    <a:pt x="1141" y="989"/>
                    <a:pt x="1141" y="989"/>
                  </a:cubicBezTo>
                  <a:close/>
                  <a:moveTo>
                    <a:pt x="940" y="987"/>
                  </a:moveTo>
                  <a:lnTo>
                    <a:pt x="940" y="987"/>
                  </a:lnTo>
                  <a:cubicBezTo>
                    <a:pt x="939" y="987"/>
                    <a:pt x="938" y="987"/>
                    <a:pt x="938" y="987"/>
                  </a:cubicBezTo>
                  <a:lnTo>
                    <a:pt x="938" y="987"/>
                  </a:lnTo>
                  <a:cubicBezTo>
                    <a:pt x="910" y="984"/>
                    <a:pt x="881" y="979"/>
                    <a:pt x="853" y="973"/>
                  </a:cubicBezTo>
                  <a:lnTo>
                    <a:pt x="853" y="973"/>
                  </a:lnTo>
                  <a:cubicBezTo>
                    <a:pt x="815" y="964"/>
                    <a:pt x="777" y="953"/>
                    <a:pt x="739" y="938"/>
                  </a:cubicBezTo>
                  <a:lnTo>
                    <a:pt x="739" y="938"/>
                  </a:lnTo>
                  <a:cubicBezTo>
                    <a:pt x="730" y="936"/>
                    <a:pt x="727" y="926"/>
                    <a:pt x="730" y="917"/>
                  </a:cubicBezTo>
                  <a:lnTo>
                    <a:pt x="730" y="917"/>
                  </a:lnTo>
                  <a:cubicBezTo>
                    <a:pt x="733" y="909"/>
                    <a:pt x="743" y="905"/>
                    <a:pt x="751" y="907"/>
                  </a:cubicBezTo>
                  <a:lnTo>
                    <a:pt x="751" y="907"/>
                  </a:lnTo>
                  <a:cubicBezTo>
                    <a:pt x="787" y="920"/>
                    <a:pt x="823" y="931"/>
                    <a:pt x="860" y="939"/>
                  </a:cubicBezTo>
                  <a:lnTo>
                    <a:pt x="860" y="939"/>
                  </a:lnTo>
                  <a:cubicBezTo>
                    <a:pt x="886" y="946"/>
                    <a:pt x="915" y="951"/>
                    <a:pt x="942" y="955"/>
                  </a:cubicBezTo>
                  <a:lnTo>
                    <a:pt x="942" y="955"/>
                  </a:lnTo>
                  <a:cubicBezTo>
                    <a:pt x="951" y="956"/>
                    <a:pt x="957" y="964"/>
                    <a:pt x="956" y="973"/>
                  </a:cubicBezTo>
                  <a:lnTo>
                    <a:pt x="956" y="973"/>
                  </a:lnTo>
                  <a:cubicBezTo>
                    <a:pt x="955" y="981"/>
                    <a:pt x="949" y="987"/>
                    <a:pt x="940" y="987"/>
                  </a:cubicBezTo>
                  <a:close/>
                  <a:moveTo>
                    <a:pt x="2229" y="974"/>
                  </a:moveTo>
                  <a:lnTo>
                    <a:pt x="2229" y="974"/>
                  </a:lnTo>
                  <a:cubicBezTo>
                    <a:pt x="2223" y="974"/>
                    <a:pt x="2217" y="970"/>
                    <a:pt x="2215" y="963"/>
                  </a:cubicBezTo>
                  <a:lnTo>
                    <a:pt x="2215" y="963"/>
                  </a:lnTo>
                  <a:cubicBezTo>
                    <a:pt x="2211" y="955"/>
                    <a:pt x="2216" y="945"/>
                    <a:pt x="2224" y="942"/>
                  </a:cubicBezTo>
                  <a:lnTo>
                    <a:pt x="2224" y="942"/>
                  </a:lnTo>
                  <a:cubicBezTo>
                    <a:pt x="2289" y="917"/>
                    <a:pt x="2352" y="886"/>
                    <a:pt x="2405" y="859"/>
                  </a:cubicBezTo>
                  <a:lnTo>
                    <a:pt x="2405" y="859"/>
                  </a:lnTo>
                  <a:cubicBezTo>
                    <a:pt x="2413" y="855"/>
                    <a:pt x="2424" y="858"/>
                    <a:pt x="2427" y="867"/>
                  </a:cubicBezTo>
                  <a:lnTo>
                    <a:pt x="2427" y="867"/>
                  </a:lnTo>
                  <a:cubicBezTo>
                    <a:pt x="2431" y="875"/>
                    <a:pt x="2429" y="885"/>
                    <a:pt x="2420" y="889"/>
                  </a:cubicBezTo>
                  <a:lnTo>
                    <a:pt x="2420" y="889"/>
                  </a:lnTo>
                  <a:cubicBezTo>
                    <a:pt x="2366" y="916"/>
                    <a:pt x="2303" y="946"/>
                    <a:pt x="2236" y="973"/>
                  </a:cubicBezTo>
                  <a:lnTo>
                    <a:pt x="2236" y="973"/>
                  </a:lnTo>
                  <a:cubicBezTo>
                    <a:pt x="2234" y="974"/>
                    <a:pt x="2232" y="974"/>
                    <a:pt x="2229" y="974"/>
                  </a:cubicBezTo>
                  <a:close/>
                  <a:moveTo>
                    <a:pt x="565" y="852"/>
                  </a:moveTo>
                  <a:lnTo>
                    <a:pt x="565" y="852"/>
                  </a:lnTo>
                  <a:cubicBezTo>
                    <a:pt x="562" y="852"/>
                    <a:pt x="558" y="851"/>
                    <a:pt x="556" y="848"/>
                  </a:cubicBezTo>
                  <a:lnTo>
                    <a:pt x="556" y="848"/>
                  </a:lnTo>
                  <a:cubicBezTo>
                    <a:pt x="500" y="813"/>
                    <a:pt x="445" y="772"/>
                    <a:pt x="393" y="726"/>
                  </a:cubicBezTo>
                  <a:lnTo>
                    <a:pt x="393" y="726"/>
                  </a:lnTo>
                  <a:cubicBezTo>
                    <a:pt x="387" y="720"/>
                    <a:pt x="386" y="709"/>
                    <a:pt x="392" y="701"/>
                  </a:cubicBezTo>
                  <a:lnTo>
                    <a:pt x="392" y="701"/>
                  </a:lnTo>
                  <a:cubicBezTo>
                    <a:pt x="399" y="695"/>
                    <a:pt x="410" y="694"/>
                    <a:pt x="415" y="701"/>
                  </a:cubicBezTo>
                  <a:lnTo>
                    <a:pt x="415" y="701"/>
                  </a:lnTo>
                  <a:cubicBezTo>
                    <a:pt x="465" y="746"/>
                    <a:pt x="519" y="786"/>
                    <a:pt x="574" y="819"/>
                  </a:cubicBezTo>
                  <a:lnTo>
                    <a:pt x="574" y="819"/>
                  </a:lnTo>
                  <a:cubicBezTo>
                    <a:pt x="582" y="826"/>
                    <a:pt x="584" y="836"/>
                    <a:pt x="578" y="843"/>
                  </a:cubicBezTo>
                  <a:lnTo>
                    <a:pt x="578" y="843"/>
                  </a:lnTo>
                  <a:cubicBezTo>
                    <a:pt x="575" y="848"/>
                    <a:pt x="570" y="852"/>
                    <a:pt x="565" y="852"/>
                  </a:cubicBezTo>
                  <a:close/>
                  <a:moveTo>
                    <a:pt x="1514" y="851"/>
                  </a:moveTo>
                  <a:lnTo>
                    <a:pt x="1514" y="851"/>
                  </a:lnTo>
                  <a:cubicBezTo>
                    <a:pt x="1508" y="851"/>
                    <a:pt x="1504" y="848"/>
                    <a:pt x="1501" y="844"/>
                  </a:cubicBezTo>
                  <a:lnTo>
                    <a:pt x="1501" y="844"/>
                  </a:lnTo>
                  <a:cubicBezTo>
                    <a:pt x="1496" y="837"/>
                    <a:pt x="1497" y="827"/>
                    <a:pt x="1504" y="821"/>
                  </a:cubicBezTo>
                  <a:lnTo>
                    <a:pt x="1504" y="821"/>
                  </a:lnTo>
                  <a:cubicBezTo>
                    <a:pt x="1538" y="798"/>
                    <a:pt x="1569" y="771"/>
                    <a:pt x="1598" y="743"/>
                  </a:cubicBezTo>
                  <a:lnTo>
                    <a:pt x="1598" y="743"/>
                  </a:lnTo>
                  <a:cubicBezTo>
                    <a:pt x="1616" y="724"/>
                    <a:pt x="1632" y="704"/>
                    <a:pt x="1647" y="686"/>
                  </a:cubicBezTo>
                  <a:lnTo>
                    <a:pt x="1647" y="686"/>
                  </a:lnTo>
                  <a:cubicBezTo>
                    <a:pt x="1653" y="680"/>
                    <a:pt x="1662" y="679"/>
                    <a:pt x="1671" y="683"/>
                  </a:cubicBezTo>
                  <a:lnTo>
                    <a:pt x="1671" y="683"/>
                  </a:lnTo>
                  <a:cubicBezTo>
                    <a:pt x="1677" y="689"/>
                    <a:pt x="1679" y="700"/>
                    <a:pt x="1673" y="707"/>
                  </a:cubicBezTo>
                  <a:lnTo>
                    <a:pt x="1673" y="707"/>
                  </a:lnTo>
                  <a:cubicBezTo>
                    <a:pt x="1657" y="727"/>
                    <a:pt x="1641" y="747"/>
                    <a:pt x="1621" y="766"/>
                  </a:cubicBezTo>
                  <a:lnTo>
                    <a:pt x="1621" y="766"/>
                  </a:lnTo>
                  <a:cubicBezTo>
                    <a:pt x="1591" y="796"/>
                    <a:pt x="1559" y="823"/>
                    <a:pt x="1523" y="848"/>
                  </a:cubicBezTo>
                  <a:lnTo>
                    <a:pt x="1523" y="848"/>
                  </a:lnTo>
                  <a:cubicBezTo>
                    <a:pt x="1521" y="851"/>
                    <a:pt x="1517" y="851"/>
                    <a:pt x="1514" y="851"/>
                  </a:cubicBezTo>
                  <a:close/>
                  <a:moveTo>
                    <a:pt x="2593" y="799"/>
                  </a:moveTo>
                  <a:lnTo>
                    <a:pt x="2593" y="799"/>
                  </a:lnTo>
                  <a:cubicBezTo>
                    <a:pt x="2586" y="799"/>
                    <a:pt x="2581" y="797"/>
                    <a:pt x="2577" y="790"/>
                  </a:cubicBezTo>
                  <a:lnTo>
                    <a:pt x="2577" y="790"/>
                  </a:lnTo>
                  <a:cubicBezTo>
                    <a:pt x="2574" y="782"/>
                    <a:pt x="2577" y="772"/>
                    <a:pt x="2586" y="768"/>
                  </a:cubicBezTo>
                  <a:lnTo>
                    <a:pt x="2586" y="768"/>
                  </a:lnTo>
                  <a:cubicBezTo>
                    <a:pt x="2657" y="734"/>
                    <a:pt x="2716" y="709"/>
                    <a:pt x="2773" y="691"/>
                  </a:cubicBezTo>
                  <a:lnTo>
                    <a:pt x="2773" y="691"/>
                  </a:lnTo>
                  <a:cubicBezTo>
                    <a:pt x="2782" y="688"/>
                    <a:pt x="2791" y="692"/>
                    <a:pt x="2794" y="701"/>
                  </a:cubicBezTo>
                  <a:lnTo>
                    <a:pt x="2794" y="701"/>
                  </a:lnTo>
                  <a:cubicBezTo>
                    <a:pt x="2797" y="710"/>
                    <a:pt x="2792" y="720"/>
                    <a:pt x="2784" y="722"/>
                  </a:cubicBezTo>
                  <a:lnTo>
                    <a:pt x="2784" y="722"/>
                  </a:lnTo>
                  <a:cubicBezTo>
                    <a:pt x="2728" y="741"/>
                    <a:pt x="2670" y="765"/>
                    <a:pt x="2600" y="799"/>
                  </a:cubicBezTo>
                  <a:lnTo>
                    <a:pt x="2600" y="799"/>
                  </a:lnTo>
                  <a:cubicBezTo>
                    <a:pt x="2597" y="799"/>
                    <a:pt x="2595" y="799"/>
                    <a:pt x="2593" y="799"/>
                  </a:cubicBezTo>
                  <a:close/>
                  <a:moveTo>
                    <a:pt x="1320" y="767"/>
                  </a:moveTo>
                  <a:lnTo>
                    <a:pt x="1320" y="767"/>
                  </a:lnTo>
                  <a:cubicBezTo>
                    <a:pt x="1315" y="767"/>
                    <a:pt x="1310" y="765"/>
                    <a:pt x="1306" y="760"/>
                  </a:cubicBezTo>
                  <a:lnTo>
                    <a:pt x="1306" y="760"/>
                  </a:lnTo>
                  <a:cubicBezTo>
                    <a:pt x="1301" y="751"/>
                    <a:pt x="1296" y="744"/>
                    <a:pt x="1292" y="735"/>
                  </a:cubicBezTo>
                  <a:lnTo>
                    <a:pt x="1292" y="735"/>
                  </a:lnTo>
                  <a:cubicBezTo>
                    <a:pt x="1263" y="682"/>
                    <a:pt x="1248" y="621"/>
                    <a:pt x="1247" y="559"/>
                  </a:cubicBezTo>
                  <a:lnTo>
                    <a:pt x="1247" y="559"/>
                  </a:lnTo>
                  <a:cubicBezTo>
                    <a:pt x="1247" y="550"/>
                    <a:pt x="1253" y="543"/>
                    <a:pt x="1263" y="543"/>
                  </a:cubicBezTo>
                  <a:lnTo>
                    <a:pt x="1263" y="543"/>
                  </a:lnTo>
                  <a:cubicBezTo>
                    <a:pt x="1274" y="542"/>
                    <a:pt x="1279" y="550"/>
                    <a:pt x="1279" y="558"/>
                  </a:cubicBezTo>
                  <a:lnTo>
                    <a:pt x="1279" y="558"/>
                  </a:lnTo>
                  <a:cubicBezTo>
                    <a:pt x="1281" y="616"/>
                    <a:pt x="1295" y="671"/>
                    <a:pt x="1321" y="720"/>
                  </a:cubicBezTo>
                  <a:lnTo>
                    <a:pt x="1321" y="720"/>
                  </a:lnTo>
                  <a:cubicBezTo>
                    <a:pt x="1325" y="727"/>
                    <a:pt x="1330" y="734"/>
                    <a:pt x="1333" y="742"/>
                  </a:cubicBezTo>
                  <a:lnTo>
                    <a:pt x="1333" y="742"/>
                  </a:lnTo>
                  <a:cubicBezTo>
                    <a:pt x="1339" y="750"/>
                    <a:pt x="1337" y="760"/>
                    <a:pt x="1328" y="765"/>
                  </a:cubicBezTo>
                  <a:lnTo>
                    <a:pt x="1328" y="765"/>
                  </a:lnTo>
                  <a:cubicBezTo>
                    <a:pt x="1326" y="767"/>
                    <a:pt x="1323" y="767"/>
                    <a:pt x="1320" y="767"/>
                  </a:cubicBezTo>
                  <a:close/>
                  <a:moveTo>
                    <a:pt x="3172" y="702"/>
                  </a:moveTo>
                  <a:lnTo>
                    <a:pt x="3172" y="702"/>
                  </a:lnTo>
                  <a:cubicBezTo>
                    <a:pt x="3171" y="702"/>
                    <a:pt x="3170" y="701"/>
                    <a:pt x="3169" y="701"/>
                  </a:cubicBezTo>
                  <a:lnTo>
                    <a:pt x="3169" y="701"/>
                  </a:lnTo>
                  <a:cubicBezTo>
                    <a:pt x="3112" y="684"/>
                    <a:pt x="3051" y="677"/>
                    <a:pt x="2991" y="682"/>
                  </a:cubicBezTo>
                  <a:lnTo>
                    <a:pt x="2991" y="682"/>
                  </a:lnTo>
                  <a:cubicBezTo>
                    <a:pt x="2986" y="682"/>
                    <a:pt x="2980" y="682"/>
                    <a:pt x="2976" y="682"/>
                  </a:cubicBezTo>
                  <a:lnTo>
                    <a:pt x="2976" y="682"/>
                  </a:lnTo>
                  <a:cubicBezTo>
                    <a:pt x="2968" y="682"/>
                    <a:pt x="2958" y="676"/>
                    <a:pt x="2958" y="666"/>
                  </a:cubicBezTo>
                  <a:lnTo>
                    <a:pt x="2958" y="666"/>
                  </a:lnTo>
                  <a:cubicBezTo>
                    <a:pt x="2957" y="657"/>
                    <a:pt x="2965" y="650"/>
                    <a:pt x="2973" y="648"/>
                  </a:cubicBezTo>
                  <a:lnTo>
                    <a:pt x="2973" y="648"/>
                  </a:lnTo>
                  <a:cubicBezTo>
                    <a:pt x="2978" y="648"/>
                    <a:pt x="2983" y="647"/>
                    <a:pt x="2989" y="647"/>
                  </a:cubicBezTo>
                  <a:lnTo>
                    <a:pt x="2989" y="647"/>
                  </a:lnTo>
                  <a:cubicBezTo>
                    <a:pt x="3053" y="644"/>
                    <a:pt x="3117" y="652"/>
                    <a:pt x="3179" y="670"/>
                  </a:cubicBezTo>
                  <a:lnTo>
                    <a:pt x="3179" y="670"/>
                  </a:lnTo>
                  <a:cubicBezTo>
                    <a:pt x="3187" y="672"/>
                    <a:pt x="3191" y="682"/>
                    <a:pt x="3189" y="690"/>
                  </a:cubicBezTo>
                  <a:lnTo>
                    <a:pt x="3189" y="690"/>
                  </a:lnTo>
                  <a:cubicBezTo>
                    <a:pt x="3188" y="697"/>
                    <a:pt x="3180" y="702"/>
                    <a:pt x="3172" y="702"/>
                  </a:cubicBezTo>
                  <a:close/>
                  <a:moveTo>
                    <a:pt x="268" y="582"/>
                  </a:moveTo>
                  <a:lnTo>
                    <a:pt x="268" y="582"/>
                  </a:lnTo>
                  <a:cubicBezTo>
                    <a:pt x="264" y="582"/>
                    <a:pt x="259" y="580"/>
                    <a:pt x="255" y="575"/>
                  </a:cubicBezTo>
                  <a:lnTo>
                    <a:pt x="255" y="575"/>
                  </a:lnTo>
                  <a:cubicBezTo>
                    <a:pt x="236" y="550"/>
                    <a:pt x="218" y="524"/>
                    <a:pt x="200" y="498"/>
                  </a:cubicBezTo>
                  <a:lnTo>
                    <a:pt x="200" y="498"/>
                  </a:lnTo>
                  <a:cubicBezTo>
                    <a:pt x="180" y="467"/>
                    <a:pt x="162" y="436"/>
                    <a:pt x="144" y="404"/>
                  </a:cubicBezTo>
                  <a:lnTo>
                    <a:pt x="144" y="404"/>
                  </a:lnTo>
                  <a:cubicBezTo>
                    <a:pt x="140" y="396"/>
                    <a:pt x="143" y="385"/>
                    <a:pt x="151" y="381"/>
                  </a:cubicBezTo>
                  <a:lnTo>
                    <a:pt x="151" y="381"/>
                  </a:lnTo>
                  <a:cubicBezTo>
                    <a:pt x="159" y="377"/>
                    <a:pt x="168" y="379"/>
                    <a:pt x="174" y="388"/>
                  </a:cubicBezTo>
                  <a:lnTo>
                    <a:pt x="174" y="388"/>
                  </a:lnTo>
                  <a:cubicBezTo>
                    <a:pt x="191" y="418"/>
                    <a:pt x="209" y="449"/>
                    <a:pt x="228" y="479"/>
                  </a:cubicBezTo>
                  <a:lnTo>
                    <a:pt x="228" y="479"/>
                  </a:lnTo>
                  <a:cubicBezTo>
                    <a:pt x="244" y="505"/>
                    <a:pt x="264" y="530"/>
                    <a:pt x="281" y="555"/>
                  </a:cubicBezTo>
                  <a:lnTo>
                    <a:pt x="281" y="555"/>
                  </a:lnTo>
                  <a:cubicBezTo>
                    <a:pt x="287" y="562"/>
                    <a:pt x="286" y="573"/>
                    <a:pt x="279" y="577"/>
                  </a:cubicBezTo>
                  <a:lnTo>
                    <a:pt x="279" y="577"/>
                  </a:lnTo>
                  <a:cubicBezTo>
                    <a:pt x="276" y="581"/>
                    <a:pt x="272" y="582"/>
                    <a:pt x="268" y="582"/>
                  </a:cubicBezTo>
                  <a:close/>
                  <a:moveTo>
                    <a:pt x="1737" y="530"/>
                  </a:moveTo>
                  <a:lnTo>
                    <a:pt x="1737" y="530"/>
                  </a:lnTo>
                  <a:cubicBezTo>
                    <a:pt x="1736" y="530"/>
                    <a:pt x="1736" y="530"/>
                    <a:pt x="1735" y="529"/>
                  </a:cubicBezTo>
                  <a:lnTo>
                    <a:pt x="1735" y="529"/>
                  </a:lnTo>
                  <a:cubicBezTo>
                    <a:pt x="1727" y="529"/>
                    <a:pt x="1719" y="520"/>
                    <a:pt x="1720" y="511"/>
                  </a:cubicBezTo>
                  <a:lnTo>
                    <a:pt x="1720" y="511"/>
                  </a:lnTo>
                  <a:cubicBezTo>
                    <a:pt x="1721" y="504"/>
                    <a:pt x="1721" y="496"/>
                    <a:pt x="1721" y="489"/>
                  </a:cubicBezTo>
                  <a:lnTo>
                    <a:pt x="1721" y="489"/>
                  </a:lnTo>
                  <a:cubicBezTo>
                    <a:pt x="1721" y="440"/>
                    <a:pt x="1708" y="396"/>
                    <a:pt x="1682" y="362"/>
                  </a:cubicBezTo>
                  <a:lnTo>
                    <a:pt x="1682" y="362"/>
                  </a:lnTo>
                  <a:cubicBezTo>
                    <a:pt x="1677" y="353"/>
                    <a:pt x="1671" y="346"/>
                    <a:pt x="1664" y="340"/>
                  </a:cubicBezTo>
                  <a:lnTo>
                    <a:pt x="1664" y="340"/>
                  </a:lnTo>
                  <a:cubicBezTo>
                    <a:pt x="1657" y="333"/>
                    <a:pt x="1657" y="322"/>
                    <a:pt x="1664" y="315"/>
                  </a:cubicBezTo>
                  <a:lnTo>
                    <a:pt x="1664" y="315"/>
                  </a:lnTo>
                  <a:cubicBezTo>
                    <a:pt x="1671" y="309"/>
                    <a:pt x="1680" y="309"/>
                    <a:pt x="1687" y="315"/>
                  </a:cubicBezTo>
                  <a:lnTo>
                    <a:pt x="1687" y="315"/>
                  </a:lnTo>
                  <a:cubicBezTo>
                    <a:pt x="1695" y="323"/>
                    <a:pt x="1703" y="332"/>
                    <a:pt x="1710" y="341"/>
                  </a:cubicBezTo>
                  <a:lnTo>
                    <a:pt x="1710" y="341"/>
                  </a:lnTo>
                  <a:cubicBezTo>
                    <a:pt x="1739" y="382"/>
                    <a:pt x="1754" y="432"/>
                    <a:pt x="1754" y="489"/>
                  </a:cubicBezTo>
                  <a:lnTo>
                    <a:pt x="1754" y="489"/>
                  </a:lnTo>
                  <a:cubicBezTo>
                    <a:pt x="1754" y="497"/>
                    <a:pt x="1754" y="506"/>
                    <a:pt x="1753" y="514"/>
                  </a:cubicBezTo>
                  <a:lnTo>
                    <a:pt x="1753" y="514"/>
                  </a:lnTo>
                  <a:cubicBezTo>
                    <a:pt x="1753" y="523"/>
                    <a:pt x="1745" y="530"/>
                    <a:pt x="1737" y="530"/>
                  </a:cubicBezTo>
                  <a:close/>
                  <a:moveTo>
                    <a:pt x="1320" y="386"/>
                  </a:moveTo>
                  <a:lnTo>
                    <a:pt x="1320" y="386"/>
                  </a:lnTo>
                  <a:cubicBezTo>
                    <a:pt x="1315" y="386"/>
                    <a:pt x="1313" y="385"/>
                    <a:pt x="1310" y="383"/>
                  </a:cubicBezTo>
                  <a:lnTo>
                    <a:pt x="1310" y="383"/>
                  </a:lnTo>
                  <a:cubicBezTo>
                    <a:pt x="1302" y="377"/>
                    <a:pt x="1301" y="366"/>
                    <a:pt x="1306" y="359"/>
                  </a:cubicBezTo>
                  <a:lnTo>
                    <a:pt x="1306" y="359"/>
                  </a:lnTo>
                  <a:cubicBezTo>
                    <a:pt x="1313" y="349"/>
                    <a:pt x="1320" y="341"/>
                    <a:pt x="1327" y="333"/>
                  </a:cubicBezTo>
                  <a:lnTo>
                    <a:pt x="1327" y="333"/>
                  </a:lnTo>
                  <a:cubicBezTo>
                    <a:pt x="1367" y="291"/>
                    <a:pt x="1424" y="262"/>
                    <a:pt x="1487" y="255"/>
                  </a:cubicBezTo>
                  <a:lnTo>
                    <a:pt x="1487" y="255"/>
                  </a:lnTo>
                  <a:cubicBezTo>
                    <a:pt x="1496" y="254"/>
                    <a:pt x="1505" y="260"/>
                    <a:pt x="1506" y="270"/>
                  </a:cubicBezTo>
                  <a:lnTo>
                    <a:pt x="1506" y="270"/>
                  </a:lnTo>
                  <a:cubicBezTo>
                    <a:pt x="1507" y="278"/>
                    <a:pt x="1501" y="286"/>
                    <a:pt x="1491" y="288"/>
                  </a:cubicBezTo>
                  <a:lnTo>
                    <a:pt x="1491" y="288"/>
                  </a:lnTo>
                  <a:cubicBezTo>
                    <a:pt x="1436" y="295"/>
                    <a:pt x="1386" y="320"/>
                    <a:pt x="1351" y="357"/>
                  </a:cubicBezTo>
                  <a:lnTo>
                    <a:pt x="1351" y="357"/>
                  </a:lnTo>
                  <a:cubicBezTo>
                    <a:pt x="1345" y="364"/>
                    <a:pt x="1339" y="371"/>
                    <a:pt x="1333" y="379"/>
                  </a:cubicBezTo>
                  <a:lnTo>
                    <a:pt x="1333" y="379"/>
                  </a:lnTo>
                  <a:cubicBezTo>
                    <a:pt x="1330" y="383"/>
                    <a:pt x="1325" y="386"/>
                    <a:pt x="1320" y="386"/>
                  </a:cubicBezTo>
                  <a:close/>
                  <a:moveTo>
                    <a:pt x="76" y="228"/>
                  </a:moveTo>
                  <a:lnTo>
                    <a:pt x="76" y="228"/>
                  </a:lnTo>
                  <a:cubicBezTo>
                    <a:pt x="69" y="228"/>
                    <a:pt x="63" y="224"/>
                    <a:pt x="60" y="218"/>
                  </a:cubicBezTo>
                  <a:lnTo>
                    <a:pt x="60" y="218"/>
                  </a:lnTo>
                  <a:cubicBezTo>
                    <a:pt x="36" y="155"/>
                    <a:pt x="17" y="90"/>
                    <a:pt x="2" y="22"/>
                  </a:cubicBezTo>
                  <a:lnTo>
                    <a:pt x="2" y="22"/>
                  </a:lnTo>
                  <a:cubicBezTo>
                    <a:pt x="0" y="12"/>
                    <a:pt x="6" y="4"/>
                    <a:pt x="14" y="2"/>
                  </a:cubicBezTo>
                  <a:lnTo>
                    <a:pt x="14" y="2"/>
                  </a:lnTo>
                  <a:cubicBezTo>
                    <a:pt x="24" y="0"/>
                    <a:pt x="32" y="5"/>
                    <a:pt x="34" y="15"/>
                  </a:cubicBezTo>
                  <a:lnTo>
                    <a:pt x="34" y="15"/>
                  </a:lnTo>
                  <a:cubicBezTo>
                    <a:pt x="50" y="80"/>
                    <a:pt x="69" y="144"/>
                    <a:pt x="91" y="206"/>
                  </a:cubicBezTo>
                  <a:lnTo>
                    <a:pt x="91" y="206"/>
                  </a:lnTo>
                  <a:cubicBezTo>
                    <a:pt x="95" y="214"/>
                    <a:pt x="90" y="224"/>
                    <a:pt x="81" y="227"/>
                  </a:cubicBezTo>
                  <a:lnTo>
                    <a:pt x="81" y="227"/>
                  </a:lnTo>
                  <a:cubicBezTo>
                    <a:pt x="79" y="228"/>
                    <a:pt x="78" y="228"/>
                    <a:pt x="76" y="22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69" name="Google Shape;1169;p36"/>
            <p:cNvSpPr/>
            <p:nvPr/>
          </p:nvSpPr>
          <p:spPr>
            <a:xfrm flipH="1">
              <a:off x="4193113" y="852702"/>
              <a:ext cx="1097082" cy="282735"/>
            </a:xfrm>
            <a:custGeom>
              <a:rect b="b" l="l" r="r" t="t"/>
              <a:pathLst>
                <a:path extrusionOk="0" h="628" w="2429">
                  <a:moveTo>
                    <a:pt x="0" y="627"/>
                  </a:moveTo>
                  <a:lnTo>
                    <a:pt x="945" y="538"/>
                  </a:lnTo>
                  <a:lnTo>
                    <a:pt x="2428" y="399"/>
                  </a:lnTo>
                  <a:lnTo>
                    <a:pt x="868" y="66"/>
                  </a:lnTo>
                  <a:lnTo>
                    <a:pt x="558" y="0"/>
                  </a:lnTo>
                  <a:lnTo>
                    <a:pt x="0" y="627"/>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70" name="Google Shape;1170;p36"/>
            <p:cNvSpPr/>
            <p:nvPr/>
          </p:nvSpPr>
          <p:spPr>
            <a:xfrm flipH="1">
              <a:off x="4193115" y="1033891"/>
              <a:ext cx="670991" cy="109509"/>
            </a:xfrm>
            <a:custGeom>
              <a:rect b="b" l="l" r="r" t="t"/>
              <a:pathLst>
                <a:path extrusionOk="0" h="242" w="1484">
                  <a:moveTo>
                    <a:pt x="1" y="147"/>
                  </a:moveTo>
                  <a:lnTo>
                    <a:pt x="26" y="241"/>
                  </a:lnTo>
                  <a:lnTo>
                    <a:pt x="1483" y="0"/>
                  </a:lnTo>
                  <a:lnTo>
                    <a:pt x="0" y="139"/>
                  </a:lnTo>
                  <a:lnTo>
                    <a:pt x="1" y="147"/>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71" name="Google Shape;1171;p36"/>
            <p:cNvSpPr/>
            <p:nvPr/>
          </p:nvSpPr>
          <p:spPr>
            <a:xfrm flipH="1">
              <a:off x="4195106" y="729255"/>
              <a:ext cx="724749" cy="304636"/>
            </a:xfrm>
            <a:custGeom>
              <a:rect b="b" l="l" r="r" t="t"/>
              <a:pathLst>
                <a:path extrusionOk="0" h="675" w="1607">
                  <a:moveTo>
                    <a:pt x="0" y="0"/>
                  </a:moveTo>
                  <a:lnTo>
                    <a:pt x="46" y="341"/>
                  </a:lnTo>
                  <a:lnTo>
                    <a:pt x="1606" y="674"/>
                  </a:lnTo>
                  <a:lnTo>
                    <a:pt x="0" y="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72" name="Google Shape;1172;p36"/>
            <p:cNvSpPr/>
            <p:nvPr/>
          </p:nvSpPr>
          <p:spPr>
            <a:xfrm flipH="1">
              <a:off x="4195106" y="476386"/>
              <a:ext cx="724749" cy="557504"/>
            </a:xfrm>
            <a:custGeom>
              <a:rect b="b" l="l" r="r" t="t"/>
              <a:pathLst>
                <a:path extrusionOk="0" h="1233" w="1607">
                  <a:moveTo>
                    <a:pt x="0" y="558"/>
                  </a:moveTo>
                  <a:lnTo>
                    <a:pt x="1606" y="1232"/>
                  </a:lnTo>
                  <a:lnTo>
                    <a:pt x="375" y="0"/>
                  </a:lnTo>
                  <a:lnTo>
                    <a:pt x="0" y="558"/>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73" name="Google Shape;1173;p36"/>
            <p:cNvSpPr/>
            <p:nvPr/>
          </p:nvSpPr>
          <p:spPr>
            <a:xfrm flipH="1">
              <a:off x="4185153" y="719299"/>
              <a:ext cx="864123" cy="324547"/>
            </a:xfrm>
            <a:custGeom>
              <a:rect b="b" l="l" r="r" t="t"/>
              <a:pathLst>
                <a:path extrusionOk="0" h="718" w="1914">
                  <a:moveTo>
                    <a:pt x="1891" y="717"/>
                  </a:moveTo>
                  <a:lnTo>
                    <a:pt x="1891" y="717"/>
                  </a:lnTo>
                  <a:cubicBezTo>
                    <a:pt x="1890" y="717"/>
                    <a:pt x="1888" y="717"/>
                    <a:pt x="1886" y="715"/>
                  </a:cubicBezTo>
                  <a:lnTo>
                    <a:pt x="18" y="318"/>
                  </a:lnTo>
                  <a:lnTo>
                    <a:pt x="18" y="318"/>
                  </a:lnTo>
                  <a:cubicBezTo>
                    <a:pt x="6" y="315"/>
                    <a:pt x="0" y="305"/>
                    <a:pt x="1" y="294"/>
                  </a:cubicBezTo>
                  <a:lnTo>
                    <a:pt x="1" y="294"/>
                  </a:lnTo>
                  <a:cubicBezTo>
                    <a:pt x="4" y="282"/>
                    <a:pt x="16" y="275"/>
                    <a:pt x="26" y="277"/>
                  </a:cubicBezTo>
                  <a:lnTo>
                    <a:pt x="1677" y="629"/>
                  </a:lnTo>
                  <a:lnTo>
                    <a:pt x="277" y="41"/>
                  </a:lnTo>
                  <a:lnTo>
                    <a:pt x="277" y="41"/>
                  </a:lnTo>
                  <a:cubicBezTo>
                    <a:pt x="267" y="38"/>
                    <a:pt x="262" y="25"/>
                    <a:pt x="266" y="15"/>
                  </a:cubicBezTo>
                  <a:lnTo>
                    <a:pt x="266" y="15"/>
                  </a:lnTo>
                  <a:cubicBezTo>
                    <a:pt x="270" y="4"/>
                    <a:pt x="283" y="0"/>
                    <a:pt x="293" y="3"/>
                  </a:cubicBezTo>
                  <a:lnTo>
                    <a:pt x="1899" y="676"/>
                  </a:lnTo>
                  <a:lnTo>
                    <a:pt x="1899" y="676"/>
                  </a:lnTo>
                  <a:cubicBezTo>
                    <a:pt x="1909" y="681"/>
                    <a:pt x="1913" y="691"/>
                    <a:pt x="1910" y="702"/>
                  </a:cubicBezTo>
                  <a:lnTo>
                    <a:pt x="1910" y="702"/>
                  </a:lnTo>
                  <a:cubicBezTo>
                    <a:pt x="1909" y="710"/>
                    <a:pt x="1900" y="717"/>
                    <a:pt x="1891" y="71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74" name="Google Shape;1174;p36"/>
            <p:cNvSpPr/>
            <p:nvPr/>
          </p:nvSpPr>
          <p:spPr>
            <a:xfrm flipH="1">
              <a:off x="4185150" y="1023936"/>
              <a:ext cx="810366" cy="93581"/>
            </a:xfrm>
            <a:custGeom>
              <a:rect b="b" l="l" r="r" t="t"/>
              <a:pathLst>
                <a:path extrusionOk="0" h="209" w="1795">
                  <a:moveTo>
                    <a:pt x="22" y="208"/>
                  </a:moveTo>
                  <a:lnTo>
                    <a:pt x="22" y="208"/>
                  </a:lnTo>
                  <a:cubicBezTo>
                    <a:pt x="11" y="208"/>
                    <a:pt x="1" y="199"/>
                    <a:pt x="0" y="188"/>
                  </a:cubicBezTo>
                  <a:lnTo>
                    <a:pt x="0" y="188"/>
                  </a:lnTo>
                  <a:cubicBezTo>
                    <a:pt x="0" y="178"/>
                    <a:pt x="8" y="167"/>
                    <a:pt x="19" y="166"/>
                  </a:cubicBezTo>
                  <a:lnTo>
                    <a:pt x="1770" y="1"/>
                  </a:lnTo>
                  <a:lnTo>
                    <a:pt x="1770" y="1"/>
                  </a:lnTo>
                  <a:cubicBezTo>
                    <a:pt x="1782" y="0"/>
                    <a:pt x="1792" y="8"/>
                    <a:pt x="1793" y="20"/>
                  </a:cubicBezTo>
                  <a:lnTo>
                    <a:pt x="1793" y="20"/>
                  </a:lnTo>
                  <a:cubicBezTo>
                    <a:pt x="1794" y="31"/>
                    <a:pt x="1786" y="41"/>
                    <a:pt x="1774" y="43"/>
                  </a:cubicBezTo>
                  <a:lnTo>
                    <a:pt x="24" y="208"/>
                  </a:lnTo>
                  <a:lnTo>
                    <a:pt x="24" y="208"/>
                  </a:lnTo>
                  <a:cubicBezTo>
                    <a:pt x="23" y="208"/>
                    <a:pt x="23"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pic>
        <p:nvPicPr>
          <p:cNvPr descr="RateMyProfessor: Bashing or Useful ..." id="1175" name="Google Shape;1175;p36"/>
          <p:cNvPicPr preferRelativeResize="0"/>
          <p:nvPr/>
        </p:nvPicPr>
        <p:blipFill rotWithShape="1">
          <a:blip r:embed="rId3">
            <a:alphaModFix/>
          </a:blip>
          <a:srcRect b="0" l="4770" r="0" t="0"/>
          <a:stretch/>
        </p:blipFill>
        <p:spPr>
          <a:xfrm>
            <a:off x="4716375" y="1108675"/>
            <a:ext cx="2721200" cy="1600200"/>
          </a:xfrm>
          <a:prstGeom prst="rect">
            <a:avLst/>
          </a:prstGeom>
          <a:noFill/>
          <a:ln>
            <a:noFill/>
          </a:ln>
        </p:spPr>
      </p:pic>
      <p:pic>
        <p:nvPicPr>
          <p:cNvPr descr="What Is OpenAI? Here's Everything a ..." id="1176" name="Google Shape;1176;p36"/>
          <p:cNvPicPr preferRelativeResize="0"/>
          <p:nvPr/>
        </p:nvPicPr>
        <p:blipFill>
          <a:blip r:embed="rId4">
            <a:alphaModFix/>
          </a:blip>
          <a:stretch>
            <a:fillRect/>
          </a:stretch>
        </p:blipFill>
        <p:spPr>
          <a:xfrm>
            <a:off x="6448425" y="2471800"/>
            <a:ext cx="2695575" cy="1695450"/>
          </a:xfrm>
          <a:prstGeom prst="rect">
            <a:avLst/>
          </a:prstGeom>
          <a:noFill/>
          <a:ln>
            <a:noFill/>
          </a:ln>
        </p:spPr>
      </p:pic>
      <p:pic>
        <p:nvPicPr>
          <p:cNvPr descr="Firebase | Google's Mobile and Web App ..." id="1177" name="Google Shape;1177;p36"/>
          <p:cNvPicPr preferRelativeResize="0"/>
          <p:nvPr/>
        </p:nvPicPr>
        <p:blipFill>
          <a:blip r:embed="rId5">
            <a:alphaModFix/>
          </a:blip>
          <a:stretch>
            <a:fillRect/>
          </a:stretch>
        </p:blipFill>
        <p:spPr>
          <a:xfrm>
            <a:off x="4553425" y="3629025"/>
            <a:ext cx="2721200" cy="136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37"/>
          <p:cNvSpPr/>
          <p:nvPr/>
        </p:nvSpPr>
        <p:spPr>
          <a:xfrm>
            <a:off x="629247" y="339727"/>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83" name="Google Shape;1183;p37"/>
          <p:cNvSpPr txBox="1"/>
          <p:nvPr>
            <p:ph type="title"/>
          </p:nvPr>
        </p:nvSpPr>
        <p:spPr>
          <a:xfrm>
            <a:off x="888550" y="2206750"/>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a:t>
            </a:r>
            <a:r>
              <a:rPr lang="en"/>
              <a:t> Requirements</a:t>
            </a:r>
            <a:endParaRPr/>
          </a:p>
        </p:txBody>
      </p:sp>
      <p:sp>
        <p:nvSpPr>
          <p:cNvPr id="1184" name="Google Shape;1184;p37"/>
          <p:cNvSpPr txBox="1"/>
          <p:nvPr>
            <p:ph idx="2" type="title"/>
          </p:nvPr>
        </p:nvSpPr>
        <p:spPr>
          <a:xfrm>
            <a:off x="888550" y="524725"/>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185" name="Google Shape;1185;p37"/>
          <p:cNvSpPr txBox="1"/>
          <p:nvPr>
            <p:ph idx="1" type="subTitle"/>
          </p:nvPr>
        </p:nvSpPr>
        <p:spPr>
          <a:xfrm>
            <a:off x="888550" y="3122650"/>
            <a:ext cx="35916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 Non-Functional Requirements</a:t>
            </a:r>
            <a:endParaRPr/>
          </a:p>
        </p:txBody>
      </p:sp>
      <p:grpSp>
        <p:nvGrpSpPr>
          <p:cNvPr id="1186" name="Google Shape;1186;p37"/>
          <p:cNvGrpSpPr/>
          <p:nvPr/>
        </p:nvGrpSpPr>
        <p:grpSpPr>
          <a:xfrm>
            <a:off x="5237059" y="450501"/>
            <a:ext cx="3686080" cy="4109021"/>
            <a:chOff x="5237059" y="450501"/>
            <a:chExt cx="3686080" cy="4109021"/>
          </a:xfrm>
        </p:grpSpPr>
        <p:grpSp>
          <p:nvGrpSpPr>
            <p:cNvPr id="1187" name="Google Shape;1187;p37"/>
            <p:cNvGrpSpPr/>
            <p:nvPr/>
          </p:nvGrpSpPr>
          <p:grpSpPr>
            <a:xfrm>
              <a:off x="5237059" y="450501"/>
              <a:ext cx="3686080" cy="4109021"/>
              <a:chOff x="5237059" y="450501"/>
              <a:chExt cx="3686080" cy="4109021"/>
            </a:xfrm>
          </p:grpSpPr>
          <p:grpSp>
            <p:nvGrpSpPr>
              <p:cNvPr id="1188" name="Google Shape;1188;p37"/>
              <p:cNvGrpSpPr/>
              <p:nvPr/>
            </p:nvGrpSpPr>
            <p:grpSpPr>
              <a:xfrm>
                <a:off x="5237059" y="1581600"/>
                <a:ext cx="3081925" cy="2977923"/>
                <a:chOff x="5237059" y="1581600"/>
                <a:chExt cx="3081925" cy="2977923"/>
              </a:xfrm>
            </p:grpSpPr>
            <p:grpSp>
              <p:nvGrpSpPr>
                <p:cNvPr id="1189" name="Google Shape;1189;p37"/>
                <p:cNvGrpSpPr/>
                <p:nvPr/>
              </p:nvGrpSpPr>
              <p:grpSpPr>
                <a:xfrm>
                  <a:off x="5864177" y="1581600"/>
                  <a:ext cx="2454801" cy="2977923"/>
                  <a:chOff x="5685977" y="1581600"/>
                  <a:chExt cx="2454801" cy="2977923"/>
                </a:xfrm>
              </p:grpSpPr>
              <p:sp>
                <p:nvSpPr>
                  <p:cNvPr id="1190" name="Google Shape;1190;p37"/>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1" name="Google Shape;1191;p37"/>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2" name="Google Shape;1192;p37"/>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3" name="Google Shape;1193;p37"/>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4" name="Google Shape;1194;p37"/>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5" name="Google Shape;1195;p37"/>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6" name="Google Shape;1196;p37"/>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7" name="Google Shape;1197;p37"/>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8" name="Google Shape;1198;p37"/>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9" name="Google Shape;1199;p37"/>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0" name="Google Shape;1200;p37"/>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1" name="Google Shape;1201;p37"/>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2" name="Google Shape;1202;p37"/>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3" name="Google Shape;1203;p37"/>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4" name="Google Shape;1204;p37"/>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5" name="Google Shape;1205;p37"/>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6" name="Google Shape;1206;p37"/>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7" name="Google Shape;1207;p37"/>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8" name="Google Shape;1208;p37"/>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9" name="Google Shape;1209;p37"/>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0" name="Google Shape;1210;p37"/>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1" name="Google Shape;1211;p37"/>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2" name="Google Shape;1212;p37"/>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3" name="Google Shape;1213;p37"/>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4" name="Google Shape;1214;p37"/>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5" name="Google Shape;1215;p37"/>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6" name="Google Shape;1216;p37"/>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7" name="Google Shape;1217;p37"/>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8" name="Google Shape;1218;p37"/>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9" name="Google Shape;1219;p37"/>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0" name="Google Shape;1220;p37"/>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1" name="Google Shape;1221;p37"/>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2" name="Google Shape;1222;p37"/>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3" name="Google Shape;1223;p37"/>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4" name="Google Shape;1224;p37"/>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5" name="Google Shape;1225;p37"/>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6" name="Google Shape;1226;p37"/>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7" name="Google Shape;1227;p37"/>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8" name="Google Shape;1228;p37"/>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9" name="Google Shape;1229;p37"/>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30" name="Google Shape;1230;p37"/>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231" name="Google Shape;1231;p37"/>
                <p:cNvGrpSpPr/>
                <p:nvPr/>
              </p:nvGrpSpPr>
              <p:grpSpPr>
                <a:xfrm rot="5400000">
                  <a:off x="7874095" y="2168731"/>
                  <a:ext cx="311529" cy="578250"/>
                  <a:chOff x="1196975" y="5856287"/>
                  <a:chExt cx="231775" cy="430213"/>
                </a:xfrm>
              </p:grpSpPr>
              <p:sp>
                <p:nvSpPr>
                  <p:cNvPr id="1232" name="Google Shape;1232;p3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33" name="Google Shape;1233;p3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34" name="Google Shape;1234;p3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35" name="Google Shape;1235;p3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36" name="Google Shape;1236;p3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37" name="Google Shape;1237;p3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38" name="Google Shape;1238;p3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239" name="Google Shape;1239;p37"/>
                <p:cNvGrpSpPr/>
                <p:nvPr/>
              </p:nvGrpSpPr>
              <p:grpSpPr>
                <a:xfrm rot="-5400000">
                  <a:off x="5370420" y="4032831"/>
                  <a:ext cx="311529" cy="578250"/>
                  <a:chOff x="1196975" y="5856287"/>
                  <a:chExt cx="231775" cy="430213"/>
                </a:xfrm>
              </p:grpSpPr>
              <p:sp>
                <p:nvSpPr>
                  <p:cNvPr id="1240" name="Google Shape;1240;p3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41" name="Google Shape;1241;p3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42" name="Google Shape;1242;p3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43" name="Google Shape;1243;p3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44" name="Google Shape;1244;p3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45" name="Google Shape;1245;p3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46" name="Google Shape;1246;p3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1247" name="Google Shape;1247;p37"/>
              <p:cNvGrpSpPr/>
              <p:nvPr/>
            </p:nvGrpSpPr>
            <p:grpSpPr>
              <a:xfrm>
                <a:off x="7608101" y="450501"/>
                <a:ext cx="1315038" cy="1395049"/>
                <a:chOff x="7608101" y="450501"/>
                <a:chExt cx="1315038" cy="1395049"/>
              </a:xfrm>
            </p:grpSpPr>
            <p:sp>
              <p:nvSpPr>
                <p:cNvPr id="1248" name="Google Shape;1248;p37"/>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49" name="Google Shape;1249;p37"/>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0" name="Google Shape;1250;p37"/>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1" name="Google Shape;1251;p37"/>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2" name="Google Shape;1252;p37"/>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3" name="Google Shape;1253;p37"/>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4" name="Google Shape;1254;p37"/>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5" name="Google Shape;1255;p37"/>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6" name="Google Shape;1256;p37"/>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1257" name="Google Shape;1257;p37"/>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8" name="Google Shape;1258;p37"/>
            <p:cNvSpPr/>
            <p:nvPr/>
          </p:nvSpPr>
          <p:spPr>
            <a:xfrm>
              <a:off x="7147866" y="1469679"/>
              <a:ext cx="217217" cy="232461"/>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9" name="Google Shape;1259;p37"/>
            <p:cNvSpPr/>
            <p:nvPr/>
          </p:nvSpPr>
          <p:spPr>
            <a:xfrm>
              <a:off x="7863969" y="4101494"/>
              <a:ext cx="344878" cy="388707"/>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60" name="Google Shape;1260;p37"/>
            <p:cNvSpPr/>
            <p:nvPr/>
          </p:nvSpPr>
          <p:spPr>
            <a:xfrm>
              <a:off x="5491071" y="2510435"/>
              <a:ext cx="228650"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261" name="Google Shape;1261;p37"/>
          <p:cNvGrpSpPr/>
          <p:nvPr/>
        </p:nvGrpSpPr>
        <p:grpSpPr>
          <a:xfrm>
            <a:off x="3269418" y="-171172"/>
            <a:ext cx="1609954" cy="1182121"/>
            <a:chOff x="4164268" y="-134147"/>
            <a:chExt cx="1609954" cy="1182121"/>
          </a:xfrm>
        </p:grpSpPr>
        <p:grpSp>
          <p:nvGrpSpPr>
            <p:cNvPr id="1262" name="Google Shape;1262;p37"/>
            <p:cNvGrpSpPr/>
            <p:nvPr/>
          </p:nvGrpSpPr>
          <p:grpSpPr>
            <a:xfrm flipH="1" rot="5400000">
              <a:off x="5329332" y="462259"/>
              <a:ext cx="311529" cy="578250"/>
              <a:chOff x="1196975" y="5856287"/>
              <a:chExt cx="231775" cy="430213"/>
            </a:xfrm>
          </p:grpSpPr>
          <p:sp>
            <p:nvSpPr>
              <p:cNvPr id="1263" name="Google Shape;1263;p3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64" name="Google Shape;1264;p3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65" name="Google Shape;1265;p3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66" name="Google Shape;1266;p3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67" name="Google Shape;1267;p3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68" name="Google Shape;1268;p3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69" name="Google Shape;1269;p3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270" name="Google Shape;1270;p37"/>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271" name="Google Shape;1271;p37"/>
          <p:cNvGrpSpPr/>
          <p:nvPr/>
        </p:nvGrpSpPr>
        <p:grpSpPr>
          <a:xfrm>
            <a:off x="-568239" y="3824354"/>
            <a:ext cx="3918127" cy="2268301"/>
            <a:chOff x="-568239" y="3824354"/>
            <a:chExt cx="3918127" cy="2268301"/>
          </a:xfrm>
        </p:grpSpPr>
        <p:grpSp>
          <p:nvGrpSpPr>
            <p:cNvPr id="1272" name="Google Shape;1272;p37"/>
            <p:cNvGrpSpPr/>
            <p:nvPr/>
          </p:nvGrpSpPr>
          <p:grpSpPr>
            <a:xfrm>
              <a:off x="-568239" y="3824354"/>
              <a:ext cx="2352287" cy="2268301"/>
              <a:chOff x="1449950" y="3813402"/>
              <a:chExt cx="2054220" cy="1980876"/>
            </a:xfrm>
          </p:grpSpPr>
          <p:sp>
            <p:nvSpPr>
              <p:cNvPr id="1273" name="Google Shape;1273;p37"/>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74" name="Google Shape;1274;p37"/>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75" name="Google Shape;1275;p37"/>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76" name="Google Shape;1276;p37"/>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77" name="Google Shape;1277;p37"/>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78" name="Google Shape;1278;p37"/>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79" name="Google Shape;1279;p37"/>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80" name="Google Shape;1280;p37"/>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81" name="Google Shape;1281;p37"/>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82" name="Google Shape;1282;p37"/>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83" name="Google Shape;1283;p37"/>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284" name="Google Shape;1284;p37"/>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1290" name="Google Shape;1290;p38"/>
          <p:cNvSpPr txBox="1"/>
          <p:nvPr>
            <p:ph idx="2" type="subTitle"/>
          </p:nvPr>
        </p:nvSpPr>
        <p:spPr>
          <a:xfrm>
            <a:off x="920200" y="1200875"/>
            <a:ext cx="5757600" cy="2420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 user shall be able to search for multiple professors by specifying the university and desired course.</a:t>
            </a:r>
            <a:endParaRPr/>
          </a:p>
          <a:p>
            <a:pPr indent="-317500" lvl="0" marL="457200" rtl="0" algn="l">
              <a:spcBef>
                <a:spcPts val="0"/>
              </a:spcBef>
              <a:spcAft>
                <a:spcPts val="0"/>
              </a:spcAft>
              <a:buSzPts val="1400"/>
              <a:buChar char="●"/>
            </a:pPr>
            <a:r>
              <a:rPr lang="en"/>
              <a:t>A user shall be able to enter a Rate My Professor (RMP) link and receive a summary of the professor.</a:t>
            </a:r>
            <a:endParaRPr/>
          </a:p>
          <a:p>
            <a:pPr indent="-317500" lvl="0" marL="457200" rtl="0" algn="l">
              <a:spcBef>
                <a:spcPts val="0"/>
              </a:spcBef>
              <a:spcAft>
                <a:spcPts val="0"/>
              </a:spcAft>
              <a:buSzPts val="1400"/>
              <a:buChar char="●"/>
            </a:pPr>
            <a:r>
              <a:rPr lang="en"/>
              <a:t>The system shall scrape data from RMP using the specified requirements.</a:t>
            </a:r>
            <a:endParaRPr/>
          </a:p>
          <a:p>
            <a:pPr indent="-317500" lvl="0" marL="457200" rtl="0" algn="l">
              <a:spcBef>
                <a:spcPts val="0"/>
              </a:spcBef>
              <a:spcAft>
                <a:spcPts val="0"/>
              </a:spcAft>
              <a:buSzPts val="1400"/>
              <a:buChar char="●"/>
            </a:pPr>
            <a:r>
              <a:rPr lang="en"/>
              <a:t>Students of any university shall be capable of using this system.</a:t>
            </a:r>
            <a:endParaRPr/>
          </a:p>
          <a:p>
            <a:pPr indent="-317500" lvl="0" marL="457200" rtl="0" algn="l">
              <a:spcBef>
                <a:spcPts val="0"/>
              </a:spcBef>
              <a:spcAft>
                <a:spcPts val="0"/>
              </a:spcAft>
              <a:buSzPts val="1400"/>
              <a:buChar char="●"/>
            </a:pPr>
            <a:r>
              <a:rPr lang="en"/>
              <a:t>The system will generate a summary consisting of the professors pros and cons.</a:t>
            </a:r>
            <a:endParaRPr/>
          </a:p>
          <a:p>
            <a:pPr indent="-317500" lvl="0" marL="457200" rtl="0" algn="l">
              <a:spcBef>
                <a:spcPts val="0"/>
              </a:spcBef>
              <a:spcAft>
                <a:spcPts val="0"/>
              </a:spcAft>
              <a:buSzPts val="1400"/>
              <a:buChar char="●"/>
            </a:pPr>
            <a:r>
              <a:rPr lang="en"/>
              <a:t>If multiple professors are searched, the system shall only provide the information of the top ranked ones.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291" name="Google Shape;1291;p38"/>
          <p:cNvGrpSpPr/>
          <p:nvPr/>
        </p:nvGrpSpPr>
        <p:grpSpPr>
          <a:xfrm>
            <a:off x="6677796" y="2561100"/>
            <a:ext cx="1814653" cy="2198670"/>
            <a:chOff x="6677796" y="2561100"/>
            <a:chExt cx="1814653" cy="2198670"/>
          </a:xfrm>
        </p:grpSpPr>
        <p:grpSp>
          <p:nvGrpSpPr>
            <p:cNvPr id="1292" name="Google Shape;1292;p38"/>
            <p:cNvGrpSpPr/>
            <p:nvPr/>
          </p:nvGrpSpPr>
          <p:grpSpPr>
            <a:xfrm>
              <a:off x="6854150" y="2561100"/>
              <a:ext cx="1638300" cy="2122951"/>
              <a:chOff x="6854150" y="2561100"/>
              <a:chExt cx="1638300" cy="2122951"/>
            </a:xfrm>
          </p:grpSpPr>
          <p:sp>
            <p:nvSpPr>
              <p:cNvPr id="1293" name="Google Shape;1293;p38"/>
              <p:cNvSpPr/>
              <p:nvPr/>
            </p:nvSpPr>
            <p:spPr>
              <a:xfrm>
                <a:off x="7060009" y="2561100"/>
                <a:ext cx="1432440" cy="1762694"/>
              </a:xfrm>
              <a:custGeom>
                <a:rect b="b" l="l" r="r" t="t"/>
                <a:pathLst>
                  <a:path extrusionOk="0" h="1813" w="1472">
                    <a:moveTo>
                      <a:pt x="484" y="1392"/>
                    </a:moveTo>
                    <a:lnTo>
                      <a:pt x="484" y="1392"/>
                    </a:lnTo>
                    <a:cubicBezTo>
                      <a:pt x="539" y="1428"/>
                      <a:pt x="693" y="1542"/>
                      <a:pt x="760" y="1759"/>
                    </a:cubicBezTo>
                    <a:lnTo>
                      <a:pt x="760" y="1759"/>
                    </a:lnTo>
                    <a:cubicBezTo>
                      <a:pt x="760" y="1759"/>
                      <a:pt x="865" y="1812"/>
                      <a:pt x="1068" y="1749"/>
                    </a:cubicBezTo>
                    <a:lnTo>
                      <a:pt x="1068" y="1749"/>
                    </a:lnTo>
                    <a:cubicBezTo>
                      <a:pt x="1271" y="1685"/>
                      <a:pt x="1330" y="1578"/>
                      <a:pt x="1330" y="1578"/>
                    </a:cubicBezTo>
                    <a:lnTo>
                      <a:pt x="1330" y="1578"/>
                    </a:lnTo>
                    <a:cubicBezTo>
                      <a:pt x="1248" y="1314"/>
                      <a:pt x="1359" y="1099"/>
                      <a:pt x="1359" y="1099"/>
                    </a:cubicBezTo>
                    <a:lnTo>
                      <a:pt x="1359" y="1099"/>
                    </a:lnTo>
                    <a:lnTo>
                      <a:pt x="1359" y="1099"/>
                    </a:lnTo>
                    <a:cubicBezTo>
                      <a:pt x="1445" y="941"/>
                      <a:pt x="1471" y="749"/>
                      <a:pt x="1413" y="561"/>
                    </a:cubicBezTo>
                    <a:lnTo>
                      <a:pt x="1413" y="561"/>
                    </a:lnTo>
                    <a:cubicBezTo>
                      <a:pt x="1300" y="200"/>
                      <a:pt x="918" y="0"/>
                      <a:pt x="559" y="113"/>
                    </a:cubicBezTo>
                    <a:lnTo>
                      <a:pt x="559" y="113"/>
                    </a:lnTo>
                    <a:cubicBezTo>
                      <a:pt x="200" y="225"/>
                      <a:pt x="0" y="610"/>
                      <a:pt x="112" y="971"/>
                    </a:cubicBezTo>
                    <a:lnTo>
                      <a:pt x="112" y="971"/>
                    </a:lnTo>
                    <a:cubicBezTo>
                      <a:pt x="174" y="1167"/>
                      <a:pt x="312" y="1315"/>
                      <a:pt x="484" y="1392"/>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94" name="Google Shape;1294;p38"/>
              <p:cNvSpPr/>
              <p:nvPr/>
            </p:nvSpPr>
            <p:spPr>
              <a:xfrm>
                <a:off x="7741921" y="4070756"/>
                <a:ext cx="746241" cy="613294"/>
              </a:xfrm>
              <a:custGeom>
                <a:rect b="b" l="l" r="r" t="t"/>
                <a:pathLst>
                  <a:path extrusionOk="0" h="632" w="768">
                    <a:moveTo>
                      <a:pt x="87" y="468"/>
                    </a:moveTo>
                    <a:lnTo>
                      <a:pt x="87" y="468"/>
                    </a:lnTo>
                    <a:cubicBezTo>
                      <a:pt x="91" y="502"/>
                      <a:pt x="122" y="528"/>
                      <a:pt x="156" y="528"/>
                    </a:cubicBezTo>
                    <a:lnTo>
                      <a:pt x="201" y="529"/>
                    </a:lnTo>
                    <a:lnTo>
                      <a:pt x="201" y="529"/>
                    </a:lnTo>
                    <a:cubicBezTo>
                      <a:pt x="201" y="529"/>
                      <a:pt x="273" y="631"/>
                      <a:pt x="482" y="565"/>
                    </a:cubicBezTo>
                    <a:lnTo>
                      <a:pt x="482" y="565"/>
                    </a:lnTo>
                    <a:cubicBezTo>
                      <a:pt x="691" y="499"/>
                      <a:pt x="691" y="374"/>
                      <a:pt x="691" y="374"/>
                    </a:cubicBezTo>
                    <a:lnTo>
                      <a:pt x="728" y="347"/>
                    </a:lnTo>
                    <a:lnTo>
                      <a:pt x="728" y="347"/>
                    </a:lnTo>
                    <a:cubicBezTo>
                      <a:pt x="755" y="327"/>
                      <a:pt x="767" y="289"/>
                      <a:pt x="751" y="259"/>
                    </a:cubicBezTo>
                    <a:lnTo>
                      <a:pt x="751" y="259"/>
                    </a:lnTo>
                    <a:cubicBezTo>
                      <a:pt x="739" y="238"/>
                      <a:pt x="720" y="231"/>
                      <a:pt x="720" y="231"/>
                    </a:cubicBezTo>
                    <a:lnTo>
                      <a:pt x="679" y="99"/>
                    </a:lnTo>
                    <a:lnTo>
                      <a:pt x="679" y="99"/>
                    </a:lnTo>
                    <a:cubicBezTo>
                      <a:pt x="680" y="0"/>
                      <a:pt x="629" y="26"/>
                      <a:pt x="629" y="26"/>
                    </a:cubicBezTo>
                    <a:lnTo>
                      <a:pt x="629" y="26"/>
                    </a:lnTo>
                    <a:cubicBezTo>
                      <a:pt x="629" y="26"/>
                      <a:pt x="570" y="133"/>
                      <a:pt x="367" y="197"/>
                    </a:cubicBezTo>
                    <a:lnTo>
                      <a:pt x="367" y="197"/>
                    </a:lnTo>
                    <a:cubicBezTo>
                      <a:pt x="164" y="260"/>
                      <a:pt x="59" y="207"/>
                      <a:pt x="59" y="207"/>
                    </a:cubicBezTo>
                    <a:lnTo>
                      <a:pt x="55" y="208"/>
                    </a:lnTo>
                    <a:lnTo>
                      <a:pt x="55" y="208"/>
                    </a:lnTo>
                    <a:cubicBezTo>
                      <a:pt x="55" y="208"/>
                      <a:pt x="0" y="215"/>
                      <a:pt x="56" y="296"/>
                    </a:cubicBezTo>
                    <a:lnTo>
                      <a:pt x="97" y="427"/>
                    </a:lnTo>
                    <a:lnTo>
                      <a:pt x="97" y="427"/>
                    </a:lnTo>
                    <a:cubicBezTo>
                      <a:pt x="97" y="427"/>
                      <a:pt x="85" y="443"/>
                      <a:pt x="87" y="468"/>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95" name="Google Shape;1295;p38"/>
              <p:cNvSpPr/>
              <p:nvPr/>
            </p:nvSpPr>
            <p:spPr>
              <a:xfrm>
                <a:off x="7771941" y="4152242"/>
                <a:ext cx="651892" cy="218728"/>
              </a:xfrm>
              <a:custGeom>
                <a:rect b="b" l="l" r="r" t="t"/>
                <a:pathLst>
                  <a:path extrusionOk="0" h="224" w="670">
                    <a:moveTo>
                      <a:pt x="99" y="223"/>
                    </a:moveTo>
                    <a:lnTo>
                      <a:pt x="99" y="223"/>
                    </a:lnTo>
                    <a:cubicBezTo>
                      <a:pt x="71" y="223"/>
                      <a:pt x="44" y="222"/>
                      <a:pt x="17" y="220"/>
                    </a:cubicBezTo>
                    <a:lnTo>
                      <a:pt x="17" y="220"/>
                    </a:lnTo>
                    <a:cubicBezTo>
                      <a:pt x="7" y="219"/>
                      <a:pt x="0" y="210"/>
                      <a:pt x="1" y="201"/>
                    </a:cubicBezTo>
                    <a:lnTo>
                      <a:pt x="1" y="201"/>
                    </a:lnTo>
                    <a:cubicBezTo>
                      <a:pt x="1" y="191"/>
                      <a:pt x="11" y="184"/>
                      <a:pt x="19" y="185"/>
                    </a:cubicBezTo>
                    <a:lnTo>
                      <a:pt x="19" y="185"/>
                    </a:lnTo>
                    <a:cubicBezTo>
                      <a:pt x="182" y="199"/>
                      <a:pt x="346" y="170"/>
                      <a:pt x="494" y="103"/>
                    </a:cubicBezTo>
                    <a:lnTo>
                      <a:pt x="494" y="103"/>
                    </a:lnTo>
                    <a:cubicBezTo>
                      <a:pt x="561" y="74"/>
                      <a:pt x="605" y="44"/>
                      <a:pt x="636" y="7"/>
                    </a:cubicBezTo>
                    <a:lnTo>
                      <a:pt x="636" y="7"/>
                    </a:lnTo>
                    <a:cubicBezTo>
                      <a:pt x="642" y="0"/>
                      <a:pt x="652" y="0"/>
                      <a:pt x="660" y="6"/>
                    </a:cubicBezTo>
                    <a:lnTo>
                      <a:pt x="660" y="6"/>
                    </a:lnTo>
                    <a:cubicBezTo>
                      <a:pt x="668" y="12"/>
                      <a:pt x="669" y="24"/>
                      <a:pt x="662" y="31"/>
                    </a:cubicBezTo>
                    <a:lnTo>
                      <a:pt x="662" y="31"/>
                    </a:lnTo>
                    <a:cubicBezTo>
                      <a:pt x="617" y="83"/>
                      <a:pt x="556" y="114"/>
                      <a:pt x="508" y="136"/>
                    </a:cubicBezTo>
                    <a:lnTo>
                      <a:pt x="508" y="136"/>
                    </a:lnTo>
                    <a:cubicBezTo>
                      <a:pt x="379" y="193"/>
                      <a:pt x="240" y="223"/>
                      <a:pt x="99" y="22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96" name="Google Shape;1296;p38"/>
              <p:cNvSpPr/>
              <p:nvPr/>
            </p:nvSpPr>
            <p:spPr>
              <a:xfrm>
                <a:off x="7819118" y="4285196"/>
                <a:ext cx="643311" cy="210150"/>
              </a:xfrm>
              <a:custGeom>
                <a:rect b="b" l="l" r="r" t="t"/>
                <a:pathLst>
                  <a:path extrusionOk="0" h="216" w="663">
                    <a:moveTo>
                      <a:pt x="87" y="215"/>
                    </a:moveTo>
                    <a:lnTo>
                      <a:pt x="87" y="215"/>
                    </a:lnTo>
                    <a:cubicBezTo>
                      <a:pt x="63" y="215"/>
                      <a:pt x="40" y="215"/>
                      <a:pt x="16" y="213"/>
                    </a:cubicBezTo>
                    <a:lnTo>
                      <a:pt x="16" y="213"/>
                    </a:lnTo>
                    <a:cubicBezTo>
                      <a:pt x="7" y="212"/>
                      <a:pt x="0" y="204"/>
                      <a:pt x="1" y="194"/>
                    </a:cubicBezTo>
                    <a:lnTo>
                      <a:pt x="1" y="194"/>
                    </a:lnTo>
                    <a:cubicBezTo>
                      <a:pt x="1" y="184"/>
                      <a:pt x="10" y="177"/>
                      <a:pt x="19" y="178"/>
                    </a:cubicBezTo>
                    <a:lnTo>
                      <a:pt x="19" y="178"/>
                    </a:lnTo>
                    <a:cubicBezTo>
                      <a:pt x="234" y="194"/>
                      <a:pt x="456" y="130"/>
                      <a:pt x="631" y="6"/>
                    </a:cubicBezTo>
                    <a:lnTo>
                      <a:pt x="631" y="6"/>
                    </a:lnTo>
                    <a:cubicBezTo>
                      <a:pt x="639" y="0"/>
                      <a:pt x="650" y="2"/>
                      <a:pt x="656" y="10"/>
                    </a:cubicBezTo>
                    <a:lnTo>
                      <a:pt x="656" y="10"/>
                    </a:lnTo>
                    <a:cubicBezTo>
                      <a:pt x="662" y="18"/>
                      <a:pt x="660" y="29"/>
                      <a:pt x="652" y="34"/>
                    </a:cubicBezTo>
                    <a:lnTo>
                      <a:pt x="652" y="34"/>
                    </a:lnTo>
                    <a:cubicBezTo>
                      <a:pt x="486" y="153"/>
                      <a:pt x="288" y="215"/>
                      <a:pt x="87" y="21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97" name="Google Shape;1297;p38"/>
              <p:cNvSpPr/>
              <p:nvPr/>
            </p:nvSpPr>
            <p:spPr>
              <a:xfrm>
                <a:off x="7909180" y="4418147"/>
                <a:ext cx="518935" cy="180129"/>
              </a:xfrm>
              <a:custGeom>
                <a:rect b="b" l="l" r="r" t="t"/>
                <a:pathLst>
                  <a:path extrusionOk="0" h="186" w="533">
                    <a:moveTo>
                      <a:pt x="19" y="185"/>
                    </a:moveTo>
                    <a:lnTo>
                      <a:pt x="19" y="185"/>
                    </a:lnTo>
                    <a:cubicBezTo>
                      <a:pt x="9" y="185"/>
                      <a:pt x="2" y="177"/>
                      <a:pt x="1" y="169"/>
                    </a:cubicBezTo>
                    <a:lnTo>
                      <a:pt x="1" y="169"/>
                    </a:lnTo>
                    <a:cubicBezTo>
                      <a:pt x="0" y="159"/>
                      <a:pt x="6" y="150"/>
                      <a:pt x="16" y="150"/>
                    </a:cubicBezTo>
                    <a:lnTo>
                      <a:pt x="16" y="150"/>
                    </a:lnTo>
                    <a:cubicBezTo>
                      <a:pt x="186" y="135"/>
                      <a:pt x="354" y="85"/>
                      <a:pt x="504" y="4"/>
                    </a:cubicBezTo>
                    <a:lnTo>
                      <a:pt x="504" y="4"/>
                    </a:lnTo>
                    <a:cubicBezTo>
                      <a:pt x="511" y="0"/>
                      <a:pt x="523" y="3"/>
                      <a:pt x="527" y="11"/>
                    </a:cubicBezTo>
                    <a:lnTo>
                      <a:pt x="527" y="11"/>
                    </a:lnTo>
                    <a:cubicBezTo>
                      <a:pt x="532" y="20"/>
                      <a:pt x="528" y="30"/>
                      <a:pt x="520" y="36"/>
                    </a:cubicBezTo>
                    <a:lnTo>
                      <a:pt x="520" y="36"/>
                    </a:lnTo>
                    <a:cubicBezTo>
                      <a:pt x="365" y="118"/>
                      <a:pt x="193" y="169"/>
                      <a:pt x="20" y="185"/>
                    </a:cubicBezTo>
                    <a:lnTo>
                      <a:pt x="20" y="185"/>
                    </a:lnTo>
                    <a:lnTo>
                      <a:pt x="19" y="18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98" name="Google Shape;1298;p38"/>
              <p:cNvSpPr/>
              <p:nvPr/>
            </p:nvSpPr>
            <p:spPr>
              <a:xfrm>
                <a:off x="8183660" y="3418859"/>
                <a:ext cx="68620" cy="797719"/>
              </a:xfrm>
              <a:custGeom>
                <a:rect b="b" l="l" r="r" t="t"/>
                <a:pathLst>
                  <a:path extrusionOk="0" h="820" w="69">
                    <a:moveTo>
                      <a:pt x="51" y="819"/>
                    </a:moveTo>
                    <a:lnTo>
                      <a:pt x="51" y="819"/>
                    </a:lnTo>
                    <a:cubicBezTo>
                      <a:pt x="41" y="819"/>
                      <a:pt x="34" y="811"/>
                      <a:pt x="33" y="801"/>
                    </a:cubicBezTo>
                    <a:lnTo>
                      <a:pt x="0" y="19"/>
                    </a:lnTo>
                    <a:lnTo>
                      <a:pt x="0" y="19"/>
                    </a:lnTo>
                    <a:cubicBezTo>
                      <a:pt x="0" y="9"/>
                      <a:pt x="8" y="2"/>
                      <a:pt x="17" y="1"/>
                    </a:cubicBezTo>
                    <a:lnTo>
                      <a:pt x="17" y="1"/>
                    </a:lnTo>
                    <a:cubicBezTo>
                      <a:pt x="27" y="0"/>
                      <a:pt x="35" y="9"/>
                      <a:pt x="35" y="19"/>
                    </a:cubicBezTo>
                    <a:lnTo>
                      <a:pt x="68" y="801"/>
                    </a:lnTo>
                    <a:lnTo>
                      <a:pt x="68" y="801"/>
                    </a:lnTo>
                    <a:cubicBezTo>
                      <a:pt x="68" y="810"/>
                      <a:pt x="61" y="819"/>
                      <a:pt x="52" y="819"/>
                    </a:cubicBezTo>
                    <a:lnTo>
                      <a:pt x="52" y="819"/>
                    </a:lnTo>
                    <a:cubicBezTo>
                      <a:pt x="51" y="819"/>
                      <a:pt x="51" y="819"/>
                      <a:pt x="51" y="81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99" name="Google Shape;1299;p38"/>
              <p:cNvSpPr/>
              <p:nvPr/>
            </p:nvSpPr>
            <p:spPr>
              <a:xfrm>
                <a:off x="7578949" y="3568966"/>
                <a:ext cx="407430" cy="733384"/>
              </a:xfrm>
              <a:custGeom>
                <a:rect b="b" l="l" r="r" t="t"/>
                <a:pathLst>
                  <a:path extrusionOk="0" h="754" w="418">
                    <a:moveTo>
                      <a:pt x="397" y="753"/>
                    </a:moveTo>
                    <a:lnTo>
                      <a:pt x="397" y="753"/>
                    </a:lnTo>
                    <a:cubicBezTo>
                      <a:pt x="389" y="753"/>
                      <a:pt x="383" y="748"/>
                      <a:pt x="381" y="742"/>
                    </a:cubicBezTo>
                    <a:lnTo>
                      <a:pt x="381" y="742"/>
                    </a:lnTo>
                    <a:cubicBezTo>
                      <a:pt x="266" y="500"/>
                      <a:pt x="140" y="259"/>
                      <a:pt x="5" y="29"/>
                    </a:cubicBezTo>
                    <a:lnTo>
                      <a:pt x="5" y="29"/>
                    </a:lnTo>
                    <a:cubicBezTo>
                      <a:pt x="0" y="20"/>
                      <a:pt x="2" y="10"/>
                      <a:pt x="10" y="5"/>
                    </a:cubicBezTo>
                    <a:lnTo>
                      <a:pt x="10" y="5"/>
                    </a:lnTo>
                    <a:cubicBezTo>
                      <a:pt x="19" y="0"/>
                      <a:pt x="30" y="3"/>
                      <a:pt x="34" y="11"/>
                    </a:cubicBezTo>
                    <a:lnTo>
                      <a:pt x="34" y="11"/>
                    </a:lnTo>
                    <a:cubicBezTo>
                      <a:pt x="171" y="243"/>
                      <a:pt x="298" y="483"/>
                      <a:pt x="412" y="727"/>
                    </a:cubicBezTo>
                    <a:lnTo>
                      <a:pt x="412" y="727"/>
                    </a:lnTo>
                    <a:cubicBezTo>
                      <a:pt x="417" y="735"/>
                      <a:pt x="412" y="746"/>
                      <a:pt x="404" y="750"/>
                    </a:cubicBezTo>
                    <a:lnTo>
                      <a:pt x="404" y="750"/>
                    </a:lnTo>
                    <a:cubicBezTo>
                      <a:pt x="401" y="751"/>
                      <a:pt x="399" y="753"/>
                      <a:pt x="397" y="7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00" name="Google Shape;1300;p38"/>
              <p:cNvSpPr/>
              <p:nvPr/>
            </p:nvSpPr>
            <p:spPr>
              <a:xfrm>
                <a:off x="6854150" y="2681186"/>
                <a:ext cx="364543" cy="231596"/>
              </a:xfrm>
              <a:custGeom>
                <a:rect b="b" l="l" r="r" t="t"/>
                <a:pathLst>
                  <a:path extrusionOk="0" h="239" w="375">
                    <a:moveTo>
                      <a:pt x="354" y="238"/>
                    </a:moveTo>
                    <a:lnTo>
                      <a:pt x="354" y="238"/>
                    </a:lnTo>
                    <a:cubicBezTo>
                      <a:pt x="351" y="238"/>
                      <a:pt x="348" y="237"/>
                      <a:pt x="344" y="237"/>
                    </a:cubicBezTo>
                    <a:lnTo>
                      <a:pt x="12" y="34"/>
                    </a:lnTo>
                    <a:lnTo>
                      <a:pt x="12" y="34"/>
                    </a:lnTo>
                    <a:cubicBezTo>
                      <a:pt x="4" y="29"/>
                      <a:pt x="0" y="18"/>
                      <a:pt x="5" y="10"/>
                    </a:cubicBezTo>
                    <a:lnTo>
                      <a:pt x="5" y="10"/>
                    </a:lnTo>
                    <a:cubicBezTo>
                      <a:pt x="12" y="2"/>
                      <a:pt x="22" y="0"/>
                      <a:pt x="31" y="5"/>
                    </a:cubicBezTo>
                    <a:lnTo>
                      <a:pt x="362" y="206"/>
                    </a:lnTo>
                    <a:lnTo>
                      <a:pt x="362" y="206"/>
                    </a:lnTo>
                    <a:cubicBezTo>
                      <a:pt x="370" y="211"/>
                      <a:pt x="374" y="222"/>
                      <a:pt x="369" y="230"/>
                    </a:cubicBezTo>
                    <a:lnTo>
                      <a:pt x="369" y="230"/>
                    </a:lnTo>
                    <a:cubicBezTo>
                      <a:pt x="366" y="236"/>
                      <a:pt x="359" y="238"/>
                      <a:pt x="354" y="23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01" name="Google Shape;1301;p38"/>
              <p:cNvSpPr/>
              <p:nvPr/>
            </p:nvSpPr>
            <p:spPr>
              <a:xfrm>
                <a:off x="7090032" y="2599698"/>
                <a:ext cx="192992" cy="214440"/>
              </a:xfrm>
              <a:custGeom>
                <a:rect b="b" l="l" r="r" t="t"/>
                <a:pathLst>
                  <a:path extrusionOk="0" h="222" w="198">
                    <a:moveTo>
                      <a:pt x="177" y="221"/>
                    </a:moveTo>
                    <a:lnTo>
                      <a:pt x="177" y="221"/>
                    </a:lnTo>
                    <a:cubicBezTo>
                      <a:pt x="173" y="221"/>
                      <a:pt x="168" y="219"/>
                      <a:pt x="165" y="215"/>
                    </a:cubicBezTo>
                    <a:lnTo>
                      <a:pt x="6" y="30"/>
                    </a:lnTo>
                    <a:lnTo>
                      <a:pt x="6" y="30"/>
                    </a:lnTo>
                    <a:cubicBezTo>
                      <a:pt x="0" y="23"/>
                      <a:pt x="1" y="12"/>
                      <a:pt x="8" y="7"/>
                    </a:cubicBezTo>
                    <a:lnTo>
                      <a:pt x="8" y="7"/>
                    </a:lnTo>
                    <a:cubicBezTo>
                      <a:pt x="15" y="0"/>
                      <a:pt x="27" y="1"/>
                      <a:pt x="33" y="8"/>
                    </a:cubicBezTo>
                    <a:lnTo>
                      <a:pt x="191" y="193"/>
                    </a:lnTo>
                    <a:lnTo>
                      <a:pt x="191" y="193"/>
                    </a:lnTo>
                    <a:cubicBezTo>
                      <a:pt x="197" y="200"/>
                      <a:pt x="196" y="211"/>
                      <a:pt x="189" y="217"/>
                    </a:cubicBezTo>
                    <a:lnTo>
                      <a:pt x="189" y="217"/>
                    </a:lnTo>
                    <a:cubicBezTo>
                      <a:pt x="185" y="220"/>
                      <a:pt x="181" y="221"/>
                      <a:pt x="177" y="22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02" name="Google Shape;1302;p38"/>
              <p:cNvSpPr/>
              <p:nvPr/>
            </p:nvSpPr>
            <p:spPr>
              <a:xfrm>
                <a:off x="7300179" y="2582543"/>
                <a:ext cx="81485" cy="162974"/>
              </a:xfrm>
              <a:custGeom>
                <a:rect b="b" l="l" r="r" t="t"/>
                <a:pathLst>
                  <a:path extrusionOk="0" h="167" w="84">
                    <a:moveTo>
                      <a:pt x="64" y="166"/>
                    </a:moveTo>
                    <a:lnTo>
                      <a:pt x="64" y="166"/>
                    </a:lnTo>
                    <a:cubicBezTo>
                      <a:pt x="57" y="166"/>
                      <a:pt x="50" y="161"/>
                      <a:pt x="47" y="154"/>
                    </a:cubicBezTo>
                    <a:lnTo>
                      <a:pt x="3" y="25"/>
                    </a:lnTo>
                    <a:lnTo>
                      <a:pt x="3" y="25"/>
                    </a:lnTo>
                    <a:cubicBezTo>
                      <a:pt x="0" y="16"/>
                      <a:pt x="4" y="6"/>
                      <a:pt x="13" y="3"/>
                    </a:cubicBezTo>
                    <a:lnTo>
                      <a:pt x="13" y="3"/>
                    </a:lnTo>
                    <a:cubicBezTo>
                      <a:pt x="23" y="0"/>
                      <a:pt x="32" y="4"/>
                      <a:pt x="36" y="14"/>
                    </a:cubicBezTo>
                    <a:lnTo>
                      <a:pt x="80" y="143"/>
                    </a:lnTo>
                    <a:lnTo>
                      <a:pt x="80" y="143"/>
                    </a:lnTo>
                    <a:cubicBezTo>
                      <a:pt x="83" y="151"/>
                      <a:pt x="79" y="161"/>
                      <a:pt x="69" y="165"/>
                    </a:cubicBezTo>
                    <a:lnTo>
                      <a:pt x="69" y="165"/>
                    </a:lnTo>
                    <a:cubicBezTo>
                      <a:pt x="68" y="165"/>
                      <a:pt x="66" y="166"/>
                      <a:pt x="64" y="16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03" name="Google Shape;1303;p38"/>
              <p:cNvSpPr/>
              <p:nvPr/>
            </p:nvSpPr>
            <p:spPr>
              <a:xfrm>
                <a:off x="6927060" y="2917069"/>
                <a:ext cx="240169" cy="94354"/>
              </a:xfrm>
              <a:custGeom>
                <a:rect b="b" l="l" r="r" t="t"/>
                <a:pathLst>
                  <a:path extrusionOk="0" h="96" w="249">
                    <a:moveTo>
                      <a:pt x="229" y="95"/>
                    </a:moveTo>
                    <a:lnTo>
                      <a:pt x="229" y="95"/>
                    </a:lnTo>
                    <a:cubicBezTo>
                      <a:pt x="227" y="95"/>
                      <a:pt x="225" y="95"/>
                      <a:pt x="223" y="94"/>
                    </a:cubicBezTo>
                    <a:lnTo>
                      <a:pt x="14" y="37"/>
                    </a:lnTo>
                    <a:lnTo>
                      <a:pt x="14" y="37"/>
                    </a:lnTo>
                    <a:cubicBezTo>
                      <a:pt x="4" y="33"/>
                      <a:pt x="0" y="24"/>
                      <a:pt x="2" y="15"/>
                    </a:cubicBezTo>
                    <a:lnTo>
                      <a:pt x="2" y="15"/>
                    </a:lnTo>
                    <a:cubicBezTo>
                      <a:pt x="4" y="5"/>
                      <a:pt x="14" y="0"/>
                      <a:pt x="23" y="3"/>
                    </a:cubicBezTo>
                    <a:lnTo>
                      <a:pt x="233" y="61"/>
                    </a:lnTo>
                    <a:lnTo>
                      <a:pt x="233" y="61"/>
                    </a:lnTo>
                    <a:cubicBezTo>
                      <a:pt x="242" y="63"/>
                      <a:pt x="248" y="72"/>
                      <a:pt x="245" y="82"/>
                    </a:cubicBezTo>
                    <a:lnTo>
                      <a:pt x="245" y="82"/>
                    </a:lnTo>
                    <a:cubicBezTo>
                      <a:pt x="243" y="90"/>
                      <a:pt x="236" y="95"/>
                      <a:pt x="229" y="9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04" name="Google Shape;1304;p38"/>
              <p:cNvSpPr/>
              <p:nvPr/>
            </p:nvSpPr>
            <p:spPr>
              <a:xfrm>
                <a:off x="6991389" y="3075756"/>
                <a:ext cx="137240" cy="42888"/>
              </a:xfrm>
              <a:custGeom>
                <a:rect b="b" l="l" r="r" t="t"/>
                <a:pathLst>
                  <a:path extrusionOk="0" h="46" w="140">
                    <a:moveTo>
                      <a:pt x="121" y="45"/>
                    </a:moveTo>
                    <a:lnTo>
                      <a:pt x="121" y="45"/>
                    </a:lnTo>
                    <a:cubicBezTo>
                      <a:pt x="120" y="45"/>
                      <a:pt x="120" y="45"/>
                      <a:pt x="120" y="45"/>
                    </a:cubicBezTo>
                    <a:lnTo>
                      <a:pt x="17" y="35"/>
                    </a:lnTo>
                    <a:lnTo>
                      <a:pt x="17" y="35"/>
                    </a:lnTo>
                    <a:cubicBezTo>
                      <a:pt x="7" y="34"/>
                      <a:pt x="0" y="26"/>
                      <a:pt x="1" y="16"/>
                    </a:cubicBezTo>
                    <a:lnTo>
                      <a:pt x="1" y="16"/>
                    </a:lnTo>
                    <a:cubicBezTo>
                      <a:pt x="1" y="6"/>
                      <a:pt x="10" y="0"/>
                      <a:pt x="19" y="0"/>
                    </a:cubicBezTo>
                    <a:lnTo>
                      <a:pt x="122" y="10"/>
                    </a:lnTo>
                    <a:lnTo>
                      <a:pt x="122" y="10"/>
                    </a:lnTo>
                    <a:cubicBezTo>
                      <a:pt x="132" y="11"/>
                      <a:pt x="139" y="20"/>
                      <a:pt x="138" y="29"/>
                    </a:cubicBezTo>
                    <a:lnTo>
                      <a:pt x="138" y="29"/>
                    </a:lnTo>
                    <a:cubicBezTo>
                      <a:pt x="137" y="39"/>
                      <a:pt x="129" y="45"/>
                      <a:pt x="121" y="4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05" name="Google Shape;1305;p38"/>
              <p:cNvSpPr/>
              <p:nvPr/>
            </p:nvSpPr>
            <p:spPr>
              <a:xfrm>
                <a:off x="7420264" y="3011422"/>
                <a:ext cx="922079" cy="802005"/>
              </a:xfrm>
              <a:custGeom>
                <a:rect b="b" l="l" r="r" t="t"/>
                <a:pathLst>
                  <a:path extrusionOk="0" h="823" w="949">
                    <a:moveTo>
                      <a:pt x="233" y="822"/>
                    </a:moveTo>
                    <a:lnTo>
                      <a:pt x="233" y="822"/>
                    </a:lnTo>
                    <a:cubicBezTo>
                      <a:pt x="130" y="822"/>
                      <a:pt x="34" y="757"/>
                      <a:pt x="3" y="666"/>
                    </a:cubicBezTo>
                    <a:lnTo>
                      <a:pt x="3" y="666"/>
                    </a:lnTo>
                    <a:cubicBezTo>
                      <a:pt x="0" y="658"/>
                      <a:pt x="6" y="647"/>
                      <a:pt x="15" y="643"/>
                    </a:cubicBezTo>
                    <a:lnTo>
                      <a:pt x="15" y="643"/>
                    </a:lnTo>
                    <a:cubicBezTo>
                      <a:pt x="24" y="641"/>
                      <a:pt x="34" y="646"/>
                      <a:pt x="37" y="655"/>
                    </a:cubicBezTo>
                    <a:lnTo>
                      <a:pt x="37" y="655"/>
                    </a:lnTo>
                    <a:cubicBezTo>
                      <a:pt x="64" y="736"/>
                      <a:pt x="153" y="793"/>
                      <a:pt x="245" y="787"/>
                    </a:cubicBezTo>
                    <a:lnTo>
                      <a:pt x="245" y="787"/>
                    </a:lnTo>
                    <a:cubicBezTo>
                      <a:pt x="332" y="781"/>
                      <a:pt x="413" y="727"/>
                      <a:pt x="462" y="642"/>
                    </a:cubicBezTo>
                    <a:lnTo>
                      <a:pt x="462" y="642"/>
                    </a:lnTo>
                    <a:cubicBezTo>
                      <a:pt x="475" y="617"/>
                      <a:pt x="487" y="590"/>
                      <a:pt x="494" y="561"/>
                    </a:cubicBezTo>
                    <a:lnTo>
                      <a:pt x="494" y="561"/>
                    </a:lnTo>
                    <a:cubicBezTo>
                      <a:pt x="492" y="559"/>
                      <a:pt x="490" y="558"/>
                      <a:pt x="488" y="556"/>
                    </a:cubicBezTo>
                    <a:lnTo>
                      <a:pt x="488" y="556"/>
                    </a:lnTo>
                    <a:cubicBezTo>
                      <a:pt x="361" y="448"/>
                      <a:pt x="279" y="291"/>
                      <a:pt x="265" y="123"/>
                    </a:cubicBezTo>
                    <a:lnTo>
                      <a:pt x="265" y="123"/>
                    </a:lnTo>
                    <a:cubicBezTo>
                      <a:pt x="260" y="56"/>
                      <a:pt x="282" y="29"/>
                      <a:pt x="304" y="17"/>
                    </a:cubicBezTo>
                    <a:lnTo>
                      <a:pt x="304" y="17"/>
                    </a:lnTo>
                    <a:cubicBezTo>
                      <a:pt x="334" y="0"/>
                      <a:pt x="369" y="10"/>
                      <a:pt x="391" y="28"/>
                    </a:cubicBezTo>
                    <a:lnTo>
                      <a:pt x="391" y="28"/>
                    </a:lnTo>
                    <a:cubicBezTo>
                      <a:pt x="413" y="45"/>
                      <a:pt x="427" y="69"/>
                      <a:pt x="440" y="93"/>
                    </a:cubicBezTo>
                    <a:lnTo>
                      <a:pt x="440" y="93"/>
                    </a:lnTo>
                    <a:cubicBezTo>
                      <a:pt x="494" y="195"/>
                      <a:pt x="526" y="283"/>
                      <a:pt x="538" y="368"/>
                    </a:cubicBezTo>
                    <a:lnTo>
                      <a:pt x="538" y="368"/>
                    </a:lnTo>
                    <a:cubicBezTo>
                      <a:pt x="548" y="431"/>
                      <a:pt x="546" y="492"/>
                      <a:pt x="534" y="547"/>
                    </a:cubicBezTo>
                    <a:lnTo>
                      <a:pt x="534" y="547"/>
                    </a:lnTo>
                    <a:cubicBezTo>
                      <a:pt x="580" y="582"/>
                      <a:pt x="625" y="603"/>
                      <a:pt x="669" y="613"/>
                    </a:cubicBezTo>
                    <a:lnTo>
                      <a:pt x="669" y="613"/>
                    </a:lnTo>
                    <a:cubicBezTo>
                      <a:pt x="730" y="626"/>
                      <a:pt x="793" y="615"/>
                      <a:pt x="838" y="583"/>
                    </a:cubicBezTo>
                    <a:lnTo>
                      <a:pt x="838" y="583"/>
                    </a:lnTo>
                    <a:cubicBezTo>
                      <a:pt x="885" y="548"/>
                      <a:pt x="910" y="487"/>
                      <a:pt x="897" y="434"/>
                    </a:cubicBezTo>
                    <a:lnTo>
                      <a:pt x="897" y="434"/>
                    </a:lnTo>
                    <a:cubicBezTo>
                      <a:pt x="895" y="425"/>
                      <a:pt x="902" y="415"/>
                      <a:pt x="911" y="413"/>
                    </a:cubicBezTo>
                    <a:lnTo>
                      <a:pt x="911" y="413"/>
                    </a:lnTo>
                    <a:cubicBezTo>
                      <a:pt x="921" y="411"/>
                      <a:pt x="930" y="417"/>
                      <a:pt x="931" y="426"/>
                    </a:cubicBezTo>
                    <a:lnTo>
                      <a:pt x="931" y="426"/>
                    </a:lnTo>
                    <a:cubicBezTo>
                      <a:pt x="948" y="493"/>
                      <a:pt x="917" y="568"/>
                      <a:pt x="857" y="612"/>
                    </a:cubicBezTo>
                    <a:lnTo>
                      <a:pt x="857" y="612"/>
                    </a:lnTo>
                    <a:cubicBezTo>
                      <a:pt x="804" y="649"/>
                      <a:pt x="734" y="663"/>
                      <a:pt x="661" y="647"/>
                    </a:cubicBezTo>
                    <a:lnTo>
                      <a:pt x="661" y="647"/>
                    </a:lnTo>
                    <a:cubicBezTo>
                      <a:pt x="616" y="638"/>
                      <a:pt x="570" y="616"/>
                      <a:pt x="525" y="583"/>
                    </a:cubicBezTo>
                    <a:lnTo>
                      <a:pt x="525" y="583"/>
                    </a:lnTo>
                    <a:cubicBezTo>
                      <a:pt x="517" y="611"/>
                      <a:pt x="505" y="636"/>
                      <a:pt x="491" y="660"/>
                    </a:cubicBezTo>
                    <a:lnTo>
                      <a:pt x="491" y="660"/>
                    </a:lnTo>
                    <a:cubicBezTo>
                      <a:pt x="439" y="754"/>
                      <a:pt x="345" y="815"/>
                      <a:pt x="247" y="821"/>
                    </a:cubicBezTo>
                    <a:lnTo>
                      <a:pt x="247" y="821"/>
                    </a:lnTo>
                    <a:cubicBezTo>
                      <a:pt x="242" y="822"/>
                      <a:pt x="237" y="822"/>
                      <a:pt x="233" y="822"/>
                    </a:cubicBezTo>
                    <a:close/>
                    <a:moveTo>
                      <a:pt x="337" y="44"/>
                    </a:moveTo>
                    <a:lnTo>
                      <a:pt x="337" y="44"/>
                    </a:lnTo>
                    <a:cubicBezTo>
                      <a:pt x="332" y="44"/>
                      <a:pt x="326" y="45"/>
                      <a:pt x="321" y="48"/>
                    </a:cubicBezTo>
                    <a:lnTo>
                      <a:pt x="321" y="48"/>
                    </a:lnTo>
                    <a:cubicBezTo>
                      <a:pt x="299" y="59"/>
                      <a:pt x="298" y="94"/>
                      <a:pt x="299" y="122"/>
                    </a:cubicBezTo>
                    <a:lnTo>
                      <a:pt x="299" y="122"/>
                    </a:lnTo>
                    <a:cubicBezTo>
                      <a:pt x="313" y="275"/>
                      <a:pt x="387" y="421"/>
                      <a:pt x="503" y="523"/>
                    </a:cubicBezTo>
                    <a:lnTo>
                      <a:pt x="503" y="523"/>
                    </a:lnTo>
                    <a:cubicBezTo>
                      <a:pt x="511" y="475"/>
                      <a:pt x="512" y="425"/>
                      <a:pt x="504" y="374"/>
                    </a:cubicBezTo>
                    <a:lnTo>
                      <a:pt x="504" y="374"/>
                    </a:lnTo>
                    <a:cubicBezTo>
                      <a:pt x="492" y="292"/>
                      <a:pt x="462" y="208"/>
                      <a:pt x="409" y="108"/>
                    </a:cubicBezTo>
                    <a:lnTo>
                      <a:pt x="409" y="108"/>
                    </a:lnTo>
                    <a:cubicBezTo>
                      <a:pt x="398" y="88"/>
                      <a:pt x="387" y="68"/>
                      <a:pt x="370" y="55"/>
                    </a:cubicBezTo>
                    <a:lnTo>
                      <a:pt x="370" y="55"/>
                    </a:lnTo>
                    <a:cubicBezTo>
                      <a:pt x="362" y="49"/>
                      <a:pt x="349" y="44"/>
                      <a:pt x="337" y="4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06" name="Google Shape;1306;p38"/>
              <p:cNvSpPr/>
              <p:nvPr/>
            </p:nvSpPr>
            <p:spPr>
              <a:xfrm>
                <a:off x="7184384" y="3101488"/>
                <a:ext cx="85775" cy="407433"/>
              </a:xfrm>
              <a:custGeom>
                <a:rect b="b" l="l" r="r" t="t"/>
                <a:pathLst>
                  <a:path extrusionOk="0" h="421" w="87">
                    <a:moveTo>
                      <a:pt x="67" y="420"/>
                    </a:moveTo>
                    <a:lnTo>
                      <a:pt x="67" y="420"/>
                    </a:lnTo>
                    <a:cubicBezTo>
                      <a:pt x="59" y="420"/>
                      <a:pt x="53" y="415"/>
                      <a:pt x="49" y="409"/>
                    </a:cubicBezTo>
                    <a:lnTo>
                      <a:pt x="49" y="409"/>
                    </a:lnTo>
                    <a:cubicBezTo>
                      <a:pt x="3" y="283"/>
                      <a:pt x="0" y="140"/>
                      <a:pt x="42" y="14"/>
                    </a:cubicBezTo>
                    <a:lnTo>
                      <a:pt x="42" y="14"/>
                    </a:lnTo>
                    <a:cubicBezTo>
                      <a:pt x="45" y="4"/>
                      <a:pt x="56" y="0"/>
                      <a:pt x="64" y="2"/>
                    </a:cubicBezTo>
                    <a:lnTo>
                      <a:pt x="64" y="2"/>
                    </a:lnTo>
                    <a:cubicBezTo>
                      <a:pt x="74" y="6"/>
                      <a:pt x="79" y="17"/>
                      <a:pt x="76" y="26"/>
                    </a:cubicBezTo>
                    <a:lnTo>
                      <a:pt x="76" y="26"/>
                    </a:lnTo>
                    <a:cubicBezTo>
                      <a:pt x="36" y="145"/>
                      <a:pt x="38" y="279"/>
                      <a:pt x="82" y="396"/>
                    </a:cubicBezTo>
                    <a:lnTo>
                      <a:pt x="82" y="396"/>
                    </a:lnTo>
                    <a:cubicBezTo>
                      <a:pt x="86" y="405"/>
                      <a:pt x="81" y="415"/>
                      <a:pt x="73" y="419"/>
                    </a:cubicBezTo>
                    <a:lnTo>
                      <a:pt x="73" y="419"/>
                    </a:lnTo>
                    <a:cubicBezTo>
                      <a:pt x="71" y="420"/>
                      <a:pt x="68" y="420"/>
                      <a:pt x="67" y="4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307" name="Google Shape;1307;p38"/>
            <p:cNvGrpSpPr/>
            <p:nvPr/>
          </p:nvGrpSpPr>
          <p:grpSpPr>
            <a:xfrm rot="-5400000">
              <a:off x="7039820" y="4314881"/>
              <a:ext cx="311529" cy="578250"/>
              <a:chOff x="1196975" y="5856287"/>
              <a:chExt cx="231775" cy="430213"/>
            </a:xfrm>
          </p:grpSpPr>
          <p:sp>
            <p:nvSpPr>
              <p:cNvPr id="1308" name="Google Shape;1308;p3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09" name="Google Shape;1309;p3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10" name="Google Shape;1310;p3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11" name="Google Shape;1311;p3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12" name="Google Shape;1312;p3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13" name="Google Shape;1313;p3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14" name="Google Shape;1314;p3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315" name="Google Shape;1315;p38"/>
            <p:cNvSpPr/>
            <p:nvPr/>
          </p:nvSpPr>
          <p:spPr>
            <a:xfrm>
              <a:off x="6906457" y="386680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16" name="Google Shape;1316;p38"/>
            <p:cNvSpPr/>
            <p:nvPr/>
          </p:nvSpPr>
          <p:spPr>
            <a:xfrm>
              <a:off x="6677796" y="4112410"/>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pic>
        <p:nvPicPr>
          <p:cNvPr id="1322" name="Google Shape;1322;p39"/>
          <p:cNvPicPr preferRelativeResize="0"/>
          <p:nvPr/>
        </p:nvPicPr>
        <p:blipFill>
          <a:blip r:embed="rId3">
            <a:alphaModFix/>
          </a:blip>
          <a:stretch>
            <a:fillRect/>
          </a:stretch>
        </p:blipFill>
        <p:spPr>
          <a:xfrm>
            <a:off x="106950" y="1658663"/>
            <a:ext cx="8839204" cy="32801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40"/>
          <p:cNvSpPr/>
          <p:nvPr/>
        </p:nvSpPr>
        <p:spPr>
          <a:xfrm>
            <a:off x="629247" y="803177"/>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28" name="Google Shape;1328;p40"/>
          <p:cNvSpPr txBox="1"/>
          <p:nvPr>
            <p:ph type="title"/>
          </p:nvPr>
        </p:nvSpPr>
        <p:spPr>
          <a:xfrm>
            <a:off x="888550" y="1906875"/>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Diagrams</a:t>
            </a:r>
            <a:endParaRPr/>
          </a:p>
        </p:txBody>
      </p:sp>
      <p:sp>
        <p:nvSpPr>
          <p:cNvPr id="1329" name="Google Shape;1329;p40"/>
          <p:cNvSpPr txBox="1"/>
          <p:nvPr>
            <p:ph idx="2" type="title"/>
          </p:nvPr>
        </p:nvSpPr>
        <p:spPr>
          <a:xfrm>
            <a:off x="888550" y="988175"/>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330" name="Google Shape;1330;p40"/>
          <p:cNvSpPr txBox="1"/>
          <p:nvPr>
            <p:ph idx="1" type="subTitle"/>
          </p:nvPr>
        </p:nvSpPr>
        <p:spPr>
          <a:xfrm>
            <a:off x="888550" y="2825575"/>
            <a:ext cx="35916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Chart/Diagram + Sequence Diagram + Class Diagram</a:t>
            </a:r>
            <a:endParaRPr/>
          </a:p>
        </p:txBody>
      </p:sp>
      <p:grpSp>
        <p:nvGrpSpPr>
          <p:cNvPr id="1331" name="Google Shape;1331;p40"/>
          <p:cNvGrpSpPr/>
          <p:nvPr/>
        </p:nvGrpSpPr>
        <p:grpSpPr>
          <a:xfrm>
            <a:off x="5237059" y="450501"/>
            <a:ext cx="3686080" cy="4109021"/>
            <a:chOff x="5237059" y="450501"/>
            <a:chExt cx="3686080" cy="4109021"/>
          </a:xfrm>
        </p:grpSpPr>
        <p:grpSp>
          <p:nvGrpSpPr>
            <p:cNvPr id="1332" name="Google Shape;1332;p40"/>
            <p:cNvGrpSpPr/>
            <p:nvPr/>
          </p:nvGrpSpPr>
          <p:grpSpPr>
            <a:xfrm>
              <a:off x="5237059" y="450501"/>
              <a:ext cx="3686080" cy="4109021"/>
              <a:chOff x="5237059" y="450501"/>
              <a:chExt cx="3686080" cy="4109021"/>
            </a:xfrm>
          </p:grpSpPr>
          <p:grpSp>
            <p:nvGrpSpPr>
              <p:cNvPr id="1333" name="Google Shape;1333;p40"/>
              <p:cNvGrpSpPr/>
              <p:nvPr/>
            </p:nvGrpSpPr>
            <p:grpSpPr>
              <a:xfrm>
                <a:off x="5237059" y="1581600"/>
                <a:ext cx="3081925" cy="2977923"/>
                <a:chOff x="5237059" y="1581600"/>
                <a:chExt cx="3081925" cy="2977923"/>
              </a:xfrm>
            </p:grpSpPr>
            <p:grpSp>
              <p:nvGrpSpPr>
                <p:cNvPr id="1334" name="Google Shape;1334;p40"/>
                <p:cNvGrpSpPr/>
                <p:nvPr/>
              </p:nvGrpSpPr>
              <p:grpSpPr>
                <a:xfrm>
                  <a:off x="5864177" y="1581600"/>
                  <a:ext cx="2454801" cy="2977923"/>
                  <a:chOff x="5685977" y="1581600"/>
                  <a:chExt cx="2454801" cy="2977923"/>
                </a:xfrm>
              </p:grpSpPr>
              <p:sp>
                <p:nvSpPr>
                  <p:cNvPr id="1335" name="Google Shape;1335;p40"/>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36" name="Google Shape;1336;p40"/>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37" name="Google Shape;1337;p40"/>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38" name="Google Shape;1338;p40"/>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39" name="Google Shape;1339;p40"/>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0" name="Google Shape;1340;p40"/>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1" name="Google Shape;1341;p40"/>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2" name="Google Shape;1342;p40"/>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3" name="Google Shape;1343;p40"/>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4" name="Google Shape;1344;p40"/>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5" name="Google Shape;1345;p40"/>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6" name="Google Shape;1346;p40"/>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7" name="Google Shape;1347;p40"/>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8" name="Google Shape;1348;p40"/>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9" name="Google Shape;1349;p40"/>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0" name="Google Shape;1350;p40"/>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1" name="Google Shape;1351;p40"/>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2" name="Google Shape;1352;p40"/>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3" name="Google Shape;1353;p40"/>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4" name="Google Shape;1354;p40"/>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5" name="Google Shape;1355;p40"/>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6" name="Google Shape;1356;p40"/>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7" name="Google Shape;1357;p40"/>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8" name="Google Shape;1358;p40"/>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9" name="Google Shape;1359;p40"/>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0" name="Google Shape;1360;p40"/>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1" name="Google Shape;1361;p40"/>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2" name="Google Shape;1362;p40"/>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3" name="Google Shape;1363;p40"/>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4" name="Google Shape;1364;p40"/>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5" name="Google Shape;1365;p40"/>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6" name="Google Shape;1366;p40"/>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7" name="Google Shape;1367;p40"/>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8" name="Google Shape;1368;p40"/>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9" name="Google Shape;1369;p40"/>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0" name="Google Shape;1370;p40"/>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1" name="Google Shape;1371;p40"/>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2" name="Google Shape;1372;p40"/>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3" name="Google Shape;1373;p40"/>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4" name="Google Shape;1374;p40"/>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5" name="Google Shape;1375;p40"/>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376" name="Google Shape;1376;p40"/>
                <p:cNvGrpSpPr/>
                <p:nvPr/>
              </p:nvGrpSpPr>
              <p:grpSpPr>
                <a:xfrm rot="5400000">
                  <a:off x="7874095" y="2168731"/>
                  <a:ext cx="311529" cy="578250"/>
                  <a:chOff x="1196975" y="5856287"/>
                  <a:chExt cx="231775" cy="430213"/>
                </a:xfrm>
              </p:grpSpPr>
              <p:sp>
                <p:nvSpPr>
                  <p:cNvPr id="1377" name="Google Shape;1377;p4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8" name="Google Shape;1378;p4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9" name="Google Shape;1379;p4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0" name="Google Shape;1380;p4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1" name="Google Shape;1381;p4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2" name="Google Shape;1382;p4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3" name="Google Shape;1383;p4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384" name="Google Shape;1384;p40"/>
                <p:cNvGrpSpPr/>
                <p:nvPr/>
              </p:nvGrpSpPr>
              <p:grpSpPr>
                <a:xfrm rot="-5400000">
                  <a:off x="5370420" y="4032831"/>
                  <a:ext cx="311529" cy="578250"/>
                  <a:chOff x="1196975" y="5856287"/>
                  <a:chExt cx="231775" cy="430213"/>
                </a:xfrm>
              </p:grpSpPr>
              <p:sp>
                <p:nvSpPr>
                  <p:cNvPr id="1385" name="Google Shape;1385;p4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6" name="Google Shape;1386;p4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7" name="Google Shape;1387;p4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8" name="Google Shape;1388;p4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9" name="Google Shape;1389;p4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90" name="Google Shape;1390;p4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91" name="Google Shape;1391;p4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1392" name="Google Shape;1392;p40"/>
              <p:cNvGrpSpPr/>
              <p:nvPr/>
            </p:nvGrpSpPr>
            <p:grpSpPr>
              <a:xfrm>
                <a:off x="7608101" y="450501"/>
                <a:ext cx="1315038" cy="1395049"/>
                <a:chOff x="7608101" y="450501"/>
                <a:chExt cx="1315038" cy="1395049"/>
              </a:xfrm>
            </p:grpSpPr>
            <p:sp>
              <p:nvSpPr>
                <p:cNvPr id="1393" name="Google Shape;1393;p40"/>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94" name="Google Shape;1394;p40"/>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95" name="Google Shape;1395;p40"/>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96" name="Google Shape;1396;p40"/>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97" name="Google Shape;1397;p40"/>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98" name="Google Shape;1398;p40"/>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99" name="Google Shape;1399;p40"/>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00" name="Google Shape;1400;p40"/>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01" name="Google Shape;1401;p40"/>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1402" name="Google Shape;1402;p40"/>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03" name="Google Shape;1403;p40"/>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04" name="Google Shape;1404;p40"/>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05" name="Google Shape;1405;p40"/>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406" name="Google Shape;1406;p40"/>
          <p:cNvGrpSpPr/>
          <p:nvPr/>
        </p:nvGrpSpPr>
        <p:grpSpPr>
          <a:xfrm>
            <a:off x="3269418" y="-171172"/>
            <a:ext cx="1609954" cy="1182121"/>
            <a:chOff x="4164268" y="-134147"/>
            <a:chExt cx="1609954" cy="1182121"/>
          </a:xfrm>
        </p:grpSpPr>
        <p:grpSp>
          <p:nvGrpSpPr>
            <p:cNvPr id="1407" name="Google Shape;1407;p40"/>
            <p:cNvGrpSpPr/>
            <p:nvPr/>
          </p:nvGrpSpPr>
          <p:grpSpPr>
            <a:xfrm flipH="1" rot="5400000">
              <a:off x="5329332" y="462259"/>
              <a:ext cx="311529" cy="578250"/>
              <a:chOff x="1196975" y="5856287"/>
              <a:chExt cx="231775" cy="430213"/>
            </a:xfrm>
          </p:grpSpPr>
          <p:sp>
            <p:nvSpPr>
              <p:cNvPr id="1408" name="Google Shape;1408;p4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09" name="Google Shape;1409;p4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10" name="Google Shape;1410;p4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11" name="Google Shape;1411;p4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12" name="Google Shape;1412;p4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13" name="Google Shape;1413;p4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14" name="Google Shape;1414;p4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415" name="Google Shape;1415;p40"/>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416" name="Google Shape;1416;p40"/>
          <p:cNvGrpSpPr/>
          <p:nvPr/>
        </p:nvGrpSpPr>
        <p:grpSpPr>
          <a:xfrm>
            <a:off x="-568239" y="3824354"/>
            <a:ext cx="3918127" cy="2268301"/>
            <a:chOff x="-568239" y="3824354"/>
            <a:chExt cx="3918127" cy="2268301"/>
          </a:xfrm>
        </p:grpSpPr>
        <p:grpSp>
          <p:nvGrpSpPr>
            <p:cNvPr id="1417" name="Google Shape;1417;p40"/>
            <p:cNvGrpSpPr/>
            <p:nvPr/>
          </p:nvGrpSpPr>
          <p:grpSpPr>
            <a:xfrm>
              <a:off x="-568239" y="3824354"/>
              <a:ext cx="2352287" cy="2268301"/>
              <a:chOff x="1449950" y="3813402"/>
              <a:chExt cx="2054220" cy="1980876"/>
            </a:xfrm>
          </p:grpSpPr>
          <p:sp>
            <p:nvSpPr>
              <p:cNvPr id="1418" name="Google Shape;1418;p40"/>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19" name="Google Shape;1419;p40"/>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0" name="Google Shape;1420;p40"/>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1" name="Google Shape;1421;p40"/>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2" name="Google Shape;1422;p40"/>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3" name="Google Shape;1423;p40"/>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4" name="Google Shape;1424;p40"/>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5" name="Google Shape;1425;p40"/>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6" name="Google Shape;1426;p40"/>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7" name="Google Shape;1427;p40"/>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8" name="Google Shape;1428;p40"/>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429" name="Google Shape;1429;p40"/>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ck to School From Winter Break Activities! by Slidesgo">
  <a:themeElements>
    <a:clrScheme name="Simple Light">
      <a:dk1>
        <a:srgbClr val="3B1F1F"/>
      </a:dk1>
      <a:lt1>
        <a:srgbClr val="FFF8F8"/>
      </a:lt1>
      <a:dk2>
        <a:srgbClr val="F7CABE"/>
      </a:dk2>
      <a:lt2>
        <a:srgbClr val="F3AA56"/>
      </a:lt2>
      <a:accent1>
        <a:srgbClr val="EC7070"/>
      </a:accent1>
      <a:accent2>
        <a:srgbClr val="50ABE6"/>
      </a:accent2>
      <a:accent3>
        <a:srgbClr val="FFFFFF"/>
      </a:accent3>
      <a:accent4>
        <a:srgbClr val="FFFFFF"/>
      </a:accent4>
      <a:accent5>
        <a:srgbClr val="FFFFFF"/>
      </a:accent5>
      <a:accent6>
        <a:srgbClr val="FFFFFF"/>
      </a:accent6>
      <a:hlink>
        <a:srgbClr val="3B1F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