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 smtClean="0"/>
              <a:t>Trabalho prático fundamentos de banco de dados 2018/1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0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DADOS UTILIZADOS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16400"/>
          </a:xfrm>
        </p:spPr>
        <p:txBody>
          <a:bodyPr>
            <a:normAutofit/>
          </a:bodyPr>
          <a:lstStyle/>
          <a:p>
            <a:r>
              <a:rPr lang="pt-BR" dirty="0" smtClean="0"/>
              <a:t>Nome: Batalhas em Game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Thrones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13" y="2852751"/>
            <a:ext cx="9912917" cy="364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NORMALIZAÇÃO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468" y="2820573"/>
            <a:ext cx="11099409" cy="583809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/>
              <a:t>Modelo </a:t>
            </a:r>
            <a:r>
              <a:rPr lang="pt-BR" sz="2800" dirty="0" err="1" smtClean="0"/>
              <a:t>desnormalizado</a:t>
            </a:r>
            <a:r>
              <a:rPr lang="pt-BR" sz="2800" dirty="0" smtClean="0"/>
              <a:t> ÑN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42240"/>
            <a:ext cx="9108280" cy="175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PRIMEIRA FORMA NORMAL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058" y="1640644"/>
            <a:ext cx="9601200" cy="106211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Modelo 1FN</a:t>
            </a:r>
          </a:p>
          <a:p>
            <a:pPr lvl="1"/>
            <a:r>
              <a:rPr lang="pt-BR" dirty="0" smtClean="0"/>
              <a:t>“Diz-se que uma tabela está na primeira forma normal, quando ela não contém tabelas aninhadas”</a:t>
            </a:r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1371600" y="2748474"/>
            <a:ext cx="968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Durante essa etapa, na tabela, foram identificadas colunas com atributos multivalorados, assim desobedecendo a condição para estar na primeira forma normal.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57" y="3809412"/>
            <a:ext cx="8853586" cy="18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9815" y="341141"/>
            <a:ext cx="9601200" cy="663685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COLUNAS COM ATRIBUTOS MULTIVALORADOS</a:t>
            </a:r>
            <a:endParaRPr lang="pt-BR" sz="3200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76" y="3778811"/>
            <a:ext cx="3924887" cy="290317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15" y="1096266"/>
            <a:ext cx="9793611" cy="24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PRIMEIRA FORMA NORMAL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677572"/>
            <a:ext cx="9601200" cy="40093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Solução adotada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91" y="2409092"/>
            <a:ext cx="6986017" cy="37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282</TotalTime>
  <Words>78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Trabalho prático fundamentos de banco de dados 2018/1</vt:lpstr>
      <vt:lpstr>DADOS UTILIZADOS</vt:lpstr>
      <vt:lpstr>NORMALIZAÇÃO</vt:lpstr>
      <vt:lpstr>PRIMEIRA FORMA NORMAL</vt:lpstr>
      <vt:lpstr>COLUNAS COM ATRIBUTOS MULTIVALORADOS</vt:lpstr>
      <vt:lpstr>PRIMEIRA FORMA NORMAL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fundamentos de banco de dados 2018/1</dc:title>
  <dc:creator>gabriel gomes</dc:creator>
  <cp:lastModifiedBy>gabriel gomes</cp:lastModifiedBy>
  <cp:revision>12</cp:revision>
  <dcterms:created xsi:type="dcterms:W3CDTF">2018-06-17T20:12:26Z</dcterms:created>
  <dcterms:modified xsi:type="dcterms:W3CDTF">2018-06-18T00:54:41Z</dcterms:modified>
</cp:coreProperties>
</file>