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 smtClean="0"/>
              <a:t>Trabalho prático fundamentos de banco de dados 2018/1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09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16400"/>
          </a:xfrm>
        </p:spPr>
        <p:txBody>
          <a:bodyPr>
            <a:normAutofit/>
          </a:bodyPr>
          <a:lstStyle/>
          <a:p>
            <a:r>
              <a:rPr lang="pt-BR" dirty="0" smtClean="0"/>
              <a:t>Nome: Batalhas em Game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Thrones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13" y="2852751"/>
            <a:ext cx="9912917" cy="36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Normalização da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655" y="2286000"/>
            <a:ext cx="11296357" cy="3749040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/>
              <a:t>Modelo </a:t>
            </a:r>
            <a:r>
              <a:rPr lang="pt-BR" sz="2800" dirty="0" err="1" smtClean="0"/>
              <a:t>desnormalizado</a:t>
            </a:r>
            <a:r>
              <a:rPr lang="pt-BR" sz="2800" dirty="0" smtClean="0"/>
              <a:t> ÑN </a:t>
            </a:r>
          </a:p>
          <a:p>
            <a:pPr marL="0" indent="0" algn="just">
              <a:buNone/>
            </a:pPr>
            <a:r>
              <a:rPr lang="pt-BR" dirty="0" err="1"/>
              <a:t>battles</a:t>
            </a:r>
            <a:r>
              <a:rPr lang="pt-BR" dirty="0"/>
              <a:t>(</a:t>
            </a:r>
            <a:r>
              <a:rPr lang="pt-BR" dirty="0" err="1"/>
              <a:t>name</a:t>
            </a:r>
            <a:r>
              <a:rPr lang="pt-BR" dirty="0"/>
              <a:t>, </a:t>
            </a:r>
            <a:r>
              <a:rPr lang="pt-BR" dirty="0" err="1"/>
              <a:t>year</a:t>
            </a:r>
            <a:r>
              <a:rPr lang="pt-BR" dirty="0"/>
              <a:t>, </a:t>
            </a:r>
            <a:r>
              <a:rPr lang="pt-BR" b="1" u="sng" dirty="0" err="1"/>
              <a:t>battle_number</a:t>
            </a:r>
            <a:r>
              <a:rPr lang="pt-BR" dirty="0"/>
              <a:t>, </a:t>
            </a:r>
            <a:r>
              <a:rPr lang="pt-BR" dirty="0" err="1"/>
              <a:t>attacker_king</a:t>
            </a:r>
            <a:r>
              <a:rPr lang="pt-BR" dirty="0"/>
              <a:t>, </a:t>
            </a:r>
            <a:r>
              <a:rPr lang="pt-BR" dirty="0" err="1"/>
              <a:t>defender_king</a:t>
            </a:r>
            <a:r>
              <a:rPr lang="pt-BR" dirty="0"/>
              <a:t>, attacker_1, attacker_2, attacker_3, attacker_4, defender_1, defender_2, defender_3, defender_4 , </a:t>
            </a:r>
            <a:r>
              <a:rPr lang="pt-BR" dirty="0" err="1"/>
              <a:t>attacker_outcome</a:t>
            </a:r>
            <a:r>
              <a:rPr lang="pt-BR" dirty="0"/>
              <a:t>, </a:t>
            </a:r>
            <a:r>
              <a:rPr lang="pt-BR" dirty="0" err="1"/>
              <a:t>battle_type</a:t>
            </a:r>
            <a:r>
              <a:rPr lang="pt-BR" dirty="0"/>
              <a:t>, </a:t>
            </a:r>
            <a:r>
              <a:rPr lang="pt-BR" dirty="0" err="1"/>
              <a:t>major_death</a:t>
            </a:r>
            <a:r>
              <a:rPr lang="pt-BR" dirty="0"/>
              <a:t>, </a:t>
            </a:r>
            <a:r>
              <a:rPr lang="pt-BR" dirty="0" err="1"/>
              <a:t>major_capture</a:t>
            </a:r>
            <a:r>
              <a:rPr lang="pt-BR" dirty="0"/>
              <a:t>, </a:t>
            </a:r>
            <a:r>
              <a:rPr lang="pt-BR" dirty="0" err="1"/>
              <a:t>attacker_size</a:t>
            </a:r>
            <a:r>
              <a:rPr lang="pt-BR" dirty="0"/>
              <a:t>, </a:t>
            </a:r>
            <a:r>
              <a:rPr lang="pt-BR" dirty="0" err="1"/>
              <a:t>defender_size</a:t>
            </a:r>
            <a:r>
              <a:rPr lang="pt-BR" dirty="0"/>
              <a:t>, </a:t>
            </a:r>
            <a:r>
              <a:rPr lang="pt-BR" dirty="0" err="1"/>
              <a:t>attacker_commander</a:t>
            </a:r>
            <a:r>
              <a:rPr lang="pt-BR" dirty="0"/>
              <a:t>, </a:t>
            </a:r>
            <a:r>
              <a:rPr lang="pt-BR" dirty="0" err="1"/>
              <a:t>defender_commander</a:t>
            </a:r>
            <a:r>
              <a:rPr lang="pt-BR" dirty="0"/>
              <a:t>, </a:t>
            </a:r>
            <a:r>
              <a:rPr lang="pt-BR" dirty="0" err="1"/>
              <a:t>summer</a:t>
            </a:r>
            <a:r>
              <a:rPr lang="pt-BR" dirty="0"/>
              <a:t>, </a:t>
            </a:r>
            <a:r>
              <a:rPr lang="pt-BR" dirty="0" err="1"/>
              <a:t>location</a:t>
            </a:r>
            <a:r>
              <a:rPr lang="pt-BR" dirty="0"/>
              <a:t>, </a:t>
            </a:r>
            <a:r>
              <a:rPr lang="pt-BR" dirty="0" err="1"/>
              <a:t>region</a:t>
            </a:r>
            <a:r>
              <a:rPr lang="pt-BR" dirty="0"/>
              <a:t>, note)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9083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49</TotalTime>
  <Words>27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Trabalho prático fundamentos de banco de dados 2018/1</vt:lpstr>
      <vt:lpstr>Tabela utilizada</vt:lpstr>
      <vt:lpstr>Normalização da tabela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fundamentos de banco de dados 2018/1</dc:title>
  <dc:creator>gabriel gomes</dc:creator>
  <cp:lastModifiedBy>gabriel gomes</cp:lastModifiedBy>
  <cp:revision>5</cp:revision>
  <dcterms:created xsi:type="dcterms:W3CDTF">2018-06-17T20:12:26Z</dcterms:created>
  <dcterms:modified xsi:type="dcterms:W3CDTF">2018-06-17T21:01:29Z</dcterms:modified>
</cp:coreProperties>
</file>