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Trabalho prático fundamentos de banco de dados 2018/1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DADOS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6400"/>
          </a:xfrm>
        </p:spPr>
        <p:txBody>
          <a:bodyPr>
            <a:normAutofit/>
          </a:bodyPr>
          <a:lstStyle/>
          <a:p>
            <a:r>
              <a:rPr lang="pt-BR" dirty="0" smtClean="0"/>
              <a:t>Nome: Batalhas em Game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Thrones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13" y="2852751"/>
            <a:ext cx="9912917" cy="36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NORMALIZAÇÃO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468" y="2820573"/>
            <a:ext cx="11099409" cy="583809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 smtClean="0"/>
              <a:t>Modelo </a:t>
            </a:r>
            <a:r>
              <a:rPr lang="pt-BR" sz="2800" dirty="0" err="1" smtClean="0"/>
              <a:t>desnormalizado</a:t>
            </a:r>
            <a:r>
              <a:rPr lang="pt-BR" sz="2800" dirty="0" smtClean="0"/>
              <a:t> ÑN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842240"/>
            <a:ext cx="9108280" cy="17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058" y="1473200"/>
            <a:ext cx="9601200" cy="1229555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Modelo 1FN</a:t>
            </a:r>
          </a:p>
          <a:p>
            <a:pPr lvl="1"/>
            <a:r>
              <a:rPr lang="pt-BR" dirty="0" smtClean="0"/>
              <a:t>“Diz-se que uma tabela está na primeira forma normal, quando ela não contém tabelas aninhadas</a:t>
            </a:r>
            <a:r>
              <a:rPr lang="pt-BR" dirty="0" smtClean="0"/>
              <a:t>”</a:t>
            </a:r>
          </a:p>
          <a:p>
            <a:pPr marL="530352" lvl="1" indent="0">
              <a:buNone/>
            </a:pPr>
            <a:r>
              <a:rPr lang="pt-BR" dirty="0" smtClean="0"/>
              <a:t>-Todos os atributos devem sem atômicos ou seja a tabela não deve conter grupos repetidos e nem atributos com mais de um valor.</a:t>
            </a: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371600" y="2748474"/>
            <a:ext cx="968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Durante essa etapa, na tabela, foram identificadas colunas com atributos multivalorados, assim desobedecendo a condição para estar na primeira forma normal.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57" y="3809412"/>
            <a:ext cx="8853586" cy="1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9815" y="341141"/>
            <a:ext cx="9601200" cy="663685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COLUNAS COM ATRIBUTOS MULTIVALORADOS</a:t>
            </a:r>
            <a:endParaRPr lang="pt-BR" sz="32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76" y="3778811"/>
            <a:ext cx="3924887" cy="290317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15" y="1096266"/>
            <a:ext cx="9793611" cy="24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77572"/>
            <a:ext cx="9601200" cy="40093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Solução adotada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70000" y="1428750"/>
            <a:ext cx="9601200" cy="2044700"/>
          </a:xfrm>
        </p:spPr>
        <p:txBody>
          <a:bodyPr/>
          <a:lstStyle/>
          <a:p>
            <a:r>
              <a:rPr lang="pt-BR" dirty="0" smtClean="0"/>
              <a:t>Modelo 2FN</a:t>
            </a:r>
          </a:p>
          <a:p>
            <a:pPr lvl="1"/>
            <a:r>
              <a:rPr lang="pt-BR" dirty="0" smtClean="0"/>
              <a:t>“Uma tabela encontra-se na segunda forma normal, quando, além de estar na 1FN, não contém dependências parciais.”</a:t>
            </a:r>
          </a:p>
          <a:p>
            <a:pPr lvl="1"/>
            <a:r>
              <a:rPr lang="pt-BR" dirty="0" smtClean="0"/>
              <a:t>“Dependências parciais ocorrem quando uma coluna depende apenas de parte de uma chave primária composta.”</a:t>
            </a:r>
          </a:p>
        </p:txBody>
      </p:sp>
      <p:sp>
        <p:nvSpPr>
          <p:cNvPr id="5" name="Smiley 4"/>
          <p:cNvSpPr/>
          <p:nvPr/>
        </p:nvSpPr>
        <p:spPr>
          <a:xfrm>
            <a:off x="9697985" y="3180402"/>
            <a:ext cx="914400" cy="914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63" y="4300621"/>
            <a:ext cx="5439534" cy="2429214"/>
          </a:xfrm>
          <a:prstGeom prst="rect">
            <a:avLst/>
          </a:prstGeom>
        </p:spPr>
      </p:pic>
      <p:sp>
        <p:nvSpPr>
          <p:cNvPr id="7" name="Smiley 6"/>
          <p:cNvSpPr/>
          <p:nvPr/>
        </p:nvSpPr>
        <p:spPr>
          <a:xfrm>
            <a:off x="9187530" y="5058028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SEGUNDA FORMA NORMAL</a:t>
            </a:r>
            <a:endParaRPr lang="pt-BR" dirty="0"/>
          </a:p>
        </p:txBody>
      </p:sp>
      <p:grpSp>
        <p:nvGrpSpPr>
          <p:cNvPr id="34" name="Agrupar 33"/>
          <p:cNvGrpSpPr/>
          <p:nvPr/>
        </p:nvGrpSpPr>
        <p:grpSpPr>
          <a:xfrm>
            <a:off x="3593262" y="1643014"/>
            <a:ext cx="5059254" cy="1205255"/>
            <a:chOff x="1371600" y="1689821"/>
            <a:chExt cx="4045527" cy="9637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2" t="29828" r="19829" b="36532"/>
            <a:stretch/>
          </p:blipFill>
          <p:spPr>
            <a:xfrm>
              <a:off x="1371600" y="1689821"/>
              <a:ext cx="4045527" cy="963757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3731014" y="1852067"/>
              <a:ext cx="1551429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3581350" y="3026229"/>
            <a:ext cx="5086327" cy="851327"/>
            <a:chOff x="1362075" y="2795880"/>
            <a:chExt cx="4067176" cy="680746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4" t="25143" r="28671" b="49762"/>
            <a:stretch/>
          </p:blipFill>
          <p:spPr>
            <a:xfrm>
              <a:off x="1362075" y="2810195"/>
              <a:ext cx="4067176" cy="666431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3731013" y="2795880"/>
              <a:ext cx="1551429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785693" y="4198964"/>
            <a:ext cx="7016034" cy="845371"/>
            <a:chOff x="1371600" y="3638522"/>
            <a:chExt cx="5610226" cy="675983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" t="49777" r="1363" b="25128"/>
            <a:stretch/>
          </p:blipFill>
          <p:spPr>
            <a:xfrm>
              <a:off x="1371600" y="3657599"/>
              <a:ext cx="5610226" cy="656906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4245364" y="3638522"/>
              <a:ext cx="2536436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773781" y="5220715"/>
            <a:ext cx="7027946" cy="866829"/>
            <a:chOff x="1362075" y="4455544"/>
            <a:chExt cx="5619751" cy="693142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" t="74660"/>
            <a:stretch/>
          </p:blipFill>
          <p:spPr>
            <a:xfrm>
              <a:off x="1362075" y="4495479"/>
              <a:ext cx="5619751" cy="653207"/>
            </a:xfrm>
            <a:prstGeom prst="rect">
              <a:avLst/>
            </a:prstGeom>
          </p:spPr>
        </p:pic>
        <p:sp>
          <p:nvSpPr>
            <p:cNvPr id="31" name="Retângulo 30"/>
            <p:cNvSpPr/>
            <p:nvPr/>
          </p:nvSpPr>
          <p:spPr>
            <a:xfrm>
              <a:off x="4245364" y="4455544"/>
              <a:ext cx="2536436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69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57200"/>
          </a:xfrm>
        </p:spPr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377</TotalTime>
  <Words>154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Trabalho prático fundamentos de banco de dados 2018/1</vt:lpstr>
      <vt:lpstr>DADOS UTILIZADOS</vt:lpstr>
      <vt:lpstr>NORMALIZAÇÃO</vt:lpstr>
      <vt:lpstr>PRIMEIRA FORMA NORMAL</vt:lpstr>
      <vt:lpstr>COLUNAS COM ATRIBUTOS MULTIVALORADOS</vt:lpstr>
      <vt:lpstr>PRIMEIRA FORMA NORMAL</vt:lpstr>
      <vt:lpstr>SEGUNDA FORMA NORMAL</vt:lpstr>
      <vt:lpstr>SEGUNDA FORMA NORMAL</vt:lpstr>
      <vt:lpstr>SEGUNDA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gabriel gomes</cp:lastModifiedBy>
  <cp:revision>22</cp:revision>
  <dcterms:created xsi:type="dcterms:W3CDTF">2018-06-17T20:12:26Z</dcterms:created>
  <dcterms:modified xsi:type="dcterms:W3CDTF">2018-06-18T15:09:10Z</dcterms:modified>
</cp:coreProperties>
</file>