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03D4E-F3F4-494A-8210-6808AD855E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F7991D-28ED-F84E-AD4F-BDC6EB1D2894}">
      <dgm:prSet phldrT="[Text]" custT="1"/>
      <dgm:spPr>
        <a:solidFill>
          <a:schemeClr val="accent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 err="1"/>
            <a:t>Pom.xml</a:t>
          </a:r>
          <a:endParaRPr lang="en-US" sz="2400" dirty="0"/>
        </a:p>
        <a:p>
          <a:r>
            <a:rPr lang="en-US" sz="2400" dirty="0"/>
            <a:t> Triggers </a:t>
          </a:r>
          <a:r>
            <a:rPr lang="en-US" sz="2400" dirty="0" err="1"/>
            <a:t>Testng.xml</a:t>
          </a:r>
          <a:endParaRPr lang="en-US" sz="2400" dirty="0"/>
        </a:p>
      </dgm:t>
    </dgm:pt>
    <dgm:pt modelId="{B35C6BCA-519B-3945-8578-31E7A3D657E8}" type="parTrans" cxnId="{3632EBD7-AA42-F846-B040-7E2AE605BAE2}">
      <dgm:prSet/>
      <dgm:spPr/>
      <dgm:t>
        <a:bodyPr/>
        <a:lstStyle/>
        <a:p>
          <a:endParaRPr lang="en-US"/>
        </a:p>
      </dgm:t>
    </dgm:pt>
    <dgm:pt modelId="{25363025-C67A-3845-897D-18052624B640}" type="sibTrans" cxnId="{3632EBD7-AA42-F846-B040-7E2AE605BAE2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3A1B75A7-9732-C84D-9EBA-7F72CEB225DC}">
      <dgm:prSet phldrT="[Text]" custT="1"/>
      <dgm:spPr>
        <a:solidFill>
          <a:schemeClr val="accent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 err="1"/>
            <a:t>Testng.xml</a:t>
          </a:r>
          <a:endParaRPr lang="en-US" sz="2400" dirty="0"/>
        </a:p>
        <a:p>
          <a:r>
            <a:rPr lang="en-US" sz="2400" dirty="0"/>
            <a:t>Assigns capabilities on runtime to </a:t>
          </a:r>
          <a:r>
            <a:rPr lang="en-US" sz="2400" dirty="0" err="1"/>
            <a:t>Baseclass</a:t>
          </a:r>
          <a:endParaRPr lang="en-US" sz="2400" dirty="0"/>
        </a:p>
      </dgm:t>
    </dgm:pt>
    <dgm:pt modelId="{2DDA9EEE-CCC7-734E-9F9F-A64FBBF33C61}" type="parTrans" cxnId="{61748D01-DA80-7F45-AC19-C5BDC5F4FA44}">
      <dgm:prSet/>
      <dgm:spPr/>
      <dgm:t>
        <a:bodyPr/>
        <a:lstStyle/>
        <a:p>
          <a:endParaRPr lang="en-US"/>
        </a:p>
      </dgm:t>
    </dgm:pt>
    <dgm:pt modelId="{4EB69131-2591-204D-BC50-33C7CAA23382}" type="sibTrans" cxnId="{61748D01-DA80-7F45-AC19-C5BDC5F4FA44}">
      <dgm:prSet/>
      <dgm:spPr>
        <a:solidFill>
          <a:schemeClr val="accent1"/>
        </a:solidFill>
      </dgm:spPr>
      <dgm:t>
        <a:bodyPr/>
        <a:lstStyle/>
        <a:p>
          <a:endParaRPr lang="en-US">
            <a:solidFill>
              <a:schemeClr val="accent1"/>
            </a:solidFill>
            <a:highlight>
              <a:srgbClr val="0000FF"/>
            </a:highlight>
          </a:endParaRPr>
        </a:p>
      </dgm:t>
    </dgm:pt>
    <dgm:pt modelId="{D45B9F52-5084-BA49-91EA-7EE452F7A555}">
      <dgm:prSet phldrT="[Text]" custT="1"/>
      <dgm:spPr>
        <a:solidFill>
          <a:schemeClr val="accent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400" dirty="0" err="1"/>
            <a:t>Baseclass</a:t>
          </a:r>
          <a:endParaRPr lang="en-US" sz="2400" dirty="0"/>
        </a:p>
        <a:p>
          <a:r>
            <a:rPr lang="en-US" sz="2400" dirty="0"/>
            <a:t>Initialize capabilities and driver</a:t>
          </a:r>
        </a:p>
      </dgm:t>
    </dgm:pt>
    <dgm:pt modelId="{ADAF8F10-823C-C443-8A17-A523F0D78290}" type="parTrans" cxnId="{959C2735-3307-5943-B0F4-196BF3766D87}">
      <dgm:prSet/>
      <dgm:spPr/>
      <dgm:t>
        <a:bodyPr/>
        <a:lstStyle/>
        <a:p>
          <a:endParaRPr lang="en-US"/>
        </a:p>
      </dgm:t>
    </dgm:pt>
    <dgm:pt modelId="{70317DEE-A9E0-B547-AC20-6535FE8BE440}" type="sibTrans" cxnId="{959C2735-3307-5943-B0F4-196BF3766D87}">
      <dgm:prSet/>
      <dgm:spPr/>
      <dgm:t>
        <a:bodyPr/>
        <a:lstStyle/>
        <a:p>
          <a:endParaRPr lang="en-US"/>
        </a:p>
      </dgm:t>
    </dgm:pt>
    <dgm:pt modelId="{F2C99C3E-8C19-F142-931D-F50684F44798}" type="pres">
      <dgm:prSet presAssocID="{0F603D4E-F3F4-494A-8210-6808AD855E52}" presName="Name0" presStyleCnt="0">
        <dgm:presLayoutVars>
          <dgm:dir/>
          <dgm:resizeHandles val="exact"/>
        </dgm:presLayoutVars>
      </dgm:prSet>
      <dgm:spPr/>
    </dgm:pt>
    <dgm:pt modelId="{706E8799-3C6A-284E-BFAD-687B945029D0}" type="pres">
      <dgm:prSet presAssocID="{3EF7991D-28ED-F84E-AD4F-BDC6EB1D2894}" presName="node" presStyleLbl="node1" presStyleIdx="0" presStyleCnt="3" custScaleY="79864" custLinFactY="-183" custLinFactNeighborX="-1301" custLinFactNeighborY="-100000">
        <dgm:presLayoutVars>
          <dgm:bulletEnabled val="1"/>
        </dgm:presLayoutVars>
      </dgm:prSet>
      <dgm:spPr/>
    </dgm:pt>
    <dgm:pt modelId="{66312416-F471-AF4D-BA3A-5ECF7151BE8D}" type="pres">
      <dgm:prSet presAssocID="{25363025-C67A-3845-897D-18052624B640}" presName="sibTrans" presStyleLbl="sibTrans2D1" presStyleIdx="0" presStyleCnt="2"/>
      <dgm:spPr/>
    </dgm:pt>
    <dgm:pt modelId="{5F6D5496-AE01-D845-8BDE-1223AAC019EB}" type="pres">
      <dgm:prSet presAssocID="{25363025-C67A-3845-897D-18052624B640}" presName="connectorText" presStyleLbl="sibTrans2D1" presStyleIdx="0" presStyleCnt="2"/>
      <dgm:spPr/>
    </dgm:pt>
    <dgm:pt modelId="{A7511E80-3D6B-5849-9373-E695E28847D1}" type="pres">
      <dgm:prSet presAssocID="{3A1B75A7-9732-C84D-9EBA-7F72CEB225DC}" presName="node" presStyleLbl="node1" presStyleIdx="1" presStyleCnt="3" custScaleY="79108" custLinFactY="-1905" custLinFactNeighborX="-7152" custLinFactNeighborY="-100000">
        <dgm:presLayoutVars>
          <dgm:bulletEnabled val="1"/>
        </dgm:presLayoutVars>
      </dgm:prSet>
      <dgm:spPr/>
    </dgm:pt>
    <dgm:pt modelId="{8E78019E-F287-6849-A50A-108E0CEF400E}" type="pres">
      <dgm:prSet presAssocID="{4EB69131-2591-204D-BC50-33C7CAA23382}" presName="sibTrans" presStyleLbl="sibTrans2D1" presStyleIdx="1" presStyleCnt="2"/>
      <dgm:spPr/>
    </dgm:pt>
    <dgm:pt modelId="{D9950EA6-CBC9-DB4A-9B8A-06EA613139E4}" type="pres">
      <dgm:prSet presAssocID="{4EB69131-2591-204D-BC50-33C7CAA23382}" presName="connectorText" presStyleLbl="sibTrans2D1" presStyleIdx="1" presStyleCnt="2"/>
      <dgm:spPr/>
    </dgm:pt>
    <dgm:pt modelId="{040CEBC0-374A-A84B-868A-8107DEFD4048}" type="pres">
      <dgm:prSet presAssocID="{D45B9F52-5084-BA49-91EA-7EE452F7A555}" presName="node" presStyleLbl="node1" presStyleIdx="2" presStyleCnt="3" custScaleY="83438" custLinFactY="-3757" custLinFactNeighborX="-2946" custLinFactNeighborY="-100000">
        <dgm:presLayoutVars>
          <dgm:bulletEnabled val="1"/>
        </dgm:presLayoutVars>
      </dgm:prSet>
      <dgm:spPr/>
    </dgm:pt>
  </dgm:ptLst>
  <dgm:cxnLst>
    <dgm:cxn modelId="{61748D01-DA80-7F45-AC19-C5BDC5F4FA44}" srcId="{0F603D4E-F3F4-494A-8210-6808AD855E52}" destId="{3A1B75A7-9732-C84D-9EBA-7F72CEB225DC}" srcOrd="1" destOrd="0" parTransId="{2DDA9EEE-CCC7-734E-9F9F-A64FBBF33C61}" sibTransId="{4EB69131-2591-204D-BC50-33C7CAA23382}"/>
    <dgm:cxn modelId="{E1B2AC0F-5E40-B544-8DB8-415CB033EFDD}" type="presOf" srcId="{D45B9F52-5084-BA49-91EA-7EE452F7A555}" destId="{040CEBC0-374A-A84B-868A-8107DEFD4048}" srcOrd="0" destOrd="0" presId="urn:microsoft.com/office/officeart/2005/8/layout/process1"/>
    <dgm:cxn modelId="{959C2735-3307-5943-B0F4-196BF3766D87}" srcId="{0F603D4E-F3F4-494A-8210-6808AD855E52}" destId="{D45B9F52-5084-BA49-91EA-7EE452F7A555}" srcOrd="2" destOrd="0" parTransId="{ADAF8F10-823C-C443-8A17-A523F0D78290}" sibTransId="{70317DEE-A9E0-B547-AC20-6535FE8BE440}"/>
    <dgm:cxn modelId="{0CA8613F-5548-5041-88DC-BE7172A14D95}" type="presOf" srcId="{4EB69131-2591-204D-BC50-33C7CAA23382}" destId="{D9950EA6-CBC9-DB4A-9B8A-06EA613139E4}" srcOrd="1" destOrd="0" presId="urn:microsoft.com/office/officeart/2005/8/layout/process1"/>
    <dgm:cxn modelId="{4FF28C60-CE80-4B4C-8647-D218D6F93C0B}" type="presOf" srcId="{4EB69131-2591-204D-BC50-33C7CAA23382}" destId="{8E78019E-F287-6849-A50A-108E0CEF400E}" srcOrd="0" destOrd="0" presId="urn:microsoft.com/office/officeart/2005/8/layout/process1"/>
    <dgm:cxn modelId="{9B20AA72-CD7F-3443-851B-29888E885C59}" type="presOf" srcId="{25363025-C67A-3845-897D-18052624B640}" destId="{5F6D5496-AE01-D845-8BDE-1223AAC019EB}" srcOrd="1" destOrd="0" presId="urn:microsoft.com/office/officeart/2005/8/layout/process1"/>
    <dgm:cxn modelId="{EAFDA59E-A491-7E4E-A63E-1A3A7B11253D}" type="presOf" srcId="{0F603D4E-F3F4-494A-8210-6808AD855E52}" destId="{F2C99C3E-8C19-F142-931D-F50684F44798}" srcOrd="0" destOrd="0" presId="urn:microsoft.com/office/officeart/2005/8/layout/process1"/>
    <dgm:cxn modelId="{E89FBABD-E20C-9749-8AB8-47B8C7947576}" type="presOf" srcId="{3EF7991D-28ED-F84E-AD4F-BDC6EB1D2894}" destId="{706E8799-3C6A-284E-BFAD-687B945029D0}" srcOrd="0" destOrd="0" presId="urn:microsoft.com/office/officeart/2005/8/layout/process1"/>
    <dgm:cxn modelId="{F1E362CB-A670-FB47-9234-7E342CFECCA9}" type="presOf" srcId="{25363025-C67A-3845-897D-18052624B640}" destId="{66312416-F471-AF4D-BA3A-5ECF7151BE8D}" srcOrd="0" destOrd="0" presId="urn:microsoft.com/office/officeart/2005/8/layout/process1"/>
    <dgm:cxn modelId="{B11928D3-EEDF-3041-A4C6-3C5C0B6D52F9}" type="presOf" srcId="{3A1B75A7-9732-C84D-9EBA-7F72CEB225DC}" destId="{A7511E80-3D6B-5849-9373-E695E28847D1}" srcOrd="0" destOrd="0" presId="urn:microsoft.com/office/officeart/2005/8/layout/process1"/>
    <dgm:cxn modelId="{3632EBD7-AA42-F846-B040-7E2AE605BAE2}" srcId="{0F603D4E-F3F4-494A-8210-6808AD855E52}" destId="{3EF7991D-28ED-F84E-AD4F-BDC6EB1D2894}" srcOrd="0" destOrd="0" parTransId="{B35C6BCA-519B-3945-8578-31E7A3D657E8}" sibTransId="{25363025-C67A-3845-897D-18052624B640}"/>
    <dgm:cxn modelId="{AE10A193-279F-D047-A267-A4F7A37EE432}" type="presParOf" srcId="{F2C99C3E-8C19-F142-931D-F50684F44798}" destId="{706E8799-3C6A-284E-BFAD-687B945029D0}" srcOrd="0" destOrd="0" presId="urn:microsoft.com/office/officeart/2005/8/layout/process1"/>
    <dgm:cxn modelId="{6ACBA66D-30F0-0D42-A92F-31A33DCA8A3D}" type="presParOf" srcId="{F2C99C3E-8C19-F142-931D-F50684F44798}" destId="{66312416-F471-AF4D-BA3A-5ECF7151BE8D}" srcOrd="1" destOrd="0" presId="urn:microsoft.com/office/officeart/2005/8/layout/process1"/>
    <dgm:cxn modelId="{9552678E-CFEB-B44E-BAEF-5D069708D910}" type="presParOf" srcId="{66312416-F471-AF4D-BA3A-5ECF7151BE8D}" destId="{5F6D5496-AE01-D845-8BDE-1223AAC019EB}" srcOrd="0" destOrd="0" presId="urn:microsoft.com/office/officeart/2005/8/layout/process1"/>
    <dgm:cxn modelId="{AD09276E-8F94-564C-A261-6E4B5F30F640}" type="presParOf" srcId="{F2C99C3E-8C19-F142-931D-F50684F44798}" destId="{A7511E80-3D6B-5849-9373-E695E28847D1}" srcOrd="2" destOrd="0" presId="urn:microsoft.com/office/officeart/2005/8/layout/process1"/>
    <dgm:cxn modelId="{E7F377B0-CD6A-6242-9733-1C79B67CC38D}" type="presParOf" srcId="{F2C99C3E-8C19-F142-931D-F50684F44798}" destId="{8E78019E-F287-6849-A50A-108E0CEF400E}" srcOrd="3" destOrd="0" presId="urn:microsoft.com/office/officeart/2005/8/layout/process1"/>
    <dgm:cxn modelId="{EAFF2FA5-CDCD-ED42-8B1F-7806108088CC}" type="presParOf" srcId="{8E78019E-F287-6849-A50A-108E0CEF400E}" destId="{D9950EA6-CBC9-DB4A-9B8A-06EA613139E4}" srcOrd="0" destOrd="0" presId="urn:microsoft.com/office/officeart/2005/8/layout/process1"/>
    <dgm:cxn modelId="{77B4F785-C027-D849-B7B7-650436317BEF}" type="presParOf" srcId="{F2C99C3E-8C19-F142-931D-F50684F44798}" destId="{040CEBC0-374A-A84B-868A-8107DEFD404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8799-3C6A-284E-BFAD-687B945029D0}">
      <dsp:nvSpPr>
        <dsp:cNvPr id="0" name=""/>
        <dsp:cNvSpPr/>
      </dsp:nvSpPr>
      <dsp:spPr>
        <a:xfrm>
          <a:off x="0" y="678067"/>
          <a:ext cx="3026004" cy="145001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Pom.xml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Triggers </a:t>
          </a:r>
          <a:r>
            <a:rPr lang="en-US" sz="2400" kern="1200" dirty="0" err="1"/>
            <a:t>Testng.xml</a:t>
          </a:r>
          <a:endParaRPr lang="en-US" sz="2400" kern="1200" dirty="0"/>
        </a:p>
      </dsp:txBody>
      <dsp:txXfrm>
        <a:off x="42469" y="720536"/>
        <a:ext cx="2941066" cy="1365075"/>
      </dsp:txXfrm>
    </dsp:sp>
    <dsp:sp modelId="{66312416-F471-AF4D-BA3A-5ECF7151BE8D}">
      <dsp:nvSpPr>
        <dsp:cNvPr id="0" name=""/>
        <dsp:cNvSpPr/>
      </dsp:nvSpPr>
      <dsp:spPr>
        <a:xfrm rot="21574164">
          <a:off x="3309485" y="1012089"/>
          <a:ext cx="601014" cy="750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09488" y="1162857"/>
        <a:ext cx="420710" cy="450269"/>
      </dsp:txXfrm>
    </dsp:sp>
    <dsp:sp modelId="{A7511E80-3D6B-5849-9373-E695E28847D1}">
      <dsp:nvSpPr>
        <dsp:cNvPr id="0" name=""/>
        <dsp:cNvSpPr/>
      </dsp:nvSpPr>
      <dsp:spPr>
        <a:xfrm>
          <a:off x="4159963" y="653665"/>
          <a:ext cx="3026004" cy="14362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Testng.xml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Assigns capabilities on runtime to </a:t>
          </a:r>
          <a:r>
            <a:rPr lang="en-US" sz="2400" kern="1200" dirty="0" err="1"/>
            <a:t>Baseclass</a:t>
          </a:r>
          <a:endParaRPr lang="en-US" sz="2400" kern="1200" dirty="0"/>
        </a:p>
      </dsp:txBody>
      <dsp:txXfrm>
        <a:off x="4202030" y="695732"/>
        <a:ext cx="2941870" cy="1352153"/>
      </dsp:txXfrm>
    </dsp:sp>
    <dsp:sp modelId="{8E78019E-F287-6849-A50A-108E0CEF400E}">
      <dsp:nvSpPr>
        <dsp:cNvPr id="0" name=""/>
        <dsp:cNvSpPr/>
      </dsp:nvSpPr>
      <dsp:spPr>
        <a:xfrm rot="21573039">
          <a:off x="7501285" y="979623"/>
          <a:ext cx="668515" cy="750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solidFill>
              <a:schemeClr val="accent1"/>
            </a:solidFill>
            <a:highlight>
              <a:srgbClr val="0000FF"/>
            </a:highlight>
          </a:endParaRPr>
        </a:p>
      </dsp:txBody>
      <dsp:txXfrm>
        <a:off x="7501288" y="1130499"/>
        <a:ext cx="467961" cy="450269"/>
      </dsp:txXfrm>
    </dsp:sp>
    <dsp:sp modelId="{040CEBC0-374A-A84B-868A-8107DEFD4048}">
      <dsp:nvSpPr>
        <dsp:cNvPr id="0" name=""/>
        <dsp:cNvSpPr/>
      </dsp:nvSpPr>
      <dsp:spPr>
        <a:xfrm>
          <a:off x="8447279" y="580732"/>
          <a:ext cx="3026004" cy="151490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Baseclass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Initialize capabilities and driver</a:t>
          </a:r>
        </a:p>
      </dsp:txBody>
      <dsp:txXfrm>
        <a:off x="8491649" y="625102"/>
        <a:ext cx="2937264" cy="1426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D56AD-58E7-2A4D-9C29-C31E7533AB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7D46-9078-4E44-B054-CE782EBA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07D46-9078-4E44-B054-CE782EBA1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A88B-29FC-8B49-B55D-A79D9BF46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CF33-7813-8E47-89A4-F3EE3DCA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9D66-FF83-8A4C-AC92-9C80DC95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3FA1-C353-404B-886B-132A865F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26C1-A531-104F-8DF6-FFAFC0EF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836B-243F-A147-8D58-572312A1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64777-72C0-F141-A3B8-A6397301C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135E-484D-944D-A626-5F1A57A3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F72D-1290-EB4F-9026-9EE57222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9520-F48C-E843-98AB-A139FD21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83B69-C83A-8147-A294-F7C805CA2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3188C-2FEE-0D46-931E-E6DE289D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8E1D-39AE-244F-9BAE-81C0D3DC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3E7-1021-7245-93D0-817E37D9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253A-7F41-554E-AECA-D4FF6D75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5400-6E08-6C44-83E5-EF949117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5F5E-E174-AB40-AE5F-33E0550A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A3B0-5DD1-3244-A8B7-14AD49D1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993E-2552-8E41-A426-A92CD42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ED4C-F781-454D-8BBA-5C23EB36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4A8D-66EA-8242-883E-A59779F3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AA2F-F586-7543-91A7-F0D46876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8453-9B4C-9246-AF97-46E8419E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E717B-6EBD-6B40-9292-54525A7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BCD5-29CE-FB40-A403-15416AC3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04A-FFC8-1144-9418-2168D576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C3ED-AD00-8B49-9629-61354B588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829B5-6A85-FA4A-9B13-E79D2CF5B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A080D-35AF-234B-AD3B-1EF62CAD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7619-9A0B-EE45-AE4E-5CF5FCB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FCAC6-1E5D-D243-9CFE-360B960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F572-09F4-AC4F-B3F0-809B7016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9C22-1B24-994F-8F2B-D7EB5A11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CC175-5BE3-7046-8E1F-BD857BC4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3F5B5-57FC-0942-BA71-48C409407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FC608-088E-0A43-8A8F-F4C6912A5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4EFAA-DF99-FA44-B2A4-38E56A01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0AA5A-BC8C-BC47-A73F-BD2673DB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9F73F-D2D5-6F41-B81F-F5FF78A0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29B-8A78-4D4A-B0DF-7717948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0C79A-2382-D642-8CCD-A768968B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AE22D-0A2F-DD4C-982E-0238E0A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CFB9A-3AC5-464A-BEB6-B96A0C85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5E65C-247C-014E-9D5F-70383C12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4C11B-932F-604D-ADF6-00FA044A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AC00-CEE9-C64A-839C-A521E89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FCB6-C460-474D-9980-3FA6ABF6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6034-862C-DD4E-B53E-C7E9A1A7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852E9-AA04-8544-A3A7-8585418CB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363CE-F90F-5547-A8D0-E5CF4EE0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EAECC-04FC-F241-BD7A-883A2C4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B6E1-7C44-C545-BC64-D4A94F0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7969-645E-3943-87B3-AACBC4AD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6FB1D-C0F7-CA42-A848-C508FE8E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DA0BF-24A2-0449-9001-25BFD0F3C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4A97-BFD3-FD47-BD27-DFD0C60F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839E0-909C-204F-AB6A-4F78670D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403F-7A2D-C54F-8F05-B9C896F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FCCE3-8673-7247-BA23-901D1F4B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D0A6-A57C-7044-ACF0-68720A9B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6230-8AA6-DA4A-AC80-0DF21A518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17AA-BA02-3042-81CE-26E7F2CE8529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60C5-1204-2144-ACED-1559F8B1D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C2A7-6EE4-8145-8417-210B201EF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B223-C60A-B643-B23A-B7E04ABE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065D-B2F4-1143-81CB-77577DD9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Framework Connection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AFB263-D341-4A43-B388-8B61062E7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419873"/>
              </p:ext>
            </p:extLst>
          </p:nvPr>
        </p:nvGraphicFramePr>
        <p:xfrm>
          <a:off x="249380" y="1405591"/>
          <a:ext cx="11519067" cy="644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F720AC35-18B4-C545-B7A7-D5DB2006D64C}"/>
              </a:ext>
            </a:extLst>
          </p:cNvPr>
          <p:cNvSpPr/>
          <p:nvPr/>
        </p:nvSpPr>
        <p:spPr>
          <a:xfrm>
            <a:off x="5623666" y="3515096"/>
            <a:ext cx="699240" cy="77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108847-2EFA-C944-BC84-1ABE7EADA564}"/>
              </a:ext>
            </a:extLst>
          </p:cNvPr>
          <p:cNvSpPr/>
          <p:nvPr/>
        </p:nvSpPr>
        <p:spPr>
          <a:xfrm>
            <a:off x="4583874" y="4285928"/>
            <a:ext cx="2850078" cy="135485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mentioned in </a:t>
            </a:r>
            <a:r>
              <a:rPr lang="en-US" dirty="0" err="1"/>
              <a:t>testing.xml</a:t>
            </a:r>
            <a:r>
              <a:rPr lang="en-US" dirty="0"/>
              <a:t> will be executed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4A84451-553B-FD41-9E8B-686D6F108DB3}"/>
              </a:ext>
            </a:extLst>
          </p:cNvPr>
          <p:cNvSpPr/>
          <p:nvPr/>
        </p:nvSpPr>
        <p:spPr>
          <a:xfrm>
            <a:off x="7446252" y="3488415"/>
            <a:ext cx="3819044" cy="15950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Executing class extends base class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F986D9-DB48-A343-9767-B43FC9AFACA9}"/>
              </a:ext>
            </a:extLst>
          </p:cNvPr>
          <p:cNvSpPr/>
          <p:nvPr/>
        </p:nvSpPr>
        <p:spPr>
          <a:xfrm>
            <a:off x="249380" y="4308716"/>
            <a:ext cx="3211148" cy="135485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</a:t>
            </a:r>
            <a:r>
              <a:rPr lang="en-US"/>
              <a:t>contains webelements</a:t>
            </a:r>
            <a:r>
              <a:rPr lang="en-US" dirty="0"/>
              <a:t> and methods used dynamically in calling classes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4E64016-4861-B340-BEC4-4DEDD1890606}"/>
              </a:ext>
            </a:extLst>
          </p:cNvPr>
          <p:cNvSpPr/>
          <p:nvPr/>
        </p:nvSpPr>
        <p:spPr>
          <a:xfrm>
            <a:off x="3448228" y="4600336"/>
            <a:ext cx="1123346" cy="58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Framework Connection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Flow</dc:title>
  <dc:creator>Microsoft Office User</dc:creator>
  <cp:lastModifiedBy>Microsoft Office User</cp:lastModifiedBy>
  <cp:revision>6</cp:revision>
  <dcterms:created xsi:type="dcterms:W3CDTF">2019-02-14T06:50:38Z</dcterms:created>
  <dcterms:modified xsi:type="dcterms:W3CDTF">2019-02-14T07:26:37Z</dcterms:modified>
</cp:coreProperties>
</file>