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3B4CE-C84C-43D6-8E3A-4780C942A43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F88FC3-DCE3-4A80-9272-EDBBDD8AC2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F16150A-B3E8-46E2-9F5D-F482D312A534}"/>
              </a:ext>
            </a:extLst>
          </p:cNvPr>
          <p:cNvSpPr>
            <a:spLocks noGrp="1"/>
          </p:cNvSpPr>
          <p:nvPr>
            <p:ph type="dt" sz="half" idx="10"/>
          </p:nvPr>
        </p:nvSpPr>
        <p:spPr/>
        <p:txBody>
          <a:bodyPr/>
          <a:lstStyle/>
          <a:p>
            <a:fld id="{4A373182-82D0-485D-8376-01B579B428C8}" type="datetimeFigureOut">
              <a:rPr lang="zh-CN" altLang="en-US" smtClean="0"/>
              <a:t>2019/10/28</a:t>
            </a:fld>
            <a:endParaRPr lang="zh-CN" altLang="en-US"/>
          </a:p>
        </p:txBody>
      </p:sp>
      <p:sp>
        <p:nvSpPr>
          <p:cNvPr id="5" name="页脚占位符 4">
            <a:extLst>
              <a:ext uri="{FF2B5EF4-FFF2-40B4-BE49-F238E27FC236}">
                <a16:creationId xmlns:a16="http://schemas.microsoft.com/office/drawing/2014/main" id="{9DA90F93-DBF1-4F8E-A6AE-589979C577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35FE72-91D8-4F78-B776-1B34B28DE75D}"/>
              </a:ext>
            </a:extLst>
          </p:cNvPr>
          <p:cNvSpPr>
            <a:spLocks noGrp="1"/>
          </p:cNvSpPr>
          <p:nvPr>
            <p:ph type="sldNum" sz="quarter" idx="12"/>
          </p:nvPr>
        </p:nvSpPr>
        <p:spPr/>
        <p:txBody>
          <a:bodyPr/>
          <a:lstStyle/>
          <a:p>
            <a:fld id="{5D093BCB-B0BE-4F86-8136-4708F2602EE8}" type="slidenum">
              <a:rPr lang="zh-CN" altLang="en-US" smtClean="0"/>
              <a:t>‹#›</a:t>
            </a:fld>
            <a:endParaRPr lang="zh-CN" altLang="en-US"/>
          </a:p>
        </p:txBody>
      </p:sp>
    </p:spTree>
    <p:extLst>
      <p:ext uri="{BB962C8B-B14F-4D97-AF65-F5344CB8AC3E}">
        <p14:creationId xmlns:p14="http://schemas.microsoft.com/office/powerpoint/2010/main" val="1476806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57B51-1A66-437E-9ED3-97B8310BF59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B4C8C7-0EA5-4569-985D-D35B2027730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A89773-72A8-4B79-A7B7-21499D876922}"/>
              </a:ext>
            </a:extLst>
          </p:cNvPr>
          <p:cNvSpPr>
            <a:spLocks noGrp="1"/>
          </p:cNvSpPr>
          <p:nvPr>
            <p:ph type="dt" sz="half" idx="10"/>
          </p:nvPr>
        </p:nvSpPr>
        <p:spPr/>
        <p:txBody>
          <a:bodyPr/>
          <a:lstStyle/>
          <a:p>
            <a:fld id="{4A373182-82D0-485D-8376-01B579B428C8}" type="datetimeFigureOut">
              <a:rPr lang="zh-CN" altLang="en-US" smtClean="0"/>
              <a:t>2019/10/28</a:t>
            </a:fld>
            <a:endParaRPr lang="zh-CN" altLang="en-US"/>
          </a:p>
        </p:txBody>
      </p:sp>
      <p:sp>
        <p:nvSpPr>
          <p:cNvPr id="5" name="页脚占位符 4">
            <a:extLst>
              <a:ext uri="{FF2B5EF4-FFF2-40B4-BE49-F238E27FC236}">
                <a16:creationId xmlns:a16="http://schemas.microsoft.com/office/drawing/2014/main" id="{BA3E977A-4CAE-4087-894F-6D1BA99B48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0DBA6A-8336-43EE-9EC3-C9ECF7B840B5}"/>
              </a:ext>
            </a:extLst>
          </p:cNvPr>
          <p:cNvSpPr>
            <a:spLocks noGrp="1"/>
          </p:cNvSpPr>
          <p:nvPr>
            <p:ph type="sldNum" sz="quarter" idx="12"/>
          </p:nvPr>
        </p:nvSpPr>
        <p:spPr/>
        <p:txBody>
          <a:bodyPr/>
          <a:lstStyle/>
          <a:p>
            <a:fld id="{5D093BCB-B0BE-4F86-8136-4708F2602EE8}" type="slidenum">
              <a:rPr lang="zh-CN" altLang="en-US" smtClean="0"/>
              <a:t>‹#›</a:t>
            </a:fld>
            <a:endParaRPr lang="zh-CN" altLang="en-US"/>
          </a:p>
        </p:txBody>
      </p:sp>
    </p:spTree>
    <p:extLst>
      <p:ext uri="{BB962C8B-B14F-4D97-AF65-F5344CB8AC3E}">
        <p14:creationId xmlns:p14="http://schemas.microsoft.com/office/powerpoint/2010/main" val="4199206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4642AEF-2B4D-4583-8471-75EE588ACDB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CE09A07-3823-42EB-A345-98C0C67C98D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F796F9-4A8B-4335-B711-76F51E2BBF9F}"/>
              </a:ext>
            </a:extLst>
          </p:cNvPr>
          <p:cNvSpPr>
            <a:spLocks noGrp="1"/>
          </p:cNvSpPr>
          <p:nvPr>
            <p:ph type="dt" sz="half" idx="10"/>
          </p:nvPr>
        </p:nvSpPr>
        <p:spPr/>
        <p:txBody>
          <a:bodyPr/>
          <a:lstStyle/>
          <a:p>
            <a:fld id="{4A373182-82D0-485D-8376-01B579B428C8}" type="datetimeFigureOut">
              <a:rPr lang="zh-CN" altLang="en-US" smtClean="0"/>
              <a:t>2019/10/28</a:t>
            </a:fld>
            <a:endParaRPr lang="zh-CN" altLang="en-US"/>
          </a:p>
        </p:txBody>
      </p:sp>
      <p:sp>
        <p:nvSpPr>
          <p:cNvPr id="5" name="页脚占位符 4">
            <a:extLst>
              <a:ext uri="{FF2B5EF4-FFF2-40B4-BE49-F238E27FC236}">
                <a16:creationId xmlns:a16="http://schemas.microsoft.com/office/drawing/2014/main" id="{11490BBA-A11B-430E-A818-484BA61EFC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75F110-D10F-44FB-8188-62059669CCE4}"/>
              </a:ext>
            </a:extLst>
          </p:cNvPr>
          <p:cNvSpPr>
            <a:spLocks noGrp="1"/>
          </p:cNvSpPr>
          <p:nvPr>
            <p:ph type="sldNum" sz="quarter" idx="12"/>
          </p:nvPr>
        </p:nvSpPr>
        <p:spPr/>
        <p:txBody>
          <a:bodyPr/>
          <a:lstStyle/>
          <a:p>
            <a:fld id="{5D093BCB-B0BE-4F86-8136-4708F2602EE8}" type="slidenum">
              <a:rPr lang="zh-CN" altLang="en-US" smtClean="0"/>
              <a:t>‹#›</a:t>
            </a:fld>
            <a:endParaRPr lang="zh-CN" altLang="en-US"/>
          </a:p>
        </p:txBody>
      </p:sp>
    </p:spTree>
    <p:extLst>
      <p:ext uri="{BB962C8B-B14F-4D97-AF65-F5344CB8AC3E}">
        <p14:creationId xmlns:p14="http://schemas.microsoft.com/office/powerpoint/2010/main" val="681772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9E94C-AA6D-43BF-89A1-2F127878FF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072412-AFEC-40F0-9D90-8FF1DC8AA36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1170B4-ED13-4778-B9F1-2B304C68A34F}"/>
              </a:ext>
            </a:extLst>
          </p:cNvPr>
          <p:cNvSpPr>
            <a:spLocks noGrp="1"/>
          </p:cNvSpPr>
          <p:nvPr>
            <p:ph type="dt" sz="half" idx="10"/>
          </p:nvPr>
        </p:nvSpPr>
        <p:spPr/>
        <p:txBody>
          <a:bodyPr/>
          <a:lstStyle/>
          <a:p>
            <a:fld id="{4A373182-82D0-485D-8376-01B579B428C8}" type="datetimeFigureOut">
              <a:rPr lang="zh-CN" altLang="en-US" smtClean="0"/>
              <a:t>2019/10/28</a:t>
            </a:fld>
            <a:endParaRPr lang="zh-CN" altLang="en-US"/>
          </a:p>
        </p:txBody>
      </p:sp>
      <p:sp>
        <p:nvSpPr>
          <p:cNvPr id="5" name="页脚占位符 4">
            <a:extLst>
              <a:ext uri="{FF2B5EF4-FFF2-40B4-BE49-F238E27FC236}">
                <a16:creationId xmlns:a16="http://schemas.microsoft.com/office/drawing/2014/main" id="{BF7FE986-7DE8-478C-95EA-B36C3BB4A9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3C9BCF-0368-41E6-984F-D00A1D1B718C}"/>
              </a:ext>
            </a:extLst>
          </p:cNvPr>
          <p:cNvSpPr>
            <a:spLocks noGrp="1"/>
          </p:cNvSpPr>
          <p:nvPr>
            <p:ph type="sldNum" sz="quarter" idx="12"/>
          </p:nvPr>
        </p:nvSpPr>
        <p:spPr/>
        <p:txBody>
          <a:bodyPr/>
          <a:lstStyle/>
          <a:p>
            <a:fld id="{5D093BCB-B0BE-4F86-8136-4708F2602EE8}" type="slidenum">
              <a:rPr lang="zh-CN" altLang="en-US" smtClean="0"/>
              <a:t>‹#›</a:t>
            </a:fld>
            <a:endParaRPr lang="zh-CN" altLang="en-US"/>
          </a:p>
        </p:txBody>
      </p:sp>
    </p:spTree>
    <p:extLst>
      <p:ext uri="{BB962C8B-B14F-4D97-AF65-F5344CB8AC3E}">
        <p14:creationId xmlns:p14="http://schemas.microsoft.com/office/powerpoint/2010/main" val="959770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B18DA-FC6D-4C0D-A78D-F9A8D19B422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3F11A8A-EF61-44AD-8B70-1CC7A597DC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76E4357-B40C-4166-8517-4FF9E13AC18F}"/>
              </a:ext>
            </a:extLst>
          </p:cNvPr>
          <p:cNvSpPr>
            <a:spLocks noGrp="1"/>
          </p:cNvSpPr>
          <p:nvPr>
            <p:ph type="dt" sz="half" idx="10"/>
          </p:nvPr>
        </p:nvSpPr>
        <p:spPr/>
        <p:txBody>
          <a:bodyPr/>
          <a:lstStyle/>
          <a:p>
            <a:fld id="{4A373182-82D0-485D-8376-01B579B428C8}" type="datetimeFigureOut">
              <a:rPr lang="zh-CN" altLang="en-US" smtClean="0"/>
              <a:t>2019/10/28</a:t>
            </a:fld>
            <a:endParaRPr lang="zh-CN" altLang="en-US"/>
          </a:p>
        </p:txBody>
      </p:sp>
      <p:sp>
        <p:nvSpPr>
          <p:cNvPr id="5" name="页脚占位符 4">
            <a:extLst>
              <a:ext uri="{FF2B5EF4-FFF2-40B4-BE49-F238E27FC236}">
                <a16:creationId xmlns:a16="http://schemas.microsoft.com/office/drawing/2014/main" id="{B10D97A4-E921-48B9-995B-C18D914645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F019CB-BC85-4E78-B6FB-1D3B3EFB7EE1}"/>
              </a:ext>
            </a:extLst>
          </p:cNvPr>
          <p:cNvSpPr>
            <a:spLocks noGrp="1"/>
          </p:cNvSpPr>
          <p:nvPr>
            <p:ph type="sldNum" sz="quarter" idx="12"/>
          </p:nvPr>
        </p:nvSpPr>
        <p:spPr/>
        <p:txBody>
          <a:bodyPr/>
          <a:lstStyle/>
          <a:p>
            <a:fld id="{5D093BCB-B0BE-4F86-8136-4708F2602EE8}" type="slidenum">
              <a:rPr lang="zh-CN" altLang="en-US" smtClean="0"/>
              <a:t>‹#›</a:t>
            </a:fld>
            <a:endParaRPr lang="zh-CN" altLang="en-US"/>
          </a:p>
        </p:txBody>
      </p:sp>
    </p:spTree>
    <p:extLst>
      <p:ext uri="{BB962C8B-B14F-4D97-AF65-F5344CB8AC3E}">
        <p14:creationId xmlns:p14="http://schemas.microsoft.com/office/powerpoint/2010/main" val="2674443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9110D-4AFA-4E0F-ADB2-16E63BFF34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9C085B-1446-4377-A671-CB53A23E29F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B334DC0-FE8B-47FB-B1E5-09A9992B888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E5BB732-64D3-4434-B1E7-9C17CE88658E}"/>
              </a:ext>
            </a:extLst>
          </p:cNvPr>
          <p:cNvSpPr>
            <a:spLocks noGrp="1"/>
          </p:cNvSpPr>
          <p:nvPr>
            <p:ph type="dt" sz="half" idx="10"/>
          </p:nvPr>
        </p:nvSpPr>
        <p:spPr/>
        <p:txBody>
          <a:bodyPr/>
          <a:lstStyle/>
          <a:p>
            <a:fld id="{4A373182-82D0-485D-8376-01B579B428C8}" type="datetimeFigureOut">
              <a:rPr lang="zh-CN" altLang="en-US" smtClean="0"/>
              <a:t>2019/10/28</a:t>
            </a:fld>
            <a:endParaRPr lang="zh-CN" altLang="en-US"/>
          </a:p>
        </p:txBody>
      </p:sp>
      <p:sp>
        <p:nvSpPr>
          <p:cNvPr id="6" name="页脚占位符 5">
            <a:extLst>
              <a:ext uri="{FF2B5EF4-FFF2-40B4-BE49-F238E27FC236}">
                <a16:creationId xmlns:a16="http://schemas.microsoft.com/office/drawing/2014/main" id="{88E2C0F8-A23B-421F-9C75-B696A8B93E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787011-3153-43BB-A835-CED3DB720392}"/>
              </a:ext>
            </a:extLst>
          </p:cNvPr>
          <p:cNvSpPr>
            <a:spLocks noGrp="1"/>
          </p:cNvSpPr>
          <p:nvPr>
            <p:ph type="sldNum" sz="quarter" idx="12"/>
          </p:nvPr>
        </p:nvSpPr>
        <p:spPr/>
        <p:txBody>
          <a:bodyPr/>
          <a:lstStyle/>
          <a:p>
            <a:fld id="{5D093BCB-B0BE-4F86-8136-4708F2602EE8}" type="slidenum">
              <a:rPr lang="zh-CN" altLang="en-US" smtClean="0"/>
              <a:t>‹#›</a:t>
            </a:fld>
            <a:endParaRPr lang="zh-CN" altLang="en-US"/>
          </a:p>
        </p:txBody>
      </p:sp>
    </p:spTree>
    <p:extLst>
      <p:ext uri="{BB962C8B-B14F-4D97-AF65-F5344CB8AC3E}">
        <p14:creationId xmlns:p14="http://schemas.microsoft.com/office/powerpoint/2010/main" val="3615705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ECF59-541A-405B-AE48-21C6F2EBDF8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D51085C-E0E9-4AD1-B66E-689AF35C48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23B86B3-DA61-41B9-8CE5-98D066D28AF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8E51403-9737-4E2A-9FA4-7B9F43FF4E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F3FFF9B-C52A-4300-AE6B-22D74DCC4CA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8FC18DE-8F0B-4424-B3C5-BD8D4C4405FD}"/>
              </a:ext>
            </a:extLst>
          </p:cNvPr>
          <p:cNvSpPr>
            <a:spLocks noGrp="1"/>
          </p:cNvSpPr>
          <p:nvPr>
            <p:ph type="dt" sz="half" idx="10"/>
          </p:nvPr>
        </p:nvSpPr>
        <p:spPr/>
        <p:txBody>
          <a:bodyPr/>
          <a:lstStyle/>
          <a:p>
            <a:fld id="{4A373182-82D0-485D-8376-01B579B428C8}" type="datetimeFigureOut">
              <a:rPr lang="zh-CN" altLang="en-US" smtClean="0"/>
              <a:t>2019/10/28</a:t>
            </a:fld>
            <a:endParaRPr lang="zh-CN" altLang="en-US"/>
          </a:p>
        </p:txBody>
      </p:sp>
      <p:sp>
        <p:nvSpPr>
          <p:cNvPr id="8" name="页脚占位符 7">
            <a:extLst>
              <a:ext uri="{FF2B5EF4-FFF2-40B4-BE49-F238E27FC236}">
                <a16:creationId xmlns:a16="http://schemas.microsoft.com/office/drawing/2014/main" id="{882ED9B7-5ABE-48F6-96D7-B1C190E1025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DA55DB1-2BD9-4041-A77F-FCAC94F0F3E4}"/>
              </a:ext>
            </a:extLst>
          </p:cNvPr>
          <p:cNvSpPr>
            <a:spLocks noGrp="1"/>
          </p:cNvSpPr>
          <p:nvPr>
            <p:ph type="sldNum" sz="quarter" idx="12"/>
          </p:nvPr>
        </p:nvSpPr>
        <p:spPr/>
        <p:txBody>
          <a:bodyPr/>
          <a:lstStyle/>
          <a:p>
            <a:fld id="{5D093BCB-B0BE-4F86-8136-4708F2602EE8}" type="slidenum">
              <a:rPr lang="zh-CN" altLang="en-US" smtClean="0"/>
              <a:t>‹#›</a:t>
            </a:fld>
            <a:endParaRPr lang="zh-CN" altLang="en-US"/>
          </a:p>
        </p:txBody>
      </p:sp>
    </p:spTree>
    <p:extLst>
      <p:ext uri="{BB962C8B-B14F-4D97-AF65-F5344CB8AC3E}">
        <p14:creationId xmlns:p14="http://schemas.microsoft.com/office/powerpoint/2010/main" val="195094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B5C1F-767F-4412-98E5-B442AD0D722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ECBE9E6-8A97-4B0F-9E51-04977CFE1B1A}"/>
              </a:ext>
            </a:extLst>
          </p:cNvPr>
          <p:cNvSpPr>
            <a:spLocks noGrp="1"/>
          </p:cNvSpPr>
          <p:nvPr>
            <p:ph type="dt" sz="half" idx="10"/>
          </p:nvPr>
        </p:nvSpPr>
        <p:spPr/>
        <p:txBody>
          <a:bodyPr/>
          <a:lstStyle/>
          <a:p>
            <a:fld id="{4A373182-82D0-485D-8376-01B579B428C8}" type="datetimeFigureOut">
              <a:rPr lang="zh-CN" altLang="en-US" smtClean="0"/>
              <a:t>2019/10/28</a:t>
            </a:fld>
            <a:endParaRPr lang="zh-CN" altLang="en-US"/>
          </a:p>
        </p:txBody>
      </p:sp>
      <p:sp>
        <p:nvSpPr>
          <p:cNvPr id="4" name="页脚占位符 3">
            <a:extLst>
              <a:ext uri="{FF2B5EF4-FFF2-40B4-BE49-F238E27FC236}">
                <a16:creationId xmlns:a16="http://schemas.microsoft.com/office/drawing/2014/main" id="{0E007B8C-B495-45DE-95EF-913187017F0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BD1E82F-5FA2-48B8-88CD-C4B1FD6B9055}"/>
              </a:ext>
            </a:extLst>
          </p:cNvPr>
          <p:cNvSpPr>
            <a:spLocks noGrp="1"/>
          </p:cNvSpPr>
          <p:nvPr>
            <p:ph type="sldNum" sz="quarter" idx="12"/>
          </p:nvPr>
        </p:nvSpPr>
        <p:spPr/>
        <p:txBody>
          <a:bodyPr/>
          <a:lstStyle/>
          <a:p>
            <a:fld id="{5D093BCB-B0BE-4F86-8136-4708F2602EE8}" type="slidenum">
              <a:rPr lang="zh-CN" altLang="en-US" smtClean="0"/>
              <a:t>‹#›</a:t>
            </a:fld>
            <a:endParaRPr lang="zh-CN" altLang="en-US"/>
          </a:p>
        </p:txBody>
      </p:sp>
    </p:spTree>
    <p:extLst>
      <p:ext uri="{BB962C8B-B14F-4D97-AF65-F5344CB8AC3E}">
        <p14:creationId xmlns:p14="http://schemas.microsoft.com/office/powerpoint/2010/main" val="2593183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265F284-1E04-4A24-B976-45C3C428753A}"/>
              </a:ext>
            </a:extLst>
          </p:cNvPr>
          <p:cNvSpPr>
            <a:spLocks noGrp="1"/>
          </p:cNvSpPr>
          <p:nvPr>
            <p:ph type="dt" sz="half" idx="10"/>
          </p:nvPr>
        </p:nvSpPr>
        <p:spPr/>
        <p:txBody>
          <a:bodyPr/>
          <a:lstStyle/>
          <a:p>
            <a:fld id="{4A373182-82D0-485D-8376-01B579B428C8}" type="datetimeFigureOut">
              <a:rPr lang="zh-CN" altLang="en-US" smtClean="0"/>
              <a:t>2019/10/28</a:t>
            </a:fld>
            <a:endParaRPr lang="zh-CN" altLang="en-US"/>
          </a:p>
        </p:txBody>
      </p:sp>
      <p:sp>
        <p:nvSpPr>
          <p:cNvPr id="3" name="页脚占位符 2">
            <a:extLst>
              <a:ext uri="{FF2B5EF4-FFF2-40B4-BE49-F238E27FC236}">
                <a16:creationId xmlns:a16="http://schemas.microsoft.com/office/drawing/2014/main" id="{67A94E8D-715E-4FE4-8044-9D377BC9114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95E626F-DE63-4653-BD61-9053FDC17A3B}"/>
              </a:ext>
            </a:extLst>
          </p:cNvPr>
          <p:cNvSpPr>
            <a:spLocks noGrp="1"/>
          </p:cNvSpPr>
          <p:nvPr>
            <p:ph type="sldNum" sz="quarter" idx="12"/>
          </p:nvPr>
        </p:nvSpPr>
        <p:spPr/>
        <p:txBody>
          <a:bodyPr/>
          <a:lstStyle/>
          <a:p>
            <a:fld id="{5D093BCB-B0BE-4F86-8136-4708F2602EE8}" type="slidenum">
              <a:rPr lang="zh-CN" altLang="en-US" smtClean="0"/>
              <a:t>‹#›</a:t>
            </a:fld>
            <a:endParaRPr lang="zh-CN" altLang="en-US"/>
          </a:p>
        </p:txBody>
      </p:sp>
    </p:spTree>
    <p:extLst>
      <p:ext uri="{BB962C8B-B14F-4D97-AF65-F5344CB8AC3E}">
        <p14:creationId xmlns:p14="http://schemas.microsoft.com/office/powerpoint/2010/main" val="429230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6A4438-3F66-47B9-8E10-C12E84AA35E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F15FB15-E00B-4E19-9257-D2B1ED0E24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B028323-0C0C-4187-B863-F9A7C4B4D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B369E55-B44D-464C-98A3-28881AC0EEF2}"/>
              </a:ext>
            </a:extLst>
          </p:cNvPr>
          <p:cNvSpPr>
            <a:spLocks noGrp="1"/>
          </p:cNvSpPr>
          <p:nvPr>
            <p:ph type="dt" sz="half" idx="10"/>
          </p:nvPr>
        </p:nvSpPr>
        <p:spPr/>
        <p:txBody>
          <a:bodyPr/>
          <a:lstStyle/>
          <a:p>
            <a:fld id="{4A373182-82D0-485D-8376-01B579B428C8}" type="datetimeFigureOut">
              <a:rPr lang="zh-CN" altLang="en-US" smtClean="0"/>
              <a:t>2019/10/28</a:t>
            </a:fld>
            <a:endParaRPr lang="zh-CN" altLang="en-US"/>
          </a:p>
        </p:txBody>
      </p:sp>
      <p:sp>
        <p:nvSpPr>
          <p:cNvPr id="6" name="页脚占位符 5">
            <a:extLst>
              <a:ext uri="{FF2B5EF4-FFF2-40B4-BE49-F238E27FC236}">
                <a16:creationId xmlns:a16="http://schemas.microsoft.com/office/drawing/2014/main" id="{4B403585-1DE0-43C8-809C-04910310D2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3815D4-EE62-4312-8FD1-9E9F86912CE1}"/>
              </a:ext>
            </a:extLst>
          </p:cNvPr>
          <p:cNvSpPr>
            <a:spLocks noGrp="1"/>
          </p:cNvSpPr>
          <p:nvPr>
            <p:ph type="sldNum" sz="quarter" idx="12"/>
          </p:nvPr>
        </p:nvSpPr>
        <p:spPr/>
        <p:txBody>
          <a:bodyPr/>
          <a:lstStyle/>
          <a:p>
            <a:fld id="{5D093BCB-B0BE-4F86-8136-4708F2602EE8}" type="slidenum">
              <a:rPr lang="zh-CN" altLang="en-US" smtClean="0"/>
              <a:t>‹#›</a:t>
            </a:fld>
            <a:endParaRPr lang="zh-CN" altLang="en-US"/>
          </a:p>
        </p:txBody>
      </p:sp>
    </p:spTree>
    <p:extLst>
      <p:ext uri="{BB962C8B-B14F-4D97-AF65-F5344CB8AC3E}">
        <p14:creationId xmlns:p14="http://schemas.microsoft.com/office/powerpoint/2010/main" val="2080069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547A3-D5FB-4B34-8FC6-4D8321D57D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2514F4E-E035-4349-893C-1F898ABC8D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76039F8-BA1D-451C-A794-AD3BB835D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CEA455-D315-4E9F-8AD3-B1B5E8EC6345}"/>
              </a:ext>
            </a:extLst>
          </p:cNvPr>
          <p:cNvSpPr>
            <a:spLocks noGrp="1"/>
          </p:cNvSpPr>
          <p:nvPr>
            <p:ph type="dt" sz="half" idx="10"/>
          </p:nvPr>
        </p:nvSpPr>
        <p:spPr/>
        <p:txBody>
          <a:bodyPr/>
          <a:lstStyle/>
          <a:p>
            <a:fld id="{4A373182-82D0-485D-8376-01B579B428C8}" type="datetimeFigureOut">
              <a:rPr lang="zh-CN" altLang="en-US" smtClean="0"/>
              <a:t>2019/10/28</a:t>
            </a:fld>
            <a:endParaRPr lang="zh-CN" altLang="en-US"/>
          </a:p>
        </p:txBody>
      </p:sp>
      <p:sp>
        <p:nvSpPr>
          <p:cNvPr id="6" name="页脚占位符 5">
            <a:extLst>
              <a:ext uri="{FF2B5EF4-FFF2-40B4-BE49-F238E27FC236}">
                <a16:creationId xmlns:a16="http://schemas.microsoft.com/office/drawing/2014/main" id="{ED86C288-B00C-42F6-B216-67B34DA23B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3CFAF3-6390-493C-955B-D539DFE4C4D7}"/>
              </a:ext>
            </a:extLst>
          </p:cNvPr>
          <p:cNvSpPr>
            <a:spLocks noGrp="1"/>
          </p:cNvSpPr>
          <p:nvPr>
            <p:ph type="sldNum" sz="quarter" idx="12"/>
          </p:nvPr>
        </p:nvSpPr>
        <p:spPr/>
        <p:txBody>
          <a:bodyPr/>
          <a:lstStyle/>
          <a:p>
            <a:fld id="{5D093BCB-B0BE-4F86-8136-4708F2602EE8}" type="slidenum">
              <a:rPr lang="zh-CN" altLang="en-US" smtClean="0"/>
              <a:t>‹#›</a:t>
            </a:fld>
            <a:endParaRPr lang="zh-CN" altLang="en-US"/>
          </a:p>
        </p:txBody>
      </p:sp>
    </p:spTree>
    <p:extLst>
      <p:ext uri="{BB962C8B-B14F-4D97-AF65-F5344CB8AC3E}">
        <p14:creationId xmlns:p14="http://schemas.microsoft.com/office/powerpoint/2010/main" val="1895968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FF9A921-C3AE-48BE-BAC4-5FA1F2EA24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3D4C8DE-09C0-4C07-8A47-21EF8460EC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2B7D42-DC98-4BC9-ACF5-B22BE4F46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73182-82D0-485D-8376-01B579B428C8}" type="datetimeFigureOut">
              <a:rPr lang="zh-CN" altLang="en-US" smtClean="0"/>
              <a:t>2019/10/28</a:t>
            </a:fld>
            <a:endParaRPr lang="zh-CN" altLang="en-US"/>
          </a:p>
        </p:txBody>
      </p:sp>
      <p:sp>
        <p:nvSpPr>
          <p:cNvPr id="5" name="页脚占位符 4">
            <a:extLst>
              <a:ext uri="{FF2B5EF4-FFF2-40B4-BE49-F238E27FC236}">
                <a16:creationId xmlns:a16="http://schemas.microsoft.com/office/drawing/2014/main" id="{58BF5C4F-F54E-4C5A-AA95-C02E876BE0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366B097-EEDB-4196-95F8-127F546C20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93BCB-B0BE-4F86-8136-4708F2602EE8}" type="slidenum">
              <a:rPr lang="zh-CN" altLang="en-US" smtClean="0"/>
              <a:t>‹#›</a:t>
            </a:fld>
            <a:endParaRPr lang="zh-CN" altLang="en-US"/>
          </a:p>
        </p:txBody>
      </p:sp>
    </p:spTree>
    <p:extLst>
      <p:ext uri="{BB962C8B-B14F-4D97-AF65-F5344CB8AC3E}">
        <p14:creationId xmlns:p14="http://schemas.microsoft.com/office/powerpoint/2010/main" val="3098428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B1161-152E-4882-8706-DCC1331BE983}"/>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F0BB876-6D39-4659-9C1C-22A346E79134}"/>
              </a:ext>
            </a:extLst>
          </p:cNvPr>
          <p:cNvSpPr>
            <a:spLocks noGrp="1"/>
          </p:cNvSpPr>
          <p:nvPr>
            <p:ph idx="1"/>
          </p:nvPr>
        </p:nvSpPr>
        <p:spPr>
          <a:xfrm>
            <a:off x="678402" y="1186433"/>
            <a:ext cx="10515600" cy="4351338"/>
          </a:xfrm>
        </p:spPr>
        <p:txBody>
          <a:bodyPr>
            <a:noAutofit/>
          </a:bodyPr>
          <a:lstStyle/>
          <a:p>
            <a:r>
              <a:rPr lang="zh-CN" altLang="en-US" dirty="0"/>
              <a:t>人生，可以说是一段曲折而坎坷不平的路。在人生的旅途中，你会遇到重重的困难，要去面对失败的打击和不被人理解的痛苦，等等。但是，这一切都是短暂的。在突破障碍、战胜困难后，回顾走过的道路，我们就会领悟到，那是磨炼人生的火焰。多少英雄、伟人，都是在熊熊燃烧的火焰中锻炼出来的，正如人们常说的：“宝剑锋从磨砺出，梅花香自苦寒来。”和保尔相比，我们在学习和生活中遇到的困难实在是微不足道的，我们有什么理由唉声叹气、裹足不前呢？</a:t>
            </a:r>
            <a:br>
              <a:rPr lang="zh-CN" altLang="en-US" dirty="0"/>
            </a:br>
            <a:r>
              <a:rPr lang="zh-CN" altLang="en-US" dirty="0"/>
              <a:t>一个人只有树立崇高的理想，造就优良的素质，并有执着的追求，在正确的生活目标，他才不会被生活所拖累，不会被不幸所压倒，他才会在苦难的熊熊烈焰中坚强起来，成熟起来，去热爱生活，去充实自己，迎接美好的明天。</a:t>
            </a:r>
            <a:br>
              <a:rPr lang="zh-CN" altLang="en-US" dirty="0"/>
            </a:br>
            <a:endParaRPr lang="zh-CN" altLang="en-US" dirty="0"/>
          </a:p>
        </p:txBody>
      </p:sp>
    </p:spTree>
    <p:extLst>
      <p:ext uri="{BB962C8B-B14F-4D97-AF65-F5344CB8AC3E}">
        <p14:creationId xmlns:p14="http://schemas.microsoft.com/office/powerpoint/2010/main" val="1919011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4419A-02FE-44AB-B478-DA743EE7A9DE}"/>
              </a:ext>
            </a:extLst>
          </p:cNvPr>
          <p:cNvSpPr>
            <a:spLocks noGrp="1"/>
          </p:cNvSpPr>
          <p:nvPr>
            <p:ph type="ctrTitle"/>
          </p:nvPr>
        </p:nvSpPr>
        <p:spPr/>
        <p:txBody>
          <a:bodyPr/>
          <a:lstStyle/>
          <a:p>
            <a:endParaRPr lang="zh-CN" altLang="en-US" dirty="0"/>
          </a:p>
        </p:txBody>
      </p:sp>
      <p:sp>
        <p:nvSpPr>
          <p:cNvPr id="3" name="副标题 2">
            <a:extLst>
              <a:ext uri="{FF2B5EF4-FFF2-40B4-BE49-F238E27FC236}">
                <a16:creationId xmlns:a16="http://schemas.microsoft.com/office/drawing/2014/main" id="{2B10B0AB-C887-4510-A926-A30E3A574A4D}"/>
              </a:ext>
            </a:extLst>
          </p:cNvPr>
          <p:cNvSpPr>
            <a:spLocks noGrp="1"/>
          </p:cNvSpPr>
          <p:nvPr>
            <p:ph type="subTitle" idx="1"/>
          </p:nvPr>
        </p:nvSpPr>
        <p:spPr/>
        <p:txBody>
          <a:bodyPr/>
          <a:lstStyle/>
          <a:p>
            <a:endParaRPr lang="zh-CN" altLang="en-US" dirty="0"/>
          </a:p>
        </p:txBody>
      </p:sp>
      <p:pic>
        <p:nvPicPr>
          <p:cNvPr id="5" name="图片 4">
            <a:extLst>
              <a:ext uri="{FF2B5EF4-FFF2-40B4-BE49-F238E27FC236}">
                <a16:creationId xmlns:a16="http://schemas.microsoft.com/office/drawing/2014/main" id="{93CE6806-9660-4D3B-95F6-AEB21C635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43000"/>
            <a:ext cx="11430000" cy="4572000"/>
          </a:xfrm>
          <a:prstGeom prst="rect">
            <a:avLst/>
          </a:prstGeom>
        </p:spPr>
      </p:pic>
    </p:spTree>
    <p:extLst>
      <p:ext uri="{BB962C8B-B14F-4D97-AF65-F5344CB8AC3E}">
        <p14:creationId xmlns:p14="http://schemas.microsoft.com/office/powerpoint/2010/main" val="2737989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CC5AD-A379-41AE-94A6-D789883A093E}"/>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6851F84-A5A6-49C7-A15A-D5CBE1F71ED9}"/>
              </a:ext>
            </a:extLst>
          </p:cNvPr>
          <p:cNvSpPr>
            <a:spLocks noGrp="1"/>
          </p:cNvSpPr>
          <p:nvPr>
            <p:ph idx="1"/>
          </p:nvPr>
        </p:nvSpPr>
        <p:spPr>
          <a:xfrm>
            <a:off x="705035" y="1253331"/>
            <a:ext cx="10515600" cy="4351338"/>
          </a:xfrm>
        </p:spPr>
        <p:txBody>
          <a:bodyPr>
            <a:noAutofit/>
          </a:bodyPr>
          <a:lstStyle/>
          <a:p>
            <a:r>
              <a:rPr lang="en-US" altLang="zh-CN" sz="1800" dirty="0"/>
              <a:t>1</a:t>
            </a:r>
            <a:r>
              <a:rPr lang="zh-CN" altLang="en-US" sz="1800" dirty="0"/>
              <a:t>、生活中别总做一个跟随者，而要善于做一个领跑者；事业中不要总做一个模仿者，而要善于做一个创新者。</a:t>
            </a:r>
          </a:p>
          <a:p>
            <a:endParaRPr lang="zh-CN" altLang="en-US" sz="1800" dirty="0"/>
          </a:p>
          <a:p>
            <a:r>
              <a:rPr lang="en-US" altLang="zh-CN" sz="1800" dirty="0"/>
              <a:t>2</a:t>
            </a:r>
            <a:r>
              <a:rPr lang="zh-CN" altLang="en-US" sz="1800" dirty="0"/>
              <a:t>、你要学会捂上自己的耳朵，不去听那些熙熙攘攘的声音；这个世界上没有不苦逼的人，真正能治愈自己的，只有你自己。</a:t>
            </a:r>
          </a:p>
          <a:p>
            <a:endParaRPr lang="zh-CN" altLang="en-US" sz="1800" dirty="0"/>
          </a:p>
          <a:p>
            <a:r>
              <a:rPr lang="en-US" altLang="zh-CN" sz="1800" dirty="0"/>
              <a:t>3</a:t>
            </a:r>
            <a:r>
              <a:rPr lang="zh-CN" altLang="en-US" sz="1800" dirty="0"/>
              <a:t>、平凡的工作要用不平凡的态度来完成，简单的问题要用全面的思考来决策，当今的事情要用将来的目光来审视，遥远的理想要靠现实的努力来实现。</a:t>
            </a:r>
          </a:p>
          <a:p>
            <a:endParaRPr lang="zh-CN" altLang="en-US" sz="1800" dirty="0"/>
          </a:p>
          <a:p>
            <a:r>
              <a:rPr lang="en-US" altLang="zh-CN" sz="1800" dirty="0"/>
              <a:t>4</a:t>
            </a:r>
            <a:r>
              <a:rPr lang="zh-CN" altLang="en-US" sz="1800" dirty="0"/>
              <a:t>、专心使你成就事业，童心使你永远年轻，信心使你永不停步，善心使你赢得赞赏，雄心使你成功登顶，恒心使你百折不挠，爱心使你高朋满座，宽心使你愉快轻松，热心使你一生美名。</a:t>
            </a:r>
          </a:p>
          <a:p>
            <a:endParaRPr lang="zh-CN" altLang="en-US" sz="1800" dirty="0"/>
          </a:p>
          <a:p>
            <a:r>
              <a:rPr lang="en-US" altLang="zh-CN" sz="1800" dirty="0"/>
              <a:t>5</a:t>
            </a:r>
            <a:r>
              <a:rPr lang="zh-CN" altLang="en-US" sz="1800" dirty="0"/>
              <a:t>、人越长大，越会接近一个真相：不是</a:t>
            </a:r>
            <a:r>
              <a:rPr lang="en-US" altLang="zh-CN" sz="1800" dirty="0"/>
              <a:t>?</a:t>
            </a:r>
            <a:r>
              <a:rPr lang="zh-CN" altLang="en-US" sz="1800" dirty="0"/>
              <a:t>个人都喜欢自己。被喜欢是多么重要的自我肯定，但如果对方不回应，或者忽视你，甚至不公正地对待你，不是因为你做错了什么。也不是因为你不够好。</a:t>
            </a:r>
          </a:p>
        </p:txBody>
      </p:sp>
    </p:spTree>
    <p:extLst>
      <p:ext uri="{BB962C8B-B14F-4D97-AF65-F5344CB8AC3E}">
        <p14:creationId xmlns:p14="http://schemas.microsoft.com/office/powerpoint/2010/main" val="269565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07A56-53BF-41F8-B774-3EEAB243094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CA5049F-7305-47CE-9C6B-471AFEBC3219}"/>
              </a:ext>
            </a:extLst>
          </p:cNvPr>
          <p:cNvSpPr>
            <a:spLocks noGrp="1"/>
          </p:cNvSpPr>
          <p:nvPr>
            <p:ph idx="1"/>
          </p:nvPr>
        </p:nvSpPr>
        <p:spPr>
          <a:xfrm>
            <a:off x="705035" y="1253331"/>
            <a:ext cx="10515600" cy="4351338"/>
          </a:xfrm>
        </p:spPr>
        <p:txBody>
          <a:bodyPr>
            <a:noAutofit/>
          </a:bodyPr>
          <a:lstStyle/>
          <a:p>
            <a:r>
              <a:rPr lang="en-US" altLang="zh-CN" sz="1800" dirty="0"/>
              <a:t>6</a:t>
            </a:r>
            <a:r>
              <a:rPr lang="zh-CN" altLang="en-US" sz="1800" dirty="0"/>
              <a:t>、财富是一时的朋友，而朋友才是永久的财富；荣誉是一时的荣耀，做人才是永久的根本；学历是一时的知识，学习才是永久的智慧！</a:t>
            </a:r>
          </a:p>
          <a:p>
            <a:endParaRPr lang="zh-CN" altLang="en-US" sz="1800" dirty="0"/>
          </a:p>
          <a:p>
            <a:r>
              <a:rPr lang="en-US" altLang="zh-CN" sz="1800" dirty="0"/>
              <a:t>7</a:t>
            </a:r>
            <a:r>
              <a:rPr lang="zh-CN" altLang="en-US" sz="1800" dirty="0"/>
              <a:t>、人一简单就快乐，一世故就变老。保持一颗年轻的心，做个简单的人，享受阳光和温暖。生活就应当如此。</a:t>
            </a:r>
          </a:p>
          <a:p>
            <a:endParaRPr lang="zh-CN" altLang="en-US" sz="1800" dirty="0"/>
          </a:p>
          <a:p>
            <a:r>
              <a:rPr lang="en-US" altLang="zh-CN" sz="1800" dirty="0"/>
              <a:t>8</a:t>
            </a:r>
            <a:r>
              <a:rPr lang="zh-CN" altLang="en-US" sz="1800" dirty="0"/>
              <a:t>、好运只偏爱目光敏锐之人，智慧只偏爱好学乐思之人，成功只偏爱努力进取之人，健康只偏爱乐观向上之人。</a:t>
            </a:r>
          </a:p>
          <a:p>
            <a:endParaRPr lang="zh-CN" altLang="en-US" sz="1800" dirty="0"/>
          </a:p>
          <a:p>
            <a:r>
              <a:rPr lang="en-US" altLang="zh-CN" sz="1800" dirty="0"/>
              <a:t>9</a:t>
            </a:r>
            <a:r>
              <a:rPr lang="zh-CN" altLang="en-US" sz="1800" dirty="0"/>
              <a:t>、也许正是失去，才令我们完整。每一个完美的人，在某种意义上说，是一个可怜的人，他永远无法体会有所追求、有所希冀的感觉，他永远无法体会爱他的人带给他某些他一直追求而得不到的东西的喜悦。</a:t>
            </a:r>
          </a:p>
          <a:p>
            <a:endParaRPr lang="zh-CN" altLang="en-US" sz="1800" dirty="0"/>
          </a:p>
          <a:p>
            <a:r>
              <a:rPr lang="en-US" altLang="zh-CN" sz="1800" dirty="0"/>
              <a:t>10</a:t>
            </a:r>
            <a:r>
              <a:rPr lang="zh-CN" altLang="en-US" sz="1800" dirty="0"/>
              <a:t>、金钱可以取之有道，但不能巧取豪夺；时间可以争分夺秒，但不能挥霍浪费；生命可以精彩丰富，但不能枯燥乏味；人生可以跌宕起伏，不能重新来过。望朋友们珍惜光阴，真爱生命，把握现在。</a:t>
            </a:r>
          </a:p>
        </p:txBody>
      </p:sp>
    </p:spTree>
    <p:extLst>
      <p:ext uri="{BB962C8B-B14F-4D97-AF65-F5344CB8AC3E}">
        <p14:creationId xmlns:p14="http://schemas.microsoft.com/office/powerpoint/2010/main" val="875971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3CA94-90A7-4BA2-A64A-F4DECEED51A5}"/>
              </a:ext>
            </a:extLst>
          </p:cNvPr>
          <p:cNvSpPr>
            <a:spLocks noGrp="1"/>
          </p:cNvSpPr>
          <p:nvPr>
            <p:ph type="title"/>
          </p:nvPr>
        </p:nvSpPr>
        <p:spPr/>
        <p:txBody>
          <a:bodyPr>
            <a:normAutofit/>
          </a:bodyPr>
          <a:lstStyle/>
          <a:p>
            <a:r>
              <a:rPr lang="zh-CN" altLang="en-US" sz="2400" dirty="0"/>
              <a:t>有人说，生活是一种享受；有人说，生活是一种无奈。其实，生活有享受也有无奈，有欣慰也有困惑。生活就象一枚青果，你含在嘴里慢慢品，细细嚼，便有诸多滋味在你舌尖蔓延，也甜，也酸，也苦，也涩。</a:t>
            </a:r>
          </a:p>
        </p:txBody>
      </p:sp>
      <p:pic>
        <p:nvPicPr>
          <p:cNvPr id="4" name="内容占位符 3">
            <a:extLst>
              <a:ext uri="{FF2B5EF4-FFF2-40B4-BE49-F238E27FC236}">
                <a16:creationId xmlns:a16="http://schemas.microsoft.com/office/drawing/2014/main" id="{C48937B3-B859-4A91-A1F7-2081EF76985F}"/>
              </a:ext>
            </a:extLst>
          </p:cNvPr>
          <p:cNvPicPr>
            <a:picLocks noGrp="1" noChangeAspect="1"/>
          </p:cNvPicPr>
          <p:nvPr>
            <p:ph idx="1"/>
          </p:nvPr>
        </p:nvPicPr>
        <p:blipFill>
          <a:blip r:embed="rId2"/>
          <a:stretch>
            <a:fillRect/>
          </a:stretch>
        </p:blipFill>
        <p:spPr>
          <a:xfrm>
            <a:off x="2308195" y="2192784"/>
            <a:ext cx="8025414" cy="4163627"/>
          </a:xfrm>
          <a:prstGeom prst="rect">
            <a:avLst/>
          </a:prstGeom>
        </p:spPr>
      </p:pic>
    </p:spTree>
    <p:extLst>
      <p:ext uri="{BB962C8B-B14F-4D97-AF65-F5344CB8AC3E}">
        <p14:creationId xmlns:p14="http://schemas.microsoft.com/office/powerpoint/2010/main" val="4281637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18905-84EA-4A80-A6E7-4AF874423AAF}"/>
              </a:ext>
            </a:extLst>
          </p:cNvPr>
          <p:cNvSpPr>
            <a:spLocks noGrp="1"/>
          </p:cNvSpPr>
          <p:nvPr>
            <p:ph type="title"/>
          </p:nvPr>
        </p:nvSpPr>
        <p:spPr/>
        <p:txBody>
          <a:bodyPr>
            <a:normAutofit/>
          </a:bodyPr>
          <a:lstStyle/>
          <a:p>
            <a:r>
              <a:rPr lang="zh-CN" altLang="en-US" sz="2400" dirty="0"/>
              <a:t>看一轮皓月如何将岁月的影子拉长，看流莹的美好将彼此的双眼缠绕。人生就像是旅行，不必在乎目的地，在乎的是沿途的风景以及看风景的心情！穿越时光的隧道，感受岁月的苍桑，一路与你风雨兼程。</a:t>
            </a:r>
          </a:p>
        </p:txBody>
      </p:sp>
      <p:pic>
        <p:nvPicPr>
          <p:cNvPr id="5" name="内容占位符 4">
            <a:extLst>
              <a:ext uri="{FF2B5EF4-FFF2-40B4-BE49-F238E27FC236}">
                <a16:creationId xmlns:a16="http://schemas.microsoft.com/office/drawing/2014/main" id="{34519C2F-E813-4681-8150-405B3313440B}"/>
              </a:ext>
            </a:extLst>
          </p:cNvPr>
          <p:cNvPicPr>
            <a:picLocks noGrp="1" noChangeAspect="1"/>
          </p:cNvPicPr>
          <p:nvPr>
            <p:ph idx="1"/>
          </p:nvPr>
        </p:nvPicPr>
        <p:blipFill>
          <a:blip r:embed="rId2"/>
          <a:stretch>
            <a:fillRect/>
          </a:stretch>
        </p:blipFill>
        <p:spPr>
          <a:xfrm>
            <a:off x="2714625" y="2101056"/>
            <a:ext cx="6762750" cy="3800475"/>
          </a:xfrm>
          <a:prstGeom prst="rect">
            <a:avLst/>
          </a:prstGeom>
        </p:spPr>
      </p:pic>
    </p:spTree>
    <p:extLst>
      <p:ext uri="{BB962C8B-B14F-4D97-AF65-F5344CB8AC3E}">
        <p14:creationId xmlns:p14="http://schemas.microsoft.com/office/powerpoint/2010/main" val="2536886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5A4178-20A2-4BD2-AFDF-97477BC696F9}"/>
              </a:ext>
            </a:extLst>
          </p:cNvPr>
          <p:cNvPicPr>
            <a:picLocks noChangeAspect="1"/>
          </p:cNvPicPr>
          <p:nvPr/>
        </p:nvPicPr>
        <p:blipFill>
          <a:blip r:embed="rId2"/>
          <a:stretch>
            <a:fillRect/>
          </a:stretch>
        </p:blipFill>
        <p:spPr>
          <a:xfrm>
            <a:off x="328896" y="249715"/>
            <a:ext cx="3193320" cy="2099013"/>
          </a:xfrm>
          <a:prstGeom prst="rect">
            <a:avLst/>
          </a:prstGeom>
        </p:spPr>
      </p:pic>
      <p:sp>
        <p:nvSpPr>
          <p:cNvPr id="2" name="标题 1">
            <a:extLst>
              <a:ext uri="{FF2B5EF4-FFF2-40B4-BE49-F238E27FC236}">
                <a16:creationId xmlns:a16="http://schemas.microsoft.com/office/drawing/2014/main" id="{1433A37A-95C8-4EC0-B1B5-C1B81B008870}"/>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7ECF885-3448-4BCB-8C6F-4974208CED27}"/>
              </a:ext>
            </a:extLst>
          </p:cNvPr>
          <p:cNvSpPr>
            <a:spLocks noGrp="1"/>
          </p:cNvSpPr>
          <p:nvPr>
            <p:ph idx="1"/>
          </p:nvPr>
        </p:nvSpPr>
        <p:spPr>
          <a:xfrm>
            <a:off x="3522216" y="1690688"/>
            <a:ext cx="8669784" cy="5475628"/>
          </a:xfrm>
        </p:spPr>
        <p:txBody>
          <a:bodyPr>
            <a:normAutofit/>
          </a:bodyPr>
          <a:lstStyle/>
          <a:p>
            <a:pPr marL="0" indent="0">
              <a:buNone/>
            </a:pPr>
            <a:r>
              <a:rPr lang="zh-CN" altLang="en-US" dirty="0"/>
              <a:t>有人用玻璃把一条蛇和一只青蛙在水池里隔开。开始时，蛇要吃青蛙，它一次次冲向青蛙，却一次次撞到了玻璃隔板上，它吃不着。过了一会，蛇放弃了努力，不再朝青蛙冲去。当玻璃隔板被抽掉之后，蛇也不再尝试去吃青蛙了。</a:t>
            </a:r>
          </a:p>
          <a:p>
            <a:pPr marL="0" indent="0">
              <a:buNone/>
            </a:pPr>
            <a:r>
              <a:rPr lang="zh-CN" altLang="en-US" dirty="0"/>
              <a:t>点拨：其实获得成功的方法很简单，别因一时的失败失去信心就可以了。</a:t>
            </a:r>
          </a:p>
          <a:p>
            <a:pPr marL="0" indent="0">
              <a:buNone/>
            </a:pPr>
            <a:r>
              <a:rPr lang="zh-CN" altLang="en-US" dirty="0"/>
              <a:t>感悟：人生路上，各种各样的障碍无处不在。克服障碍难免要经历失败和困苦，屡败屡战坚持下去的是胜利者，屡战屡败最终放弃的成了失败者。</a:t>
            </a:r>
          </a:p>
        </p:txBody>
      </p:sp>
    </p:spTree>
    <p:extLst>
      <p:ext uri="{BB962C8B-B14F-4D97-AF65-F5344CB8AC3E}">
        <p14:creationId xmlns:p14="http://schemas.microsoft.com/office/powerpoint/2010/main" val="2643817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E328B34-60EE-430C-8F6E-3C8832301988}"/>
              </a:ext>
            </a:extLst>
          </p:cNvPr>
          <p:cNvPicPr>
            <a:picLocks noChangeAspect="1"/>
          </p:cNvPicPr>
          <p:nvPr/>
        </p:nvPicPr>
        <p:blipFill>
          <a:blip r:embed="rId2"/>
          <a:stretch>
            <a:fillRect/>
          </a:stretch>
        </p:blipFill>
        <p:spPr>
          <a:xfrm>
            <a:off x="710214" y="365125"/>
            <a:ext cx="9774313" cy="3851768"/>
          </a:xfrm>
          <a:prstGeom prst="rect">
            <a:avLst/>
          </a:prstGeom>
        </p:spPr>
      </p:pic>
      <p:sp>
        <p:nvSpPr>
          <p:cNvPr id="2" name="标题 1">
            <a:extLst>
              <a:ext uri="{FF2B5EF4-FFF2-40B4-BE49-F238E27FC236}">
                <a16:creationId xmlns:a16="http://schemas.microsoft.com/office/drawing/2014/main" id="{03636FC3-C467-413E-9515-3B1B2480C24C}"/>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EAAE5B2-0BF9-4ACF-B2B3-9AB3388B6F31}"/>
              </a:ext>
            </a:extLst>
          </p:cNvPr>
          <p:cNvSpPr>
            <a:spLocks noGrp="1"/>
          </p:cNvSpPr>
          <p:nvPr>
            <p:ph idx="1"/>
          </p:nvPr>
        </p:nvSpPr>
        <p:spPr>
          <a:xfrm>
            <a:off x="527481" y="4568825"/>
            <a:ext cx="10515600" cy="4351338"/>
          </a:xfrm>
        </p:spPr>
        <p:txBody>
          <a:bodyPr/>
          <a:lstStyle/>
          <a:p>
            <a:r>
              <a:rPr lang="zh-CN" altLang="en-US" dirty="0"/>
              <a:t>两个园林工人吃饭时闲聊。甲说：“整天挖坑种树的，让人烦透了！”乙说：“你想着咱们是在建设一个美丽的新花园，这样心情就好多了！”多年后，甲依旧在花园里挖坑种树，而乙却成了设计师。</a:t>
            </a:r>
          </a:p>
        </p:txBody>
      </p:sp>
    </p:spTree>
    <p:extLst>
      <p:ext uri="{BB962C8B-B14F-4D97-AF65-F5344CB8AC3E}">
        <p14:creationId xmlns:p14="http://schemas.microsoft.com/office/powerpoint/2010/main" val="19059486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939</Words>
  <Application>Microsoft Office PowerPoint</Application>
  <PresentationFormat>宽屏</PresentationFormat>
  <Paragraphs>25</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PowerPoint 演示文稿</vt:lpstr>
      <vt:lpstr>PowerPoint 演示文稿</vt:lpstr>
      <vt:lpstr>PowerPoint 演示文稿</vt:lpstr>
      <vt:lpstr>PowerPoint 演示文稿</vt:lpstr>
      <vt:lpstr>有人说，生活是一种享受；有人说，生活是一种无奈。其实，生活有享受也有无奈，有欣慰也有困惑。生活就象一枚青果，你含在嘴里慢慢品，细细嚼，便有诸多滋味在你舌尖蔓延，也甜，也酸，也苦，也涩。</vt:lpstr>
      <vt:lpstr>看一轮皓月如何将岁月的影子拉长，看流莹的美好将彼此的双眼缠绕。人生就像是旅行，不必在乎目的地，在乎的是沿途的风景以及看风景的心情！穿越时光的隧道，感受岁月的苍桑，一路与你风雨兼程。</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明浩 李</dc:creator>
  <cp:lastModifiedBy>明浩 李</cp:lastModifiedBy>
  <cp:revision>4</cp:revision>
  <dcterms:created xsi:type="dcterms:W3CDTF">2019-10-27T13:13:51Z</dcterms:created>
  <dcterms:modified xsi:type="dcterms:W3CDTF">2019-10-28T03:51:11Z</dcterms:modified>
</cp:coreProperties>
</file>