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BD39-CA93-4721-83B8-9B93360503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79E4-3B6B-4A5E-9BD9-B1D6C7A3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260647"/>
            <a:ext cx="3754760" cy="576065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Finest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5137720" y="260648"/>
            <a:ext cx="3754760" cy="596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LoFIP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79512" y="3861048"/>
            <a:ext cx="417646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Core </a:t>
            </a:r>
            <a:r>
              <a:rPr lang="de-DE" dirty="0" err="1" smtClean="0"/>
              <a:t>module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4077072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BCM (</a:t>
            </a:r>
            <a:r>
              <a:rPr lang="de-DE" sz="1200" dirty="0" err="1" smtClean="0"/>
              <a:t>collaboration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23528" y="5456257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TPM (</a:t>
            </a:r>
            <a:r>
              <a:rPr lang="de-DE" sz="1200" dirty="0" err="1" smtClean="0"/>
              <a:t>planning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83768" y="5456257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ECM (</a:t>
            </a:r>
            <a:r>
              <a:rPr lang="de-DE" sz="1200" dirty="0" err="1" smtClean="0"/>
              <a:t>contracting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483768" y="4088105"/>
            <a:ext cx="172819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EPM (</a:t>
            </a:r>
            <a:r>
              <a:rPr lang="de-DE" sz="1200" dirty="0" err="1" smtClean="0"/>
              <a:t>event</a:t>
            </a:r>
            <a:r>
              <a:rPr lang="de-DE" sz="1200" dirty="0" smtClean="0"/>
              <a:t> </a:t>
            </a:r>
            <a:r>
              <a:rPr lang="de-DE" sz="1200" dirty="0" err="1" smtClean="0"/>
              <a:t>processing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4572000" y="3861048"/>
            <a:ext cx="4392488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4572000" y="3501008"/>
            <a:ext cx="2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Leitstand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4716016" y="4160113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Analyze</a:t>
            </a:r>
            <a:endParaRPr lang="de-DE" sz="1200" b="1" dirty="0" smtClean="0"/>
          </a:p>
          <a:p>
            <a:r>
              <a:rPr lang="de-DE" sz="1200" dirty="0" smtClean="0"/>
              <a:t>(find </a:t>
            </a:r>
            <a:r>
              <a:rPr lang="de-DE" sz="1200" dirty="0" err="1" smtClean="0"/>
              <a:t>divergence</a:t>
            </a:r>
            <a:endParaRPr lang="de-DE" sz="1200" dirty="0" smtClean="0"/>
          </a:p>
          <a:p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exceptions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16016" y="5518973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Monitor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harvest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,</a:t>
            </a:r>
          </a:p>
          <a:p>
            <a:r>
              <a:rPr lang="de-DE" sz="1200" dirty="0" err="1"/>
              <a:t>f</a:t>
            </a:r>
            <a:r>
              <a:rPr lang="de-DE" sz="1200" dirty="0" err="1" smtClean="0"/>
              <a:t>ilter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aggregate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7380312" y="4077072"/>
            <a:ext cx="1440160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PLan</a:t>
            </a:r>
            <a:endParaRPr lang="de-DE" sz="1200" b="1" dirty="0" smtClean="0"/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recognize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prioritize</a:t>
            </a:r>
            <a:r>
              <a:rPr lang="de-DE" sz="1200" dirty="0" smtClean="0"/>
              <a:t> alternatives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7380312" y="5445224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Execute</a:t>
            </a:r>
          </a:p>
          <a:p>
            <a:r>
              <a:rPr lang="de-DE" sz="1200" dirty="0" smtClean="0"/>
              <a:t>(</a:t>
            </a:r>
            <a:r>
              <a:rPr lang="de-DE" sz="1200" dirty="0" err="1" smtClean="0"/>
              <a:t>adapt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send plan</a:t>
            </a:r>
            <a:r>
              <a:rPr lang="de-DE" sz="1200" dirty="0" smtClean="0"/>
              <a:t>)</a:t>
            </a:r>
            <a:endParaRPr lang="en-US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6294387" y="4513766"/>
            <a:ext cx="864096" cy="13588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444208" y="48064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Knowledge</a:t>
            </a:r>
            <a:endParaRPr lang="de-DE" sz="1200" b="1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history</a:t>
            </a:r>
            <a:endParaRPr lang="en-US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0" y="836712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Purpose</a:t>
            </a:r>
            <a:r>
              <a:rPr lang="de-DE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Domain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conceptual</a:t>
            </a:r>
            <a:r>
              <a:rPr lang="de-DE" sz="1400" dirty="0" smtClean="0"/>
              <a:t> </a:t>
            </a:r>
            <a:r>
              <a:rPr lang="de-DE" sz="1400" dirty="0" err="1" smtClean="0"/>
              <a:t>architecture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a Leitstand (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station</a:t>
            </a:r>
            <a:r>
              <a:rPr lang="de-DE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 err="1" smtClean="0"/>
              <a:t>Generic</a:t>
            </a:r>
            <a:r>
              <a:rPr lang="de-DE" sz="1400" dirty="0" smtClean="0"/>
              <a:t> design </a:t>
            </a:r>
            <a:r>
              <a:rPr lang="de-DE" sz="1400" dirty="0" err="1" smtClean="0"/>
              <a:t>of</a:t>
            </a:r>
            <a:r>
              <a:rPr lang="de-DE" sz="1400" dirty="0" smtClean="0"/>
              <a:t> Future </a:t>
            </a:r>
            <a:r>
              <a:rPr lang="de-DE" sz="1400" dirty="0" err="1" smtClean="0"/>
              <a:t>IoT</a:t>
            </a:r>
            <a:r>
              <a:rPr lang="de-DE" sz="1400" dirty="0" smtClean="0"/>
              <a:t> Leitständen </a:t>
            </a:r>
            <a:r>
              <a:rPr lang="de-DE" sz="1400" dirty="0" err="1" smtClean="0"/>
              <a:t>and</a:t>
            </a:r>
            <a:r>
              <a:rPr lang="de-DE" sz="1400" dirty="0" smtClean="0"/>
              <a:t> Future Internet Leitstände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MAPE-K Loop </a:t>
            </a:r>
            <a:r>
              <a:rPr lang="de-DE" sz="1400" dirty="0" err="1" smtClean="0"/>
              <a:t>approach</a:t>
            </a:r>
            <a:endParaRPr lang="de-DE" sz="1400" dirty="0" smtClean="0"/>
          </a:p>
          <a:p>
            <a:r>
              <a:rPr lang="de-DE" sz="1400" dirty="0" smtClean="0"/>
              <a:t>GOAL:</a:t>
            </a:r>
          </a:p>
          <a:p>
            <a:r>
              <a:rPr lang="de-DE" sz="1400" dirty="0" smtClean="0"/>
              <a:t>- Leitstand </a:t>
            </a:r>
            <a:r>
              <a:rPr lang="de-DE" sz="1400" dirty="0" err="1" smtClean="0"/>
              <a:t>architecture</a:t>
            </a:r>
            <a:r>
              <a:rPr lang="de-DE" sz="1400" dirty="0" smtClean="0"/>
              <a:t> (</a:t>
            </a:r>
            <a:r>
              <a:rPr lang="de-DE" sz="1400" dirty="0" err="1" smtClean="0"/>
              <a:t>coneceptual</a:t>
            </a:r>
            <a:r>
              <a:rPr lang="de-DE" sz="1400" dirty="0" smtClean="0"/>
              <a:t>)</a:t>
            </a:r>
            <a:endParaRPr lang="en-US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179512" y="836712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Purpose</a:t>
            </a:r>
            <a:r>
              <a:rPr lang="de-DE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A </a:t>
            </a:r>
            <a:r>
              <a:rPr lang="de-DE" sz="1400" dirty="0" err="1" smtClean="0"/>
              <a:t>collaboration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integration</a:t>
            </a:r>
            <a:r>
              <a:rPr lang="de-DE" sz="1400" dirty="0" smtClean="0"/>
              <a:t> </a:t>
            </a:r>
            <a:r>
              <a:rPr lang="de-DE" sz="1400" dirty="0" err="1" smtClean="0"/>
              <a:t>platform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transport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logicstic</a:t>
            </a:r>
            <a:r>
              <a:rPr lang="de-DE" sz="1400" dirty="0" smtClean="0"/>
              <a:t> </a:t>
            </a:r>
            <a:r>
              <a:rPr lang="de-DE" sz="1400" dirty="0" err="1" smtClean="0"/>
              <a:t>industry</a:t>
            </a:r>
            <a:r>
              <a:rPr lang="de-DE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de-DE" sz="1400" dirty="0" err="1" smtClean="0"/>
              <a:t>Enable</a:t>
            </a:r>
            <a:r>
              <a:rPr lang="de-DE" sz="1400" dirty="0" smtClean="0"/>
              <a:t> Future </a:t>
            </a:r>
            <a:r>
              <a:rPr lang="de-DE" sz="1400" b="1" dirty="0" err="1" smtClean="0"/>
              <a:t>IoT</a:t>
            </a:r>
            <a:r>
              <a:rPr lang="de-DE" sz="1400" b="1" dirty="0" smtClean="0"/>
              <a:t> implementations </a:t>
            </a:r>
            <a:r>
              <a:rPr lang="de-DE" sz="1400" dirty="0" smtClean="0"/>
              <a:t>/ </a:t>
            </a:r>
            <a:r>
              <a:rPr lang="de-DE" sz="1400" dirty="0" err="1" smtClean="0"/>
              <a:t>technologies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Future </a:t>
            </a:r>
            <a:r>
              <a:rPr lang="de-DE" sz="1400" b="1" dirty="0" err="1" smtClean="0"/>
              <a:t>IoT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platform</a:t>
            </a:r>
            <a:r>
              <a:rPr lang="de-DE" sz="1400" b="1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logicstics</a:t>
            </a:r>
            <a:r>
              <a:rPr lang="de-DE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 err="1" smtClean="0"/>
              <a:t>Provide</a:t>
            </a:r>
            <a:r>
              <a:rPr lang="de-DE" sz="1400" dirty="0" smtClean="0"/>
              <a:t> a </a:t>
            </a:r>
            <a:r>
              <a:rPr lang="de-DE" sz="1400" dirty="0" err="1" smtClean="0"/>
              <a:t>platform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collaboration</a:t>
            </a:r>
            <a:r>
              <a:rPr lang="de-DE" sz="1400" dirty="0" smtClean="0"/>
              <a:t> (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 </a:t>
            </a:r>
            <a:r>
              <a:rPr lang="de-DE" sz="1400" dirty="0" err="1" smtClean="0"/>
              <a:t>exchange</a:t>
            </a:r>
            <a:r>
              <a:rPr lang="de-DE" sz="1400" dirty="0" smtClean="0"/>
              <a:t>, </a:t>
            </a:r>
            <a:r>
              <a:rPr lang="de-DE" sz="1400" dirty="0" err="1" smtClean="0"/>
              <a:t>communication</a:t>
            </a:r>
            <a:r>
              <a:rPr lang="de-DE" sz="1400" dirty="0" smtClean="0"/>
              <a:t>) </a:t>
            </a:r>
            <a:r>
              <a:rPr lang="de-DE" sz="1400" dirty="0" err="1" smtClean="0"/>
              <a:t>between</a:t>
            </a:r>
            <a:r>
              <a:rPr lang="de-DE" sz="1400" dirty="0" smtClean="0"/>
              <a:t> </a:t>
            </a:r>
            <a:r>
              <a:rPr lang="de-DE" sz="1400" dirty="0" err="1" smtClean="0"/>
              <a:t>stakeholders</a:t>
            </a:r>
            <a:r>
              <a:rPr lang="de-DE" sz="1400" dirty="0" smtClean="0"/>
              <a:t> </a:t>
            </a:r>
            <a:r>
              <a:rPr lang="de-DE" sz="1400" dirty="0" err="1" smtClean="0"/>
              <a:t>working</a:t>
            </a:r>
            <a:r>
              <a:rPr lang="de-DE" sz="1400" dirty="0" smtClean="0"/>
              <a:t> in </a:t>
            </a:r>
            <a:r>
              <a:rPr lang="de-DE" sz="1400" dirty="0" err="1" smtClean="0"/>
              <a:t>logicsts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r>
              <a:rPr lang="de-DE" sz="14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de-DE" sz="1400" dirty="0" err="1" smtClean="0"/>
              <a:t>Stakeholders</a:t>
            </a:r>
            <a:r>
              <a:rPr lang="de-DE" sz="1400" dirty="0" smtClean="0"/>
              <a:t>: </a:t>
            </a:r>
            <a:r>
              <a:rPr lang="de-DE" sz="1400" dirty="0" err="1" smtClean="0"/>
              <a:t>Shipper</a:t>
            </a:r>
            <a:r>
              <a:rPr lang="de-DE" sz="1400" dirty="0" smtClean="0"/>
              <a:t>, </a:t>
            </a:r>
            <a:r>
              <a:rPr lang="de-DE" sz="1400" dirty="0" err="1" smtClean="0"/>
              <a:t>Forwarder</a:t>
            </a:r>
            <a:r>
              <a:rPr lang="de-DE" sz="1400" dirty="0" smtClean="0"/>
              <a:t>, Carrier, Authority</a:t>
            </a:r>
          </a:p>
          <a:p>
            <a:r>
              <a:rPr lang="de-DE" sz="1400" dirty="0" smtClean="0"/>
              <a:t>GOAL:</a:t>
            </a:r>
          </a:p>
          <a:p>
            <a:r>
              <a:rPr lang="de-DE" sz="1400" dirty="0" smtClean="0"/>
              <a:t>- </a:t>
            </a:r>
            <a:r>
              <a:rPr lang="de-DE" sz="1400" dirty="0" err="1" smtClean="0"/>
              <a:t>Architecture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 a </a:t>
            </a:r>
            <a:r>
              <a:rPr lang="de-DE" sz="1400" dirty="0" err="1" smtClean="0"/>
              <a:t>collaboration</a:t>
            </a:r>
            <a:r>
              <a:rPr lang="de-DE" sz="1400" dirty="0" smtClean="0"/>
              <a:t> (</a:t>
            </a:r>
            <a:r>
              <a:rPr lang="de-DE" sz="1400" dirty="0" err="1" smtClean="0"/>
              <a:t>communication</a:t>
            </a:r>
            <a:r>
              <a:rPr lang="de-DE" sz="1400" dirty="0" smtClean="0"/>
              <a:t>) </a:t>
            </a:r>
            <a:r>
              <a:rPr lang="de-DE" sz="1400" dirty="0" err="1" smtClean="0"/>
              <a:t>platform</a:t>
            </a:r>
            <a:r>
              <a:rPr lang="de-DE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8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Research 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Towards</a:t>
            </a:r>
            <a:r>
              <a:rPr lang="de-DE" dirty="0" smtClean="0"/>
              <a:t> „Future Internet </a:t>
            </a:r>
            <a:r>
              <a:rPr lang="de-DE" dirty="0" err="1" smtClean="0"/>
              <a:t>of</a:t>
            </a:r>
            <a:r>
              <a:rPr lang="de-DE" dirty="0" smtClean="0"/>
              <a:t> Things“</a:t>
            </a:r>
          </a:p>
          <a:p>
            <a:r>
              <a:rPr lang="de-DE" dirty="0" err="1" smtClean="0"/>
              <a:t>Finest</a:t>
            </a:r>
            <a:r>
              <a:rPr lang="de-DE" dirty="0" smtClean="0"/>
              <a:t>: </a:t>
            </a:r>
            <a:r>
              <a:rPr lang="de-DE" dirty="0" err="1" smtClean="0"/>
              <a:t>provides</a:t>
            </a:r>
            <a:r>
              <a:rPr lang="de-DE" dirty="0" smtClean="0"/>
              <a:t> an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 </a:t>
            </a:r>
            <a:r>
              <a:rPr lang="de-DE" dirty="0" err="1" smtClean="0"/>
              <a:t>transport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logistics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generalize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Service </a:t>
            </a:r>
            <a:r>
              <a:rPr lang="de-DE" dirty="0" err="1" smtClean="0"/>
              <a:t>compositions</a:t>
            </a:r>
            <a:endParaRPr lang="de-DE" dirty="0" smtClean="0"/>
          </a:p>
          <a:p>
            <a:pPr lvl="2"/>
            <a:r>
              <a:rPr lang="de-DE" dirty="0" smtClean="0"/>
              <a:t>E.g.,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, </a:t>
            </a:r>
            <a:r>
              <a:rPr lang="de-DE" dirty="0" err="1" smtClean="0"/>
              <a:t>self-contained</a:t>
            </a:r>
            <a:r>
              <a:rPr lang="de-DE" dirty="0" smtClean="0"/>
              <a:t> in </a:t>
            </a:r>
            <a:r>
              <a:rPr lang="de-DE" dirty="0" err="1" smtClean="0"/>
              <a:t>contrast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lvl="2"/>
            <a:r>
              <a:rPr lang="de-DE" dirty="0" err="1" smtClean="0"/>
              <a:t>Usually</a:t>
            </a:r>
            <a:r>
              <a:rPr lang="de-DE" dirty="0" smtClean="0"/>
              <a:t>, multiple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(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alternatives</a:t>
            </a:r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wrt</a:t>
            </a:r>
            <a:r>
              <a:rPr lang="de-DE" dirty="0" smtClean="0"/>
              <a:t>. </a:t>
            </a:r>
            <a:r>
              <a:rPr lang="de-DE" dirty="0" err="1" smtClean="0"/>
              <a:t>IoT</a:t>
            </a:r>
            <a:r>
              <a:rPr lang="de-DE" dirty="0" smtClean="0"/>
              <a:t>, i.e.,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front end </a:t>
            </a:r>
            <a:r>
              <a:rPr lang="de-DE" dirty="0" err="1" smtClean="0"/>
              <a:t>and</a:t>
            </a:r>
            <a:r>
              <a:rPr lang="de-DE" dirty="0" smtClean="0"/>
              <a:t> back end,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LoFIP</a:t>
            </a:r>
            <a:r>
              <a:rPr lang="de-DE" dirty="0" smtClean="0"/>
              <a:t>: Future Internet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logistics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in Front end </a:t>
            </a:r>
            <a:r>
              <a:rPr lang="de-DE" dirty="0" err="1" smtClean="0"/>
              <a:t>and</a:t>
            </a:r>
            <a:r>
              <a:rPr lang="de-DE" dirty="0" smtClean="0"/>
              <a:t> back end (</a:t>
            </a:r>
            <a:r>
              <a:rPr lang="de-DE" dirty="0" err="1" smtClean="0"/>
              <a:t>gateway</a:t>
            </a:r>
            <a:r>
              <a:rPr lang="de-DE" dirty="0" smtClean="0"/>
              <a:t>)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`Leitstand‘ </a:t>
            </a:r>
            <a:r>
              <a:rPr lang="de-DE" dirty="0" err="1" smtClean="0"/>
              <a:t>itself</a:t>
            </a:r>
            <a:r>
              <a:rPr lang="de-DE" dirty="0" smtClean="0"/>
              <a:t>?</a:t>
            </a:r>
          </a:p>
          <a:p>
            <a:pPr lvl="2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black</a:t>
            </a:r>
            <a:r>
              <a:rPr lang="de-DE" dirty="0" smtClean="0"/>
              <a:t> box </a:t>
            </a:r>
            <a:r>
              <a:rPr lang="de-DE" dirty="0" err="1" smtClean="0"/>
              <a:t>the</a:t>
            </a:r>
            <a:r>
              <a:rPr lang="de-DE" dirty="0" smtClean="0"/>
              <a:t> `Leitstand‘?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(</a:t>
            </a:r>
            <a:r>
              <a:rPr lang="de-DE" dirty="0" err="1" smtClean="0"/>
              <a:t>wrt</a:t>
            </a:r>
            <a:r>
              <a:rPr lang="de-DE" dirty="0" smtClean="0"/>
              <a:t>. </a:t>
            </a:r>
            <a:r>
              <a:rPr lang="de-DE" dirty="0" err="1" smtClean="0"/>
              <a:t>IoT</a:t>
            </a:r>
            <a:r>
              <a:rPr lang="de-DE" dirty="0" smtClean="0"/>
              <a:t>)?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Dynamic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processes</a:t>
            </a:r>
            <a:r>
              <a:rPr lang="de-DE" sz="1600" dirty="0" smtClean="0"/>
              <a:t> (</a:t>
            </a:r>
            <a:r>
              <a:rPr lang="de-DE" sz="1600" dirty="0" err="1" smtClean="0"/>
              <a:t>wrt</a:t>
            </a:r>
            <a:r>
              <a:rPr lang="de-DE" sz="1600" dirty="0" smtClean="0"/>
              <a:t>. Events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environment</a:t>
            </a:r>
            <a:r>
              <a:rPr lang="de-DE" sz="1600" dirty="0" smtClean="0"/>
              <a:t>)</a:t>
            </a:r>
          </a:p>
          <a:p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adaptation</a:t>
            </a:r>
            <a:r>
              <a:rPr lang="de-DE" sz="1600" dirty="0" smtClean="0"/>
              <a:t> (agile </a:t>
            </a:r>
            <a:r>
              <a:rPr lang="de-DE" sz="1600" dirty="0" err="1" smtClean="0"/>
              <a:t>processes</a:t>
            </a:r>
            <a:r>
              <a:rPr lang="de-DE" sz="1600" dirty="0" smtClean="0"/>
              <a:t>)</a:t>
            </a:r>
          </a:p>
          <a:p>
            <a:r>
              <a:rPr lang="de-DE" sz="1600" dirty="0" err="1" smtClean="0"/>
              <a:t>Challenges</a:t>
            </a:r>
            <a:r>
              <a:rPr lang="de-DE" sz="1600" dirty="0" smtClean="0"/>
              <a:t> (</a:t>
            </a:r>
            <a:r>
              <a:rPr lang="de-DE" sz="1600" dirty="0" err="1" smtClean="0"/>
              <a:t>LoFIP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smtClean="0"/>
              <a:t>Service </a:t>
            </a:r>
            <a:r>
              <a:rPr lang="de-DE" sz="1600" dirty="0" err="1" smtClean="0"/>
              <a:t>network</a:t>
            </a:r>
            <a:r>
              <a:rPr lang="de-DE" sz="1600" dirty="0" smtClean="0"/>
              <a:t> 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adapted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domain</a:t>
            </a:r>
            <a:r>
              <a:rPr lang="de-DE" sz="1600" dirty="0" smtClean="0"/>
              <a:t> (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)  (in </a:t>
            </a:r>
            <a:r>
              <a:rPr lang="de-DE" sz="1600" dirty="0" err="1" smtClean="0"/>
              <a:t>LoFIP</a:t>
            </a:r>
            <a:r>
              <a:rPr lang="de-DE" sz="1600" dirty="0" smtClean="0"/>
              <a:t>: </a:t>
            </a:r>
            <a:r>
              <a:rPr lang="de-DE" sz="1600" dirty="0" err="1" smtClean="0"/>
              <a:t>logistic</a:t>
            </a:r>
            <a:r>
              <a:rPr lang="de-DE" sz="1600" dirty="0" smtClean="0"/>
              <a:t> </a:t>
            </a:r>
            <a:r>
              <a:rPr lang="de-DE" sz="1600" dirty="0" err="1" smtClean="0"/>
              <a:t>domain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smtClean="0"/>
              <a:t>Service </a:t>
            </a:r>
            <a:r>
              <a:rPr lang="de-DE" sz="1600" dirty="0" err="1" smtClean="0"/>
              <a:t>network</a:t>
            </a:r>
            <a:r>
              <a:rPr lang="de-DE" sz="1600" dirty="0" smtClean="0"/>
              <a:t> 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extended</a:t>
            </a:r>
            <a:r>
              <a:rPr lang="de-DE" sz="1600" dirty="0" smtClean="0"/>
              <a:t> </a:t>
            </a:r>
            <a:r>
              <a:rPr lang="de-DE" sz="1600" dirty="0" err="1" smtClean="0"/>
              <a:t>towards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operative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processes</a:t>
            </a:r>
            <a:r>
              <a:rPr lang="de-DE" sz="1600" dirty="0" smtClean="0"/>
              <a:t> (</a:t>
            </a:r>
            <a:r>
              <a:rPr lang="de-DE" sz="1600" dirty="0" err="1" smtClean="0"/>
              <a:t>from</a:t>
            </a:r>
            <a:r>
              <a:rPr lang="de-DE" sz="1600" dirty="0" smtClean="0"/>
              <a:t> high-level </a:t>
            </a:r>
            <a:r>
              <a:rPr lang="de-DE" sz="1600" dirty="0" err="1" smtClean="0"/>
              <a:t>service</a:t>
            </a:r>
            <a:r>
              <a:rPr lang="de-DE" sz="1600" dirty="0" smtClean="0"/>
              <a:t> </a:t>
            </a:r>
            <a:r>
              <a:rPr lang="de-DE" sz="1600" dirty="0" err="1" smtClean="0"/>
              <a:t>descriptions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concrete</a:t>
            </a:r>
            <a:r>
              <a:rPr lang="de-DE" sz="1600" dirty="0" smtClean="0"/>
              <a:t> operational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descriptions</a:t>
            </a:r>
            <a:r>
              <a:rPr lang="de-DE" sz="1600" dirty="0" smtClean="0"/>
              <a:t>)</a:t>
            </a:r>
          </a:p>
          <a:p>
            <a:r>
              <a:rPr lang="de-DE" sz="1600" dirty="0"/>
              <a:t>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Future Internet = Internet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services</a:t>
            </a:r>
            <a:r>
              <a:rPr lang="de-DE" sz="2400" dirty="0" smtClean="0"/>
              <a:t> + Internet </a:t>
            </a:r>
            <a:r>
              <a:rPr lang="de-DE" sz="2400" dirty="0" err="1" smtClean="0"/>
              <a:t>of</a:t>
            </a:r>
            <a:r>
              <a:rPr lang="de-DE" sz="2400" dirty="0" smtClean="0"/>
              <a:t> Things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6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Bildschirmpräsentation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Research Agenda</vt:lpstr>
      <vt:lpstr>General research aspects </vt:lpstr>
      <vt:lpstr>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</dc:creator>
  <cp:lastModifiedBy>Gerd</cp:lastModifiedBy>
  <cp:revision>27</cp:revision>
  <dcterms:created xsi:type="dcterms:W3CDTF">2013-07-22T09:16:37Z</dcterms:created>
  <dcterms:modified xsi:type="dcterms:W3CDTF">2013-07-22T16:34:18Z</dcterms:modified>
</cp:coreProperties>
</file>