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MAY–2022, Moscow, Russian Federation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Задания</a:t>
            </a:r>
          </a:p>
        </p:txBody>
      </p:sp>
      <p:pic>
        <p:nvPicPr>
          <p:cNvPr descr="fig:  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367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 1. Уравнения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Рассмотрим модель, когда, помимо экономического фактора влияния (изменение себестоимости, производственного цикла, использование кредита и т.п.), используются еще и социально-психологические факторы – формирование общественного предпочтения одного товара другому, не зависимо от их качества и цены. В этом случае взаимодействие двух фирм будет зависеть друг от друга, соответственно коэффициент перед M M1 2 будет отличаться. Пусть в рамках рассматриваемой модели динамика изменения объемов продаж фирмы 1 и фирмы 2 описывается следующей системой уравнений.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Задания</a:t>
            </a:r>
          </a:p>
        </p:txBody>
      </p:sp>
      <p:pic>
        <p:nvPicPr>
          <p:cNvPr descr="fig:  image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57300"/>
            <a:ext cx="8229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 2. Уравнения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обоих случаев рассмотрим задачу со следующими начальными условиями и параметрами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Задания</a:t>
            </a:r>
          </a:p>
        </p:txBody>
      </p:sp>
      <p:pic>
        <p:nvPicPr>
          <p:cNvPr descr="fig:  image/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43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 3. Уравнения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 4. График для 1 случая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1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1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 5. График для 2 случая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Прагматика выполнения лабораторной 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Изучение основ математического моделирования.</a:t>
            </a:r>
          </a:p>
          <a:p>
            <a:pPr lvl="0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Ознакомление с моделью конкуренции двух фирм для двух случаев (без учета и с учетом социально-психологического фактора) и их построение с помощью языка программирования Modelica.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постройте график распространения рекламы.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Рассмотрим две фирмы, производящие взаимозаменяемые товары одинакового качества и находящиеся в одной рыночной нише. Считаем, что в рамках нашей модели конкурентная борьба ведётся только рыночными методами. То есть, конкуренты могут влиять на противника путем изменения параметров своего производства: себестоимость, время цикла, но не могут прямо вмешиваться в ситуацию на рынке («назначать» цену или влиять на потребителей каким-либо иным способом.) Будем считать, что постоянные издержки пренебрежимо малы, и в модели учитывать не будем. В этом случае динамика изменения объемов продаж фирмы 1 и фирмы 2 описывается следующей системой уравнений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/>
  <cp:keywords/>
  <dcterms:created xsi:type="dcterms:W3CDTF">2022-05-24T19:18:51Z</dcterms:created>
  <dcterms:modified xsi:type="dcterms:W3CDTF">2022-05-24T19:18:51Z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MAY–2022,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