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№3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MAY–2022, Moscow, Russian Federation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Результат выполнения лабораторной работы</a:t>
            </a:r>
          </a:p>
        </p:txBody>
      </p:sp>
      <p:pic>
        <p:nvPicPr>
          <p:cNvPr descr="fig:  image/16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8700" y="1193800"/>
            <a:ext cx="4559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Рис.16.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Результат выполнения лабораторной работы</a:t>
            </a:r>
          </a:p>
        </p:txBody>
      </p:sp>
      <p:pic>
        <p:nvPicPr>
          <p:cNvPr descr="fig:  image/2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0" y="1193800"/>
            <a:ext cx="4584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Рис.21.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Результат выполнения лабораторной работы</a:t>
            </a:r>
          </a:p>
        </p:txBody>
      </p:sp>
      <p:pic>
        <p:nvPicPr>
          <p:cNvPr descr="fig:  image/26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8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Рис.26.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Результат выполнения лабораторной работы</a:t>
            </a:r>
          </a:p>
        </p:txBody>
      </p:sp>
      <p:pic>
        <p:nvPicPr>
          <p:cNvPr descr="fig:  image/29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0" y="1193800"/>
            <a:ext cx="4572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Рис.29.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Цель выполнения лабораторной работы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Изучение основ Git.</a:t>
            </a:r>
          </a:p>
          <a:p>
            <a:pPr lvl="0"/>
            <a:r>
              <a:rPr/>
              <a:t>Первичная настройка Git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Задачи выполнения лабораторной работы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Задачи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Представлены в отчете в количестве 38 штук.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Результаты выполнения лабораторной работы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Результат выполнения лабораторной работы</a:t>
            </a:r>
          </a:p>
        </p:txBody>
      </p:sp>
      <p:pic>
        <p:nvPicPr>
          <p:cNvPr descr="fig:  image/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8700" y="1193800"/>
            <a:ext cx="4546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Рис.1.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Результат выполнения лабораторной работы</a:t>
            </a:r>
          </a:p>
        </p:txBody>
      </p:sp>
      <p:pic>
        <p:nvPicPr>
          <p:cNvPr descr="fig:  image/6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70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Рис.6.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Результат выполнения лабораторной работы</a:t>
            </a:r>
          </a:p>
        </p:txBody>
      </p:sp>
      <p:pic>
        <p:nvPicPr>
          <p:cNvPr descr="fig:  image/1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8700" y="1193800"/>
            <a:ext cx="4546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Рис.11.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№3</dc:title>
  <dc:creator/>
  <cp:keywords/>
  <dcterms:created xsi:type="dcterms:W3CDTF">2022-05-24T17:28:03Z</dcterms:created>
  <dcterms:modified xsi:type="dcterms:W3CDTF">2022-05-24T17:28:03Z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MAY–2022, Moscow, Russian Federation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