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MAY–2022, Moscow, Russian Federation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 для случая</a:t>
            </a:r>
          </a:p>
        </p:txBody>
      </p:sp>
      <p:pic>
        <p:nvPicPr>
          <p:cNvPr descr="fig:  image/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193800"/>
            <a:ext cx="2806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Прагматика выполнения лабораторной 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Изучение основ математического моделирования.</a:t>
            </a:r>
          </a:p>
          <a:p>
            <a:pPr lvl="0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Построение графика модели о погоне.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Рассмотреть задачу преследования браконьеров береговой охраной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Данные лабораторной работы для случая</a:t>
            </a:r>
          </a:p>
        </p:txBody>
      </p:sp>
      <p:pic>
        <p:nvPicPr>
          <p:cNvPr descr="fig:  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1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/>
  <cp:keywords/>
  <dcterms:created xsi:type="dcterms:W3CDTF">2022-05-24T18:58:39Z</dcterms:created>
  <dcterms:modified xsi:type="dcterms:W3CDTF">2022-05-24T18:58:39Z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MAY–2022,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