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№3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MAY–2022, Moscow, Russian Federation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Результат выполнения лабораторной работы</a:t>
            </a:r>
          </a:p>
        </p:txBody>
      </p:sp>
      <p:pic>
        <p:nvPicPr>
          <p:cNvPr descr="fig:  image/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22600" y="1193800"/>
            <a:ext cx="3111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График 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Спасибо за внимание!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Прагматика выполнения лабораторной работы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Прагматика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Изучение основ математического моделирования.</a:t>
            </a:r>
          </a:p>
          <a:p>
            <a:pPr lvl="0"/>
            <a:r>
              <a:rPr/>
              <a:t>Умение строить траектории движения в теории и визуализировать их.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Цель выполнения лабораторной работы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Построение графика модели хищник-жертва.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Задачи выполнения лабораторной работы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Задачи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Постройте график зависимости численности хищников от численности жертв, а также графики изменения численности хищников и численности жертв. Найдите стационарное состояние системы.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Результаты выполнения лабораторной работы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Задания</a:t>
            </a:r>
          </a:p>
        </p:txBody>
      </p:sp>
      <p:pic>
        <p:nvPicPr>
          <p:cNvPr descr="fig:  image/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33600"/>
            <a:ext cx="8229600" cy="101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Уравнения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№3</dc:title>
  <dc:creator/>
  <cp:keywords/>
  <dcterms:created xsi:type="dcterms:W3CDTF">2022-05-24T19:11:57Z</dcterms:created>
  <dcterms:modified xsi:type="dcterms:W3CDTF">2022-05-24T19:11:57Z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MAY–2022, Moscow, Russian Federation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