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MAY–2022, Moscow, Russian 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 для 1 случая</a:t>
            </a:r>
          </a:p>
        </p:txBody>
      </p:sp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1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 для 2 случая</a:t>
            </a:r>
          </a:p>
        </p:txBody>
      </p:sp>
      <p:pic>
        <p:nvPicPr>
          <p:cNvPr descr="fig:  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математического моделирования.</a:t>
            </a:r>
          </a:p>
          <a:p>
            <a:pPr lvl="0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Построение графика для задачи об эпидемии.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Постройте графики изменения числа особей в каждой из трех групп.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одном острове вспыхнула эпидемия. Известно, что из всех проживающих на острове (N=12300) в момент начала эпидемии (t=0) число заболевших людей (являющихся распространителями инфекции) I(0)=140, А число здоровых людей с иммунитетом к болезни R(0)=54. Таким образом, число людей восприимчивых к болезни, но пока здоровых, в начальный момент времени S(0)=N-I(0)-R(0). Постройте графики изменения числа особей в каждой из трех групп.</a:t>
            </a:r>
            <a:br/>
            <a:r>
              <a:rPr/>
              <a:t>Рассмотрите, как будет протекать эпидемия в случае:</a:t>
            </a:r>
            <a:br/>
            <a:r>
              <a:rPr/>
              <a:t>1) если I(0)&lt;=I*</a:t>
            </a:r>
            <a:br/>
            <a:r>
              <a:rPr/>
              <a:t>2) если I(0)&gt;I*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/>
  <cp:keywords/>
  <dcterms:created xsi:type="dcterms:W3CDTF">2022-05-24T19:13:55Z</dcterms:created>
  <dcterms:modified xsi:type="dcterms:W3CDTF">2022-05-24T19:13:55Z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MAY–2022,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