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MAY–2022, Moscow, Russian Federation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5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84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2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Рис.29.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Изучение основ Git.</a:t>
            </a:r>
          </a:p>
          <a:p>
            <a:pPr lvl="0"/>
            <a:r>
              <a:rPr/>
              <a:t>Первичная настройка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Представлены в отчете в количестве 38 штук.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7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descr="fig:  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/>
  <cp:keywords/>
  <dcterms:created xsi:type="dcterms:W3CDTF">2022-05-24T17:26:10Z</dcterms:created>
  <dcterms:modified xsi:type="dcterms:W3CDTF">2022-05-24T17:26:10Z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MAY–2022,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