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1 случая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2 случая</a:t>
            </a:r>
          </a:p>
        </p:txBody>
      </p:sp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 для 3 случая</a:t>
            </a:r>
          </a:p>
        </p:txBody>
      </p:sp>
      <p:pic>
        <p:nvPicPr>
          <p:cNvPr descr="fig:  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Построение графика модели боевых действий.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фазовый портрет гармонического осциллятора и решенить уравнения гармонического осциллятора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2022-05-24T19:10:09Z</dcterms:created>
  <dcterms:modified xsi:type="dcterms:W3CDTF">2022-05-24T19:10:09Z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