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/>
    <p:restoredTop sz="79416"/>
  </p:normalViewPr>
  <p:slideViewPr>
    <p:cSldViewPr snapToGrid="0" snapToObjects="1">
      <p:cViewPr varScale="1">
        <p:scale>
          <a:sx n="77" d="100"/>
          <a:sy n="77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C44B-53EF-BE44-990E-3F0AD29AC0A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0409-4E31-4C43-B1DA-4A8FC120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1C-A607-83E6-9ABA-27E4B75B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7DF-8075-E765-F315-376FC208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9BA-C871-5EFE-AE30-942ADE0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FE7F-A9AD-029E-8E77-A04E332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0F2-B03F-3A9D-556C-DBF489C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6B0-D409-CC4A-9918-1B6D3A2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87B6-28D7-E23E-F2B1-BC6D0A8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CB70-BB17-92C0-D26E-BAE59C0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17D-6E26-BC87-FEBC-A33CF9C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BD2E-7E78-83BF-6B5C-FAE859F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49335-571E-AB4C-55AC-0D0BE058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E4C-CCF3-8E24-73B1-44D5239A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1058-78C6-5B82-F6E1-10912B7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9B74-4828-4773-6AE2-ABCA373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DCA6-0718-09F4-8F4C-5F257F6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0EA-0CE1-A64F-23CA-4A46789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4D4-62AD-E56F-6808-32326AA4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E5A-827A-7C64-DB09-A8BDEC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251E-B12D-AB95-C9A2-EFDEB6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13E-7CB8-6B74-1F67-8F14158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D95-0EC7-9391-530B-F6B10E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2D6-8983-A825-52F3-2DCC64B5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05BF-82D7-A585-C643-4107FF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AD20-4A5D-9F37-B9DD-EF3E4DA1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6036-DC9E-05FE-E1D1-B7C49B5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B12-976E-8141-2C67-A989F1D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FA0-78F2-AEA6-0774-FB8EBD6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81C7-F344-6D14-A2C0-7435C52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0F01-D83A-F349-ABC1-4E446BA7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4907-B8FF-3DD2-5C53-060C1BD5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156A-3BCF-1770-F1F2-F4FEBA0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8D4-60FF-A023-401F-812889B0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408E-9346-7CF0-B3BF-6CA5A64A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B43D-8EEC-4962-19A1-AFCDA9DD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DBB2-676B-C309-D68A-35104A8C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80AD-17FF-5315-6B6E-709DE31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03F9-872F-7898-58CD-C534B52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E1E-AC9F-C399-F2EF-D90366B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4B54-2FC1-CA8B-EAAF-CB318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6AA-CAF9-1E01-83C6-3E98D95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84B5-5D39-DCC3-EC7F-88B3DF4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14C0-E738-3570-778E-8D9D7B7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79BE-308C-9000-4FCF-FB0E37B4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2F60-A195-18EE-4D2A-1E22BBE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CEA7F-D432-2716-46C3-5486662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7AC6-387C-8D6A-D9AC-0218051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1B9-A3B2-5C94-F339-30F1879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7B6C-C70B-97BB-7CE5-0B237BE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A5A6-AA9E-75F0-FDE4-036BDE6C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D36-EA53-CAEA-13B1-1D41258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4B36-6449-A599-9400-D6439C70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0539-5E70-BA81-4447-BE9E2B8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722-F754-D622-22AC-FAA9C20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A1A1-1B37-0E79-3330-91553B84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822E-AEB9-0888-46C5-F71EE7B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E83D-7667-CC72-4587-7333CEB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B67B-4F1B-CA5E-5045-F9CCDAC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A9ED-C876-9905-AB65-B86E093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DECF-CD4F-16C2-F9C5-B2E0D2D5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DA0-ECC4-04C2-1BDC-E02C8C0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FF0-5321-A60A-C9BD-09369622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4721-803B-334F-9505-91777EDC8CA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89F4-B4C2-6703-A948-D0846611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093-B5D8-1B8A-56C7-2E8A2381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6051665" y="5408418"/>
            <a:ext cx="469430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5985164" y="4426683"/>
            <a:ext cx="4736000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5968538" y="3533552"/>
            <a:ext cx="4773891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5918662" y="2402958"/>
            <a:ext cx="4671367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51055" y="91052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6240308" y="18392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8156254" y="1850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8914297" y="182428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9636712" y="183418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6002239" y="-126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6250204" y="24072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6272528" y="305595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6326809" y="350503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6290885" y="401330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6279174" y="442938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6254911" y="494521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6066368" y="552120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8238917" y="243217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8996960" y="244897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9783171" y="243760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8236937" y="30002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9016246" y="30170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9844985" y="29843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8310634" y="409585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9068677" y="413392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9791092" y="414382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8308654" y="472768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9066697" y="470195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9789112" y="471185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8298855" y="545716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9056898" y="543143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9779313" y="544133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2893947" y="1929217"/>
            <a:ext cx="2167151" cy="20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D0C86C-5247-95A8-38BD-DF581E20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25" y="4372392"/>
            <a:ext cx="1858222" cy="183286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IOT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6201321" y="122609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8203786" y="120837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853069" y="6085366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8261747" y="35779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9041056" y="35947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9869795" y="35620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971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55116" y="1732912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898072" y="1446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65012" y="230094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93661" y="29283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41617" y="3398713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05693" y="39069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621572" y="440811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398002" y="5251264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408766" y="5928158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1E8BF-7B84-92D2-74C6-3C8012E5A9E7}"/>
              </a:ext>
            </a:extLst>
          </p:cNvPr>
          <p:cNvSpPr/>
          <p:nvPr/>
        </p:nvSpPr>
        <p:spPr>
          <a:xfrm>
            <a:off x="4454937" y="34224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-1000Gal = rate scale = 7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CDC47-7C66-5FAE-7FE1-D24E6D99617F}"/>
              </a:ext>
            </a:extLst>
          </p:cNvPr>
          <p:cNvSpPr txBox="1"/>
          <p:nvPr/>
        </p:nvSpPr>
        <p:spPr>
          <a:xfrm>
            <a:off x="4560125" y="288570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and 12 miles per 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AAC48-E385-A068-47D1-2983E95DF48C}"/>
              </a:ext>
            </a:extLst>
          </p:cNvPr>
          <p:cNvSpPr txBox="1"/>
          <p:nvPr/>
        </p:nvSpPr>
        <p:spPr>
          <a:xfrm>
            <a:off x="4667003" y="3978234"/>
            <a:ext cx="762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Scale ; 0 - 50. Good ; 51 - 100. Moderate ; 101 - 150. Unhealthy for Sensitive Groups (USG) ; 151 - 200. Unhealthy.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6E8A1-8A20-19D4-4B00-35370325D2CB}"/>
              </a:ext>
            </a:extLst>
          </p:cNvPr>
          <p:cNvSpPr txBox="1"/>
          <p:nvPr/>
        </p:nvSpPr>
        <p:spPr>
          <a:xfrm>
            <a:off x="4500747" y="4275117"/>
            <a:ext cx="472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normal conversation is about 60 dB</a:t>
            </a:r>
            <a:r>
              <a:rPr lang="en-US" sz="1400" dirty="0"/>
              <a:t>, and a motorcycle engine running is about 95 </a:t>
            </a:r>
            <a:r>
              <a:rPr lang="en-US" sz="1400" dirty="0" err="1"/>
              <a:t>dB.</a:t>
            </a:r>
            <a:r>
              <a:rPr lang="en-US" sz="1400" dirty="0"/>
              <a:t> Noise above 70 dB over a prolonged period of time may start to damage your hearing. Loud noise above 120 dB can cause immediate harm to your ears.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594EC-A915-634E-EEAA-3104EFB3E1BD}"/>
              </a:ext>
            </a:extLst>
          </p:cNvPr>
          <p:cNvSpPr/>
          <p:nvPr/>
        </p:nvSpPr>
        <p:spPr>
          <a:xfrm>
            <a:off x="4484915" y="5223646"/>
            <a:ext cx="488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6.6 or lower indicates acidic soil, 6.7 to 7.3 means neutral soil, and a reading higher than 7.3 means the soil is basic.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65415-3BB7-CCF9-1B8C-552F38234BFE}"/>
              </a:ext>
            </a:extLst>
          </p:cNvPr>
          <p:cNvSpPr/>
          <p:nvPr/>
        </p:nvSpPr>
        <p:spPr>
          <a:xfrm>
            <a:off x="4686795" y="5793662"/>
            <a:ext cx="4754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yearly temperature is 22.4 degrees Celsius, ranging from an average minimum of 12.2 degrees to a maximum of 29.9 degrees.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D17256-EF4A-FD6C-2B40-7644C6468B31}"/>
              </a:ext>
            </a:extLst>
          </p:cNvPr>
          <p:cNvSpPr/>
          <p:nvPr/>
        </p:nvSpPr>
        <p:spPr>
          <a:xfrm>
            <a:off x="4318659" y="2238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typically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0.3 to 5 meter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though a few recent ones are now equipped with 0.5~10 meter sensors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A71F64-A3F6-CD56-E581-5AE95B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96" y="0"/>
            <a:ext cx="4245429" cy="6792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78C6F-6990-F676-195C-ACD14C094AFE}"/>
              </a:ext>
            </a:extLst>
          </p:cNvPr>
          <p:cNvSpPr/>
          <p:nvPr/>
        </p:nvSpPr>
        <p:spPr>
          <a:xfrm>
            <a:off x="4392706" y="1599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10Gy or higher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while 4-5Gy will kill within 60 days, and less than 1.5-2Gy will not be lethal in the short term.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14911</TotalTime>
  <Words>339</Words>
  <Application>Microsoft Macintosh PowerPoint</Application>
  <PresentationFormat>Widescreen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Roboto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15</cp:revision>
  <dcterms:created xsi:type="dcterms:W3CDTF">2022-07-02T16:33:38Z</dcterms:created>
  <dcterms:modified xsi:type="dcterms:W3CDTF">2022-07-17T12:28:02Z</dcterms:modified>
</cp:coreProperties>
</file>