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/>
    <p:restoredTop sz="79365"/>
  </p:normalViewPr>
  <p:slideViewPr>
    <p:cSldViewPr snapToGrid="0" snapToObjects="1">
      <p:cViewPr varScale="1">
        <p:scale>
          <a:sx n="90" d="100"/>
          <a:sy n="90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6C44B-53EF-BE44-990E-3F0AD29AC0A6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90409-4E31-4C43-B1DA-4A8FC1207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61C-A607-83E6-9ABA-27E4B75B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67DF-8075-E765-F315-376FC208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79BA-C871-5EFE-AE30-942ADE0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FE7F-A9AD-029E-8E77-A04E3321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40F2-B03F-3A9D-556C-DBF489C0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A6B0-D409-CC4A-9918-1B6D3A2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87B6-28D7-E23E-F2B1-BC6D0A84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CB70-BB17-92C0-D26E-BAE59C04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C17D-6E26-BC87-FEBC-A33CF9CB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BD2E-7E78-83BF-6B5C-FAE859F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49335-571E-AB4C-55AC-0D0BE058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8E4C-CCF3-8E24-73B1-44D5239A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1058-78C6-5B82-F6E1-10912B7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9B74-4828-4773-6AE2-ABCA3736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DCA6-0718-09F4-8F4C-5F257F67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0EA-0CE1-A64F-23CA-4A46789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4D4-62AD-E56F-6808-32326AA4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E5A-827A-7C64-DB09-A8BDEC25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251E-B12D-AB95-C9A2-EFDEB6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C13E-7CB8-6B74-1F67-8F14158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D95-0EC7-9391-530B-F6B10E28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32D6-8983-A825-52F3-2DCC64B5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05BF-82D7-A585-C643-4107FF9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AD20-4A5D-9F37-B9DD-EF3E4DA1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6036-DC9E-05FE-E1D1-B7C49B5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B12-976E-8141-2C67-A989F1D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3FA0-78F2-AEA6-0774-FB8EBD6A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81C7-F344-6D14-A2C0-7435C52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0F01-D83A-F349-ABC1-4E446BA7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4907-B8FF-3DD2-5C53-060C1BD5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156A-3BCF-1770-F1F2-F4FEBA0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38D4-60FF-A023-401F-812889B0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408E-9346-7CF0-B3BF-6CA5A64A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1B43D-8EEC-4962-19A1-AFCDA9DD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FDBB2-676B-C309-D68A-35104A8C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80AD-17FF-5315-6B6E-709DE31D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03F9-872F-7898-58CD-C534B52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12E1E-AC9F-C399-F2EF-D90366B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94B54-2FC1-CA8B-EAAF-CB318DD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6AA-CAF9-1E01-83C6-3E98D95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84B5-5D39-DCC3-EC7F-88B3DF4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14C0-E738-3570-778E-8D9D7B73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79BE-308C-9000-4FCF-FB0E37B4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12F60-A195-18EE-4D2A-1E22BBEA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CEA7F-D432-2716-46C3-54866628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7AC6-387C-8D6A-D9AC-0218051A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1B9-A3B2-5C94-F339-30F1879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7B6C-C70B-97BB-7CE5-0B237BE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A5A6-AA9E-75F0-FDE4-036BDE6C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D36-EA53-CAEA-13B1-1D41258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4B36-6449-A599-9400-D6439C70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80539-5E70-BA81-4447-BE9E2B8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722-F754-D622-22AC-FAA9C20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A1A1-1B37-0E79-3330-91553B844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822E-AEB9-0888-46C5-F71EE7B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E83D-7667-CC72-4587-7333CEBB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B67B-4F1B-CA5E-5045-F9CCDAC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A9ED-C876-9905-AB65-B86E0935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DECF-CD4F-16C2-F9C5-B2E0D2D5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5DA0-ECC4-04C2-1BDC-E02C8C0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FFF0-5321-A60A-C9BD-09369622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4721-803B-334F-9505-91777EDC8CAF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89F4-B4C2-6703-A948-D0846611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C093-B5D8-1B8A-56C7-2E8A23814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E060BAC-EEA7-302C-07D1-5E6E25A7996C}"/>
              </a:ext>
            </a:extLst>
          </p:cNvPr>
          <p:cNvSpPr/>
          <p:nvPr/>
        </p:nvSpPr>
        <p:spPr>
          <a:xfrm>
            <a:off x="6051665" y="5408418"/>
            <a:ext cx="4694309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A88ACC-C757-36DD-3D0D-62F31DF4385C}"/>
              </a:ext>
            </a:extLst>
          </p:cNvPr>
          <p:cNvSpPr/>
          <p:nvPr/>
        </p:nvSpPr>
        <p:spPr>
          <a:xfrm>
            <a:off x="5985164" y="4426683"/>
            <a:ext cx="4736000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31C016-2774-1689-722D-15197279F9F4}"/>
              </a:ext>
            </a:extLst>
          </p:cNvPr>
          <p:cNvSpPr/>
          <p:nvPr/>
        </p:nvSpPr>
        <p:spPr>
          <a:xfrm>
            <a:off x="5968538" y="3533552"/>
            <a:ext cx="4773891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998078-D0B4-2D40-9366-D688BD7087F7}"/>
              </a:ext>
            </a:extLst>
          </p:cNvPr>
          <p:cNvSpPr/>
          <p:nvPr/>
        </p:nvSpPr>
        <p:spPr>
          <a:xfrm>
            <a:off x="5918662" y="2402958"/>
            <a:ext cx="4671367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CE4C5-F993-F34E-E6F1-EA7738C9BF78}"/>
              </a:ext>
            </a:extLst>
          </p:cNvPr>
          <p:cNvSpPr txBox="1"/>
          <p:nvPr/>
        </p:nvSpPr>
        <p:spPr>
          <a:xfrm>
            <a:off x="2751055" y="91052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Sensor # 400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6240308" y="183923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3557B8-E6FF-D6D1-B691-6F5682962843}"/>
              </a:ext>
            </a:extLst>
          </p:cNvPr>
          <p:cNvSpPr/>
          <p:nvPr/>
        </p:nvSpPr>
        <p:spPr>
          <a:xfrm>
            <a:off x="8156254" y="185001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866033-7E13-D58A-99EC-3BAAF30FC54B}"/>
              </a:ext>
            </a:extLst>
          </p:cNvPr>
          <p:cNvSpPr/>
          <p:nvPr/>
        </p:nvSpPr>
        <p:spPr>
          <a:xfrm>
            <a:off x="8914297" y="182428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64585-37A5-F27F-590B-0F4557FBC580}"/>
              </a:ext>
            </a:extLst>
          </p:cNvPr>
          <p:cNvSpPr/>
          <p:nvPr/>
        </p:nvSpPr>
        <p:spPr>
          <a:xfrm>
            <a:off x="9636712" y="183418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6002239" y="-126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6250204" y="24072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6272528" y="305595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6326809" y="3505038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6290885" y="401330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6279174" y="442938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6254911" y="494521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6066368" y="5521202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0CD411-510A-78D9-4CDE-0F20B9D3E743}"/>
              </a:ext>
            </a:extLst>
          </p:cNvPr>
          <p:cNvSpPr/>
          <p:nvPr/>
        </p:nvSpPr>
        <p:spPr>
          <a:xfrm>
            <a:off x="8238917" y="2432174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47A88C-6CCD-D326-4B92-225752E95DF3}"/>
              </a:ext>
            </a:extLst>
          </p:cNvPr>
          <p:cNvSpPr/>
          <p:nvPr/>
        </p:nvSpPr>
        <p:spPr>
          <a:xfrm>
            <a:off x="8996960" y="2448976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EE32F7-BA5C-1AF4-F904-A0E544C32ED0}"/>
              </a:ext>
            </a:extLst>
          </p:cNvPr>
          <p:cNvSpPr/>
          <p:nvPr/>
        </p:nvSpPr>
        <p:spPr>
          <a:xfrm>
            <a:off x="9783171" y="243760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A4FAD5-29AD-B1C6-AA90-4726E5F1A81F}"/>
              </a:ext>
            </a:extLst>
          </p:cNvPr>
          <p:cNvSpPr/>
          <p:nvPr/>
        </p:nvSpPr>
        <p:spPr>
          <a:xfrm>
            <a:off x="8236937" y="30002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4A6DAF-448C-720A-FC72-C33D1DE40838}"/>
              </a:ext>
            </a:extLst>
          </p:cNvPr>
          <p:cNvSpPr/>
          <p:nvPr/>
        </p:nvSpPr>
        <p:spPr>
          <a:xfrm>
            <a:off x="9016246" y="30170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3206B7-8208-3030-4C49-F228B2716D2F}"/>
              </a:ext>
            </a:extLst>
          </p:cNvPr>
          <p:cNvSpPr/>
          <p:nvPr/>
        </p:nvSpPr>
        <p:spPr>
          <a:xfrm>
            <a:off x="9844985" y="29843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A5CB2-19B7-077E-9DB7-62F95C38F31E}"/>
              </a:ext>
            </a:extLst>
          </p:cNvPr>
          <p:cNvSpPr/>
          <p:nvPr/>
        </p:nvSpPr>
        <p:spPr>
          <a:xfrm>
            <a:off x="8310634" y="409585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201024-53AC-767E-9B33-21CC52C8AED5}"/>
              </a:ext>
            </a:extLst>
          </p:cNvPr>
          <p:cNvSpPr/>
          <p:nvPr/>
        </p:nvSpPr>
        <p:spPr>
          <a:xfrm>
            <a:off x="9068677" y="4133924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F42EFF-32DC-1DC4-8613-72AABE9CA9B8}"/>
              </a:ext>
            </a:extLst>
          </p:cNvPr>
          <p:cNvSpPr/>
          <p:nvPr/>
        </p:nvSpPr>
        <p:spPr>
          <a:xfrm>
            <a:off x="9791092" y="4143820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EE29F5-79D9-D1A6-D1FE-252E60BD8FE6}"/>
              </a:ext>
            </a:extLst>
          </p:cNvPr>
          <p:cNvSpPr/>
          <p:nvPr/>
        </p:nvSpPr>
        <p:spPr>
          <a:xfrm>
            <a:off x="8308654" y="472768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B5C806-EDE4-A610-0C57-991B2CB1E045}"/>
              </a:ext>
            </a:extLst>
          </p:cNvPr>
          <p:cNvSpPr/>
          <p:nvPr/>
        </p:nvSpPr>
        <p:spPr>
          <a:xfrm>
            <a:off x="9066697" y="470195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B7ED6E-F51B-AF26-213F-814A6C6881EF}"/>
              </a:ext>
            </a:extLst>
          </p:cNvPr>
          <p:cNvSpPr/>
          <p:nvPr/>
        </p:nvSpPr>
        <p:spPr>
          <a:xfrm>
            <a:off x="9789112" y="471185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E65BB4-6824-FEB6-0030-62FABC17D0D3}"/>
              </a:ext>
            </a:extLst>
          </p:cNvPr>
          <p:cNvSpPr/>
          <p:nvPr/>
        </p:nvSpPr>
        <p:spPr>
          <a:xfrm>
            <a:off x="8298855" y="5457163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F90492-EF4B-C58A-6728-D645A8A124DD}"/>
              </a:ext>
            </a:extLst>
          </p:cNvPr>
          <p:cNvSpPr/>
          <p:nvPr/>
        </p:nvSpPr>
        <p:spPr>
          <a:xfrm>
            <a:off x="9056898" y="5431435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0DB7E-27D9-3FCA-9E44-138D4564A662}"/>
              </a:ext>
            </a:extLst>
          </p:cNvPr>
          <p:cNvSpPr/>
          <p:nvPr/>
        </p:nvSpPr>
        <p:spPr>
          <a:xfrm>
            <a:off x="9779313" y="5441331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505634-4DC5-A510-0FD8-D42546DA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6117" r="24824" b="1882"/>
          <a:stretch/>
        </p:blipFill>
        <p:spPr bwMode="auto">
          <a:xfrm>
            <a:off x="2893947" y="1929217"/>
            <a:ext cx="2167151" cy="20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D0C86C-5247-95A8-38BD-DF581E20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25" y="4372392"/>
            <a:ext cx="1858222" cy="183286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E896728-0C21-6805-CD66-786FC14A0AAD}"/>
              </a:ext>
            </a:extLst>
          </p:cNvPr>
          <p:cNvSpPr txBox="1"/>
          <p:nvPr/>
        </p:nvSpPr>
        <p:spPr>
          <a:xfrm>
            <a:off x="2636875" y="255182"/>
            <a:ext cx="372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IOT Data Services Showcase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F34A8F-C4C2-B5E5-C0E6-8B4FE9B452CB}"/>
              </a:ext>
            </a:extLst>
          </p:cNvPr>
          <p:cNvSpPr txBox="1"/>
          <p:nvPr/>
        </p:nvSpPr>
        <p:spPr>
          <a:xfrm>
            <a:off x="6201321" y="122609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Sensor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408B2-5F85-C5D2-ABA9-B6F3BD644CC1}"/>
              </a:ext>
            </a:extLst>
          </p:cNvPr>
          <p:cNvSpPr txBox="1"/>
          <p:nvPr/>
        </p:nvSpPr>
        <p:spPr>
          <a:xfrm>
            <a:off x="8203786" y="1208372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CFCCBD-C201-0162-FC4D-853D7A5CB8F3}"/>
              </a:ext>
            </a:extLst>
          </p:cNvPr>
          <p:cNvCxnSpPr>
            <a:cxnSpLocks/>
          </p:cNvCxnSpPr>
          <p:nvPr/>
        </p:nvCxnSpPr>
        <p:spPr>
          <a:xfrm>
            <a:off x="2551814" y="786809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C9F8B8-7E24-62DE-7A2C-B0F47AAED580}"/>
              </a:ext>
            </a:extLst>
          </p:cNvPr>
          <p:cNvCxnSpPr>
            <a:cxnSpLocks/>
          </p:cNvCxnSpPr>
          <p:nvPr/>
        </p:nvCxnSpPr>
        <p:spPr>
          <a:xfrm>
            <a:off x="2853069" y="6085366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28811-EDA0-F2DE-8C18-50181A987A58}"/>
              </a:ext>
            </a:extLst>
          </p:cNvPr>
          <p:cNvSpPr/>
          <p:nvPr/>
        </p:nvSpPr>
        <p:spPr>
          <a:xfrm>
            <a:off x="8261747" y="35779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B90928-5AD0-A14A-5931-A48F6ADE4B2C}"/>
              </a:ext>
            </a:extLst>
          </p:cNvPr>
          <p:cNvSpPr/>
          <p:nvPr/>
        </p:nvSpPr>
        <p:spPr>
          <a:xfrm>
            <a:off x="9041056" y="35947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1C6B7D-03DB-6BFF-0CDB-D975CB98CB7C}"/>
              </a:ext>
            </a:extLst>
          </p:cNvPr>
          <p:cNvSpPr/>
          <p:nvPr/>
        </p:nvSpPr>
        <p:spPr>
          <a:xfrm>
            <a:off x="9869795" y="35620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971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241EB-5B9D-0184-BCE6-832FF4E0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23" y="831272"/>
            <a:ext cx="4084205" cy="1569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BD239-7B7E-77C3-6F60-4DEDA860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59" y="2619569"/>
            <a:ext cx="2126673" cy="2168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956C7-CD81-1EA6-CC28-A9EFAD329268}"/>
              </a:ext>
            </a:extLst>
          </p:cNvPr>
          <p:cNvSpPr txBox="1"/>
          <p:nvPr/>
        </p:nvSpPr>
        <p:spPr>
          <a:xfrm>
            <a:off x="3373120" y="5127413"/>
            <a:ext cx="158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Alerts: 95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3BA4F00-17EA-EE3B-9A80-D51B8F435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34457"/>
              </p:ext>
            </p:extLst>
          </p:nvPr>
        </p:nvGraphicFramePr>
        <p:xfrm>
          <a:off x="3352800" y="5564293"/>
          <a:ext cx="4443306" cy="103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1102">
                  <a:extLst>
                    <a:ext uri="{9D8B030D-6E8A-4147-A177-3AD203B41FA5}">
                      <a16:colId xmlns:a16="http://schemas.microsoft.com/office/drawing/2014/main" val="1824476777"/>
                    </a:ext>
                  </a:extLst>
                </a:gridCol>
                <a:gridCol w="1481102">
                  <a:extLst>
                    <a:ext uri="{9D8B030D-6E8A-4147-A177-3AD203B41FA5}">
                      <a16:colId xmlns:a16="http://schemas.microsoft.com/office/drawing/2014/main" val="944925311"/>
                    </a:ext>
                  </a:extLst>
                </a:gridCol>
                <a:gridCol w="1481102">
                  <a:extLst>
                    <a:ext uri="{9D8B030D-6E8A-4147-A177-3AD203B41FA5}">
                      <a16:colId xmlns:a16="http://schemas.microsoft.com/office/drawing/2014/main" val="2317435871"/>
                    </a:ext>
                  </a:extLst>
                </a:gridCol>
              </a:tblGrid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6044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76699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71571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8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39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2455116" y="1732912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1898072" y="1446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2465012" y="230094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2593661" y="292836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2541617" y="3398713"/>
            <a:ext cx="1862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Seismic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2505693" y="390698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2621572" y="4408116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2398002" y="5251264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2408766" y="5928158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11E8BF-7B84-92D2-74C6-3C8012E5A9E7}"/>
              </a:ext>
            </a:extLst>
          </p:cNvPr>
          <p:cNvSpPr/>
          <p:nvPr/>
        </p:nvSpPr>
        <p:spPr>
          <a:xfrm>
            <a:off x="4454937" y="342246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-1000Gal = rate scale = 7 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CDC47-7C66-5FAE-7FE1-D24E6D99617F}"/>
              </a:ext>
            </a:extLst>
          </p:cNvPr>
          <p:cNvSpPr txBox="1"/>
          <p:nvPr/>
        </p:nvSpPr>
        <p:spPr>
          <a:xfrm>
            <a:off x="4560125" y="288570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and 12 miles per hour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AAC48-E385-A068-47D1-2983E95DF48C}"/>
              </a:ext>
            </a:extLst>
          </p:cNvPr>
          <p:cNvSpPr txBox="1"/>
          <p:nvPr/>
        </p:nvSpPr>
        <p:spPr>
          <a:xfrm>
            <a:off x="4667003" y="3978234"/>
            <a:ext cx="762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Scale ; 0 - 50. Good ; 51 - 100. Moderate ; 101 - 150. Unhealthy for Sensitive Groups (USG) ; 151 - 200. Unhealthy.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6E8A1-8A20-19D4-4B00-35370325D2CB}"/>
              </a:ext>
            </a:extLst>
          </p:cNvPr>
          <p:cNvSpPr txBox="1"/>
          <p:nvPr/>
        </p:nvSpPr>
        <p:spPr>
          <a:xfrm>
            <a:off x="4500747" y="4275117"/>
            <a:ext cx="472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normal conversation is about 60 dB</a:t>
            </a:r>
            <a:r>
              <a:rPr lang="en-US" sz="1400" dirty="0"/>
              <a:t>, and a motorcycle engine running is about 95 </a:t>
            </a:r>
            <a:r>
              <a:rPr lang="en-US" sz="1400" dirty="0" err="1"/>
              <a:t>dB.</a:t>
            </a:r>
            <a:r>
              <a:rPr lang="en-US" sz="1400" dirty="0"/>
              <a:t> Noise above 70 dB over a prolonged period of time may start to damage your hearing. Loud noise above 120 dB can cause immediate harm to your ears.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594EC-A915-634E-EEAA-3104EFB3E1BD}"/>
              </a:ext>
            </a:extLst>
          </p:cNvPr>
          <p:cNvSpPr/>
          <p:nvPr/>
        </p:nvSpPr>
        <p:spPr>
          <a:xfrm>
            <a:off x="4484915" y="5223646"/>
            <a:ext cx="488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6.6 or lower indicates acidic soil, 6.7 to 7.3 means neutral soil, and a reading higher than 7.3 means the soil is basic.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965415-3BB7-CCF9-1B8C-552F38234BFE}"/>
              </a:ext>
            </a:extLst>
          </p:cNvPr>
          <p:cNvSpPr/>
          <p:nvPr/>
        </p:nvSpPr>
        <p:spPr>
          <a:xfrm>
            <a:off x="4686795" y="5793662"/>
            <a:ext cx="4754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yearly temperature is 22.4 degrees Celsius, ranging from an average minimum of 12.2 degrees to a maximum of 29.9 degrees.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D17256-EF4A-FD6C-2B40-7644C6468B31}"/>
              </a:ext>
            </a:extLst>
          </p:cNvPr>
          <p:cNvSpPr/>
          <p:nvPr/>
        </p:nvSpPr>
        <p:spPr>
          <a:xfrm>
            <a:off x="4318659" y="2238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typically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0.3 to 5 meter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though a few recent ones are now equipped with 0.5~10 meter sensors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A71F64-A3F6-CD56-E581-5AE95B6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96" y="0"/>
            <a:ext cx="4245429" cy="6792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78C6F-6990-F676-195C-ACD14C094AFE}"/>
              </a:ext>
            </a:extLst>
          </p:cNvPr>
          <p:cNvSpPr/>
          <p:nvPr/>
        </p:nvSpPr>
        <p:spPr>
          <a:xfrm>
            <a:off x="4392706" y="1599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10Gy or higher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while 4-5Gy will kill within 60 days, and less than 1.5-2Gy will not be lethal in the short term.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24965</TotalTime>
  <Words>353</Words>
  <Application>Microsoft Macintosh PowerPoint</Application>
  <PresentationFormat>Widescreen</PresentationFormat>
  <Paragraphs>72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Green</dc:creator>
  <cp:lastModifiedBy>Gregory Green</cp:lastModifiedBy>
  <cp:revision>17</cp:revision>
  <dcterms:created xsi:type="dcterms:W3CDTF">2022-07-02T16:33:38Z</dcterms:created>
  <dcterms:modified xsi:type="dcterms:W3CDTF">2022-07-26T15:15:09Z</dcterms:modified>
</cp:coreProperties>
</file>