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7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6DB5-F7AB-CD48-8E79-0CEC25F64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A550F-1DE9-B549-B0AE-20D5F634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9891-4940-984D-B943-94E6634C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4F16-FA05-6545-A563-8F5E750D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190D-BC8F-5543-BA5D-BA70F278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5AC6-EF14-4C4D-ABB4-2F469BD2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BABB8-9C69-2943-AFD2-F4F1D7FB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DCC7-B223-5447-95F7-0069A240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62E7-C208-8C42-A9F4-D2FFC90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9657-B6B8-0648-9D30-F6F20D21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0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F8DA5-8F20-9044-975E-3CAA3D0F3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64FC8-8DCC-2B41-A98A-EA4E59ED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D37E-8EEC-224A-8221-BFABF10E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3612-A73D-3D49-AAA2-D0439CB6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E155-0B1C-B84A-BDD8-ED90504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0017-8F0E-9C42-B631-B2140C4B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5200-A72A-BD43-A0DB-1C7280E0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F758-D4DB-A14B-B7D4-9623273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D255-54EA-FD41-89BF-F70DDF30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82E5-17E8-7D42-91C2-B7A90051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E69B-61D0-E14B-8089-752EE4D4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671BE-87E8-034D-AD6B-BE51BA1C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CD9C-D8EA-0F4A-9B47-39C576FD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6D88-E87F-684D-AC44-236C66DE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D275-4030-3941-8411-506C2C8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E75A-FDF5-BD4D-835C-22CD2A0A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575E-BB91-9440-8230-41D60FB50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1B63-B1FF-CF4B-9C93-7E8DA0B8D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20F8-8E93-FA41-8FEE-3603E926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319B2-ED39-D44D-8086-C66520DB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548E-ACDE-FC48-9F74-BD71D12D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EAEA-CA5F-9445-ACED-C0D0E886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2DB8-DAB5-0C49-B088-2369D5F14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50A5A-FE6F-094D-9A13-A64ACE1F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2374E-B27F-C442-9D7C-6A3444277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D94CE-4640-9242-A46F-16A2F35D1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D7EB9-E4C3-A54A-9B86-48CE06B6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09B45-0B77-3C43-95E9-6E21B9B0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94D7-105A-6B4C-827C-4CD9B64B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F26E-DCD3-0741-BF7B-448A17D2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76D79-6A34-2A4A-AD79-731A25E6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148A2-6A93-CA4A-B076-8B693B3F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99220-5458-984B-8B74-00E0AE7F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4BE7B-F7A4-3D45-8166-7B18C554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7B25-EF98-5544-8172-B5E8AAA9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76277-4142-5C47-A38C-3EB74DBA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6FA-3CE4-6D46-BC4B-114304E5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CD79-C401-7545-88CE-1DC95DFE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2A43-662E-5045-B3F3-418E2B33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2BBFC-420B-5241-90B7-90BFF5F3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DA746-E780-364B-B7F4-EC32EF32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673B-338C-FF42-9309-B2376FB4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E3F9-15A5-6D47-AF10-B05B6510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775A7-12AE-1C4C-BD1A-BD1E903CC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857F-7296-D941-B945-1A9A6029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E82A-AEF3-FE46-9587-E786D059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585F-2D61-6946-846B-91DF92D7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40C09-2C86-E447-9BD9-3574D0E5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AE1C9-ED6C-8148-84FB-E012FC0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BA89-2745-2641-BD43-0013BC1F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F420-C9CF-B942-8A34-EE0F080CF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1C70-AF7F-C744-A094-F4B57E429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3807-6A69-854F-8CFE-E365B3367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7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15152-E6CF-3B42-8C80-D0404E871DF3}"/>
              </a:ext>
            </a:extLst>
          </p:cNvPr>
          <p:cNvSpPr/>
          <p:nvPr/>
        </p:nvSpPr>
        <p:spPr>
          <a:xfrm>
            <a:off x="2434975" y="1498599"/>
            <a:ext cx="1654425" cy="40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halkduster" panose="03050602040202020205" pitchFamily="66" charset="77"/>
              </a:rPr>
              <a:t>Molecule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A86AC-5ED9-FE43-A7CB-C81595332594}"/>
              </a:ext>
            </a:extLst>
          </p:cNvPr>
          <p:cNvSpPr/>
          <p:nvPr/>
        </p:nvSpPr>
        <p:spPr>
          <a:xfrm>
            <a:off x="2434975" y="1900719"/>
            <a:ext cx="1654425" cy="256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smiles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645DA-C80D-E248-AB56-D94A15B037E7}"/>
              </a:ext>
            </a:extLst>
          </p:cNvPr>
          <p:cNvSpPr/>
          <p:nvPr/>
        </p:nvSpPr>
        <p:spPr>
          <a:xfrm>
            <a:off x="2432337" y="2157360"/>
            <a:ext cx="1654425" cy="256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moleFile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08C99-E308-9A49-97E2-2BA142F6F735}"/>
              </a:ext>
            </a:extLst>
          </p:cNvPr>
          <p:cNvSpPr/>
          <p:nvPr/>
        </p:nvSpPr>
        <p:spPr>
          <a:xfrm>
            <a:off x="2438687" y="2417710"/>
            <a:ext cx="1654425" cy="256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weight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AAFCF-A741-3140-87B8-D62011DFCA98}"/>
              </a:ext>
            </a:extLst>
          </p:cNvPr>
          <p:cNvSpPr/>
          <p:nvPr/>
        </p:nvSpPr>
        <p:spPr>
          <a:xfrm>
            <a:off x="2432336" y="2678060"/>
            <a:ext cx="1654425" cy="256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EB437-189A-1640-945E-577BE1B2C2E0}"/>
              </a:ext>
            </a:extLst>
          </p:cNvPr>
          <p:cNvSpPr/>
          <p:nvPr/>
        </p:nvSpPr>
        <p:spPr>
          <a:xfrm>
            <a:off x="2438686" y="2941906"/>
            <a:ext cx="1654425" cy="256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42940-BD63-FA45-9439-128B2ECC55D3}"/>
              </a:ext>
            </a:extLst>
          </p:cNvPr>
          <p:cNvSpPr/>
          <p:nvPr/>
        </p:nvSpPr>
        <p:spPr>
          <a:xfrm>
            <a:off x="2432335" y="3209248"/>
            <a:ext cx="1654425" cy="256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7719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6E99BD-7372-314B-AA3D-15D5CD8A973E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218415" y="2973512"/>
            <a:ext cx="51713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702809-D04F-1E44-A768-9E08373FB411}"/>
              </a:ext>
            </a:extLst>
          </p:cNvPr>
          <p:cNvGrpSpPr/>
          <p:nvPr/>
        </p:nvGrpSpPr>
        <p:grpSpPr>
          <a:xfrm>
            <a:off x="2283474" y="1319607"/>
            <a:ext cx="5615640" cy="2335895"/>
            <a:chOff x="2283474" y="1319607"/>
            <a:chExt cx="5615640" cy="2335895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BED0F2EE-168F-584E-8C19-B271BB4D162F}"/>
                </a:ext>
              </a:extLst>
            </p:cNvPr>
            <p:cNvSpPr/>
            <p:nvPr/>
          </p:nvSpPr>
          <p:spPr>
            <a:xfrm>
              <a:off x="3773611" y="1374639"/>
              <a:ext cx="3228652" cy="2280863"/>
            </a:xfrm>
            <a:prstGeom prst="cloud">
              <a:avLst/>
            </a:prstGeom>
            <a:solidFill>
              <a:schemeClr val="bg1">
                <a:lumMod val="9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B861BC-019A-4F42-A328-D1F57164AF01}"/>
                </a:ext>
              </a:extLst>
            </p:cNvPr>
            <p:cNvSpPr/>
            <p:nvPr/>
          </p:nvSpPr>
          <p:spPr>
            <a:xfrm>
              <a:off x="5917057" y="2221402"/>
              <a:ext cx="1491466" cy="12654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halkduster" panose="03050602040202020205" pitchFamily="66" charset="77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46439-A731-C248-86A5-DB2BD69D59CC}"/>
                </a:ext>
              </a:extLst>
            </p:cNvPr>
            <p:cNvSpPr/>
            <p:nvPr/>
          </p:nvSpPr>
          <p:spPr>
            <a:xfrm>
              <a:off x="5826301" y="2212839"/>
              <a:ext cx="1491466" cy="12654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halkduster" panose="03050602040202020205" pitchFamily="66" charset="77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BAA4AE2-2E21-C54C-BA7F-6186CC186E6C}"/>
                </a:ext>
              </a:extLst>
            </p:cNvPr>
            <p:cNvSpPr/>
            <p:nvPr/>
          </p:nvSpPr>
          <p:spPr>
            <a:xfrm>
              <a:off x="4512872" y="1319607"/>
              <a:ext cx="1263721" cy="8743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halkduster" panose="03050602040202020205" pitchFamily="66" charset="77"/>
                </a:rPr>
                <a:t>Locator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CF1240-9A56-AF42-9F98-CA35E180EDB9}"/>
                </a:ext>
              </a:extLst>
            </p:cNvPr>
            <p:cNvGrpSpPr/>
            <p:nvPr/>
          </p:nvGrpSpPr>
          <p:grpSpPr>
            <a:xfrm>
              <a:off x="2976080" y="2340795"/>
              <a:ext cx="2993204" cy="1265434"/>
              <a:chOff x="3490644" y="2443536"/>
              <a:chExt cx="2993204" cy="126543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6B73BB9-5D2C-BC48-8F68-2D8F44D5386C}"/>
                  </a:ext>
                </a:extLst>
              </p:cNvPr>
              <p:cNvSpPr/>
              <p:nvPr/>
            </p:nvSpPr>
            <p:spPr>
              <a:xfrm>
                <a:off x="4241513" y="2443536"/>
                <a:ext cx="1491466" cy="126543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halkduster" panose="03050602040202020205" pitchFamily="66" charset="77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553B4B-9C93-B247-8E81-CC21C370FDEE}"/>
                  </a:ext>
                </a:extLst>
              </p:cNvPr>
              <p:cNvSpPr/>
              <p:nvPr/>
            </p:nvSpPr>
            <p:spPr>
              <a:xfrm>
                <a:off x="3490644" y="2753088"/>
                <a:ext cx="29932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halkduster" panose="03050602040202020205" pitchFamily="66" charset="77"/>
                  </a:rPr>
                  <a:t>Data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halkduster" panose="03050602040202020205" pitchFamily="66" charset="77"/>
                  </a:rPr>
                  <a:t>Node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208DFC-5E07-564E-98D4-25353EA85329}"/>
                </a:ext>
              </a:extLst>
            </p:cNvPr>
            <p:cNvGrpSpPr/>
            <p:nvPr/>
          </p:nvGrpSpPr>
          <p:grpSpPr>
            <a:xfrm>
              <a:off x="4905910" y="2205519"/>
              <a:ext cx="2993204" cy="1265434"/>
              <a:chOff x="3490644" y="2443536"/>
              <a:chExt cx="2993204" cy="126543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32D8868-56C7-DD42-A408-CF8029481655}"/>
                  </a:ext>
                </a:extLst>
              </p:cNvPr>
              <p:cNvSpPr/>
              <p:nvPr/>
            </p:nvSpPr>
            <p:spPr>
              <a:xfrm>
                <a:off x="4241513" y="2443536"/>
                <a:ext cx="1491466" cy="126543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halkduster" panose="03050602040202020205" pitchFamily="66" charset="77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1138BA-9D80-4045-8875-E0FC605E5B2B}"/>
                  </a:ext>
                </a:extLst>
              </p:cNvPr>
              <p:cNvSpPr/>
              <p:nvPr/>
            </p:nvSpPr>
            <p:spPr>
              <a:xfrm>
                <a:off x="3490644" y="2753088"/>
                <a:ext cx="29932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halkduster" panose="03050602040202020205" pitchFamily="66" charset="77"/>
                  </a:rPr>
                  <a:t>Data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halkduster" panose="03050602040202020205" pitchFamily="66" charset="77"/>
                  </a:rPr>
                  <a:t>Node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183009-C765-2849-939E-E46ED9F25DF6}"/>
                </a:ext>
              </a:extLst>
            </p:cNvPr>
            <p:cNvCxnSpPr>
              <a:cxnSpLocks/>
              <a:stCxn id="2" idx="3"/>
              <a:endCxn id="3" idx="0"/>
            </p:cNvCxnSpPr>
            <p:nvPr/>
          </p:nvCxnSpPr>
          <p:spPr>
            <a:xfrm flipH="1">
              <a:off x="4472682" y="2065914"/>
              <a:ext cx="225258" cy="274881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A9EAEE-8DF5-F84C-9468-DAAFCAAC692F}"/>
                </a:ext>
              </a:extLst>
            </p:cNvPr>
            <p:cNvCxnSpPr>
              <a:cxnSpLocks/>
              <a:stCxn id="7" idx="1"/>
              <a:endCxn id="2" idx="5"/>
            </p:cNvCxnSpPr>
            <p:nvPr/>
          </p:nvCxnSpPr>
          <p:spPr>
            <a:xfrm flipH="1" flipV="1">
              <a:off x="5591525" y="2065914"/>
              <a:ext cx="283674" cy="324924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668F15-6C38-1648-9218-55132A8364DC}"/>
                </a:ext>
              </a:extLst>
            </p:cNvPr>
            <p:cNvGrpSpPr/>
            <p:nvPr/>
          </p:nvGrpSpPr>
          <p:grpSpPr>
            <a:xfrm>
              <a:off x="2283474" y="1568786"/>
              <a:ext cx="1823138" cy="659590"/>
              <a:chOff x="2283474" y="1568786"/>
              <a:chExt cx="1823138" cy="6595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463997-A236-D64B-BF36-C68FD846C0FD}"/>
                  </a:ext>
                </a:extLst>
              </p:cNvPr>
              <p:cNvSpPr/>
              <p:nvPr/>
            </p:nvSpPr>
            <p:spPr>
              <a:xfrm>
                <a:off x="2283474" y="1568786"/>
                <a:ext cx="914400" cy="6595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halkduster" panose="03050602040202020205" pitchFamily="66" charset="77"/>
                  </a:rPr>
                  <a:t>Client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8DEBEB-657A-AF4E-A720-EE1FB5C7AFDD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97874" y="1898581"/>
                <a:ext cx="908738" cy="2049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651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Bradley Hand</vt:lpstr>
      <vt:lpstr>Calibri</vt:lpstr>
      <vt:lpstr>Calibri Light</vt:lpstr>
      <vt:lpstr>Chalkduster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Green</dc:creator>
  <cp:lastModifiedBy>Gregory Green</cp:lastModifiedBy>
  <cp:revision>7</cp:revision>
  <dcterms:created xsi:type="dcterms:W3CDTF">2018-06-12T02:15:27Z</dcterms:created>
  <dcterms:modified xsi:type="dcterms:W3CDTF">2018-06-12T04:08:33Z</dcterms:modified>
</cp:coreProperties>
</file>