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6DB5-F7AB-CD48-8E79-0CEC25F64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A550F-1DE9-B549-B0AE-20D5F634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9891-4940-984D-B943-94E6634C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4F16-FA05-6545-A563-8F5E750D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3190D-BC8F-5543-BA5D-BA70F278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0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5AC6-EF14-4C4D-ABB4-2F469BD2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BABB8-9C69-2943-AFD2-F4F1D7FB6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DCC7-B223-5447-95F7-0069A240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62E7-C208-8C42-A9F4-D2FFC90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9657-B6B8-0648-9D30-F6F20D21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0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F8DA5-8F20-9044-975E-3CAA3D0F3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64FC8-8DCC-2B41-A98A-EA4E59ED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D37E-8EEC-224A-8221-BFABF10E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3612-A73D-3D49-AAA2-D0439CB6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E155-0B1C-B84A-BDD8-ED905043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0017-8F0E-9C42-B631-B2140C4B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5200-A72A-BD43-A0DB-1C7280E0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F758-D4DB-A14B-B7D4-96232735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D255-54EA-FD41-89BF-F70DDF30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82E5-17E8-7D42-91C2-B7A90051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1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E69B-61D0-E14B-8089-752EE4D4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671BE-87E8-034D-AD6B-BE51BA1C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CD9C-D8EA-0F4A-9B47-39C576FD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86D88-E87F-684D-AC44-236C66DE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D275-4030-3941-8411-506C2C8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E75A-FDF5-BD4D-835C-22CD2A0A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575E-BB91-9440-8230-41D60FB50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E1B63-B1FF-CF4B-9C93-7E8DA0B8D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920F8-8E93-FA41-8FEE-3603E926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319B2-ED39-D44D-8086-C66520DB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0548E-ACDE-FC48-9F74-BD71D12D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EAEA-CA5F-9445-ACED-C0D0E886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62DB8-DAB5-0C49-B088-2369D5F14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50A5A-FE6F-094D-9A13-A64ACE1FF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2374E-B27F-C442-9D7C-6A3444277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D94CE-4640-9242-A46F-16A2F35D1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D7EB9-E4C3-A54A-9B86-48CE06B6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09B45-0B77-3C43-95E9-6E21B9B0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94D7-105A-6B4C-827C-4CD9B64B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F26E-DCD3-0741-BF7B-448A17D2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76D79-6A34-2A4A-AD79-731A25E6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148A2-6A93-CA4A-B076-8B693B3F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99220-5458-984B-8B74-00E0AE7F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4BE7B-F7A4-3D45-8166-7B18C554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7B25-EF98-5544-8172-B5E8AAA9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76277-4142-5C47-A38C-3EB74DBA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6FA-3CE4-6D46-BC4B-114304E5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CD79-C401-7545-88CE-1DC95DFE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2A43-662E-5045-B3F3-418E2B33A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2BBFC-420B-5241-90B7-90BFF5F3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DA746-E780-364B-B7F4-EC32EF32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3673B-338C-FF42-9309-B2376FB4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E3F9-15A5-6D47-AF10-B05B6510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775A7-12AE-1C4C-BD1A-BD1E903CC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857F-7296-D941-B945-1A9A6029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E82A-AEF3-FE46-9587-E786D059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585F-2D61-6946-846B-91DF92D7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40C09-2C86-E447-9BD9-3574D0E5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AE1C9-ED6C-8148-84FB-E012FC0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FBA89-2745-2641-BD43-0013BC1F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F420-C9CF-B942-8A34-EE0F080CF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44A0-71A8-5B4F-94E5-FE2B4FC573C9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1C70-AF7F-C744-A094-F4B57E429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3807-6A69-854F-8CFE-E365B3367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CBA7-EB51-3F45-972C-85A15930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7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19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Green</dc:creator>
  <cp:lastModifiedBy>Gregory Green</cp:lastModifiedBy>
  <cp:revision>1</cp:revision>
  <dcterms:created xsi:type="dcterms:W3CDTF">2018-06-12T02:15:27Z</dcterms:created>
  <dcterms:modified xsi:type="dcterms:W3CDTF">2018-06-12T02:16:26Z</dcterms:modified>
</cp:coreProperties>
</file>