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2"/>
  </p:notesMasterIdLst>
  <p:sldIdLst>
    <p:sldId id="256" r:id="rId2"/>
    <p:sldId id="280" r:id="rId3"/>
    <p:sldId id="257" r:id="rId4"/>
    <p:sldId id="285" r:id="rId5"/>
    <p:sldId id="286" r:id="rId6"/>
    <p:sldId id="261" r:id="rId7"/>
    <p:sldId id="258" r:id="rId8"/>
    <p:sldId id="259" r:id="rId9"/>
    <p:sldId id="260" r:id="rId10"/>
    <p:sldId id="284" r:id="rId11"/>
    <p:sldId id="282" r:id="rId12"/>
    <p:sldId id="28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 type="screen16x9"/>
  <p:notesSz cx="6858000" cy="9144000"/>
  <p:embeddedFontLst>
    <p:embeddedFont>
      <p:font typeface="Manrope" pitchFamily="2" charset="0"/>
      <p:regular r:id="rId33"/>
      <p:bold r:id="rId34"/>
    </p:embeddedFont>
    <p:embeddedFont>
      <p:font typeface="Manrope ExtraBold" pitchFamily="2" charset="0"/>
      <p:bold r:id="rId35"/>
    </p:embeddedFont>
    <p:embeddedFont>
      <p:font typeface="Manrope Medium" pitchFamily="2" charset="0"/>
      <p:regular r:id="rId36"/>
      <p:bold r:id="rId37"/>
    </p:embeddedFont>
    <p:embeddedFont>
      <p:font typeface="Space Grotesk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/>
    <p:restoredTop sz="94561"/>
  </p:normalViewPr>
  <p:slideViewPr>
    <p:cSldViewPr snapToGrid="0">
      <p:cViewPr varScale="1">
        <p:scale>
          <a:sx n="129" d="100"/>
          <a:sy n="129" d="100"/>
        </p:scale>
        <p:origin x="208" y="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f6f01a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f6f01a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98921b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98921b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c56e81e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cc56e81e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f98921b8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f98921b8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c56e81e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cc56e81e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98921b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98921b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c56e81e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cc56e81e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cc56e81e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cc56e81e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e04bf6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e04bf6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cc56e81e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cc56e81e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f98921b8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f98921b8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f6f01ac2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f6f01ac2_2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98921b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f98921b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7f6f01ac2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7f6f01ac2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f98921b8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f98921b8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f98921b8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f98921b8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cc56e81e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cc56e81e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cc56e81e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cc56e81e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6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5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c56e81e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c56e81e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f6f01ac2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f6f01ac2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56e81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56e81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98921b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98921b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Slide Option">
  <p:cSld name="CUSTOM_3_1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 amt="28000"/>
          </a:blip>
          <a:srcRect r="52319" b="15483"/>
          <a:stretch/>
        </p:blipFill>
        <p:spPr>
          <a:xfrm>
            <a:off x="0" y="0"/>
            <a:ext cx="4359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l="1661" b="166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CUSTOM_9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l="82682"/>
          <a:stretch/>
        </p:blipFill>
        <p:spPr>
          <a:xfrm>
            <a:off x="7297625" y="0"/>
            <a:ext cx="1918725" cy="52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Layout 1">
  <p:cSld name="CUSTOM_1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76877" y="1418734"/>
            <a:ext cx="238268" cy="238269"/>
          </a:xfrm>
          <a:custGeom>
            <a:avLst/>
            <a:gdLst/>
            <a:ahLst/>
            <a:cxnLst/>
            <a:rect l="l" t="t" r="r" b="b"/>
            <a:pathLst>
              <a:path w="476537" h="476537" extrusionOk="0">
                <a:moveTo>
                  <a:pt x="0" y="0"/>
                </a:moveTo>
                <a:lnTo>
                  <a:pt x="476538" y="0"/>
                </a:lnTo>
                <a:lnTo>
                  <a:pt x="476538" y="476538"/>
                </a:lnTo>
                <a:lnTo>
                  <a:pt x="0" y="476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79" name="Google Shape;79;p14"/>
          <p:cNvCxnSpPr/>
          <p:nvPr/>
        </p:nvCxnSpPr>
        <p:spPr>
          <a:xfrm>
            <a:off x="552950" y="606000"/>
            <a:ext cx="10800" cy="4061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t="8725" r="21148"/>
          <a:stretch/>
        </p:blipFill>
        <p:spPr>
          <a:xfrm>
            <a:off x="5331150" y="0"/>
            <a:ext cx="3817925" cy="29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ed Points Layout">
  <p:cSld name="CUSTOM_10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11250" y="19606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3275" y="21220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811250" y="27988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3275" y="29602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11250" y="3624975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83275" y="3786382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566925" y="21280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566925" y="29662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66925" y="3792382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0850" y="19606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230850" y="27988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230850" y="3624975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 Slide 1">
  <p:cSld name="CUSTOM_5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rot="10800000" flipH="1">
            <a:off x="1453078" y="3757475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453078" y="1417137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6"/>
          <p:cNvCxnSpPr/>
          <p:nvPr/>
        </p:nvCxnSpPr>
        <p:spPr>
          <a:xfrm rot="10800000" flipH="1">
            <a:off x="1453077" y="2195656"/>
            <a:ext cx="7176600" cy="2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1453078" y="2976575"/>
            <a:ext cx="7176600" cy="2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453078" y="1011803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453078" y="1792722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453078" y="257364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53078" y="33545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10800000" flipH="1">
            <a:off x="1453078" y="4492775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6"/>
          <p:cNvSpPr txBox="1"/>
          <p:nvPr/>
        </p:nvSpPr>
        <p:spPr>
          <a:xfrm>
            <a:off x="1453078" y="40898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Page 1">
  <p:cSld name="Default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8778"/>
          <a:stretch/>
        </p:blipFill>
        <p:spPr>
          <a:xfrm>
            <a:off x="0" y="0"/>
            <a:ext cx="3790276" cy="1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400" y="2008829"/>
            <a:ext cx="4638403" cy="2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000" y="2502350"/>
            <a:ext cx="5496700" cy="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8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 1">
  <p:cSld name="SECTION_HEADER_1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t="-13947" r="-4144"/>
          <a:stretch/>
        </p:blipFill>
        <p:spPr>
          <a:xfrm>
            <a:off x="-25600" y="2529975"/>
            <a:ext cx="3947801" cy="2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Speaker/Host) 1">
  <p:cSld name="TITLE_AND_BODY_1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Video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16525" y="456400"/>
            <a:ext cx="8292000" cy="415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7"/>
          <p:cNvGrpSpPr/>
          <p:nvPr/>
        </p:nvGrpSpPr>
        <p:grpSpPr>
          <a:xfrm>
            <a:off x="0" y="-11925"/>
            <a:ext cx="4698750" cy="5143600"/>
            <a:chOff x="0" y="-11925"/>
            <a:chExt cx="4698750" cy="5143600"/>
          </a:xfrm>
        </p:grpSpPr>
        <p:sp>
          <p:nvSpPr>
            <p:cNvPr id="31" name="Google Shape;31;p7"/>
            <p:cNvSpPr/>
            <p:nvPr/>
          </p:nvSpPr>
          <p:spPr>
            <a:xfrm>
              <a:off x="0" y="-11925"/>
              <a:ext cx="32715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1694600" y="-11925"/>
              <a:ext cx="2290500" cy="115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1694600" y="2243575"/>
              <a:ext cx="2290500" cy="288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3926250" y="1145775"/>
              <a:ext cx="772500" cy="284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Menu">
  <p:cSld name="CUSTOM_2_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3534373" y="984701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8"/>
          <p:cNvCxnSpPr/>
          <p:nvPr/>
        </p:nvCxnSpPr>
        <p:spPr>
          <a:xfrm>
            <a:off x="3534373" y="2546973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8"/>
          <p:cNvCxnSpPr/>
          <p:nvPr/>
        </p:nvCxnSpPr>
        <p:spPr>
          <a:xfrm>
            <a:off x="3534373" y="4111467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8"/>
          <p:cNvCxnSpPr/>
          <p:nvPr/>
        </p:nvCxnSpPr>
        <p:spPr>
          <a:xfrm>
            <a:off x="6401991" y="2546973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8"/>
          <p:cNvCxnSpPr/>
          <p:nvPr/>
        </p:nvCxnSpPr>
        <p:spPr>
          <a:xfrm>
            <a:off x="6401991" y="4111467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8"/>
          <p:cNvSpPr txBox="1"/>
          <p:nvPr/>
        </p:nvSpPr>
        <p:spPr>
          <a:xfrm>
            <a:off x="3534373" y="50482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534373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3534373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6401991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6401991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5678682" y="632276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>
            <a:off x="5678683" y="2194548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8546299" y="2194548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5678683" y="3759981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3" name="Google Shape;53;p8"/>
          <p:cNvSpPr/>
          <p:nvPr/>
        </p:nvSpPr>
        <p:spPr>
          <a:xfrm>
            <a:off x="8546299" y="3759981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">
  <p:cSld name="CUSTOM_2_1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 2">
  <p:cSld name="CUSTOM_2_1_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49515"/>
          <a:stretch/>
        </p:blipFill>
        <p:spPr>
          <a:xfrm>
            <a:off x="2676850" y="3873750"/>
            <a:ext cx="3790276" cy="12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652300"/>
            <a:ext cx="3369900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AI ML</a:t>
            </a:r>
            <a:endParaRPr sz="4800" b="1" i="0" u="none" strike="noStrike" cap="none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448F7F-EE69-512D-A1FB-D261CEEF462E}"/>
              </a:ext>
            </a:extLst>
          </p:cNvPr>
          <p:cNvSpPr/>
          <p:nvPr/>
        </p:nvSpPr>
        <p:spPr>
          <a:xfrm>
            <a:off x="228600" y="1061225"/>
            <a:ext cx="3746090" cy="38721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4BBEA0-733F-B16C-085E-873C90F26BCE}"/>
              </a:ext>
            </a:extLst>
          </p:cNvPr>
          <p:cNvSpPr/>
          <p:nvPr/>
        </p:nvSpPr>
        <p:spPr>
          <a:xfrm>
            <a:off x="1250872" y="2802194"/>
            <a:ext cx="1701545" cy="1531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ML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8531D-BC02-032C-A78C-93E4C83579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581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38E4D-78B6-E383-BBB9-57963387DC3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553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Based on this definition, when was the last time you were innovative?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14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sz="6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sz="60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l="1610" t="16188" r="-1609" b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l="1610" t="16188" r="-1609" b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i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sz="4100" b="1" i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name="adj" fmla="val 7813"/>
            </a:avLst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sz="1900" i="0" u="none" strike="noStrike" cap="non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939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i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sz="4100" b="1" i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sz="1900" i="0" u="none" strike="noStrike" cap="non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name="adj" fmla="val 781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2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2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sz="4800" b="1" i="0" u="none" strike="noStrike" cap="non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sz="4800" b="1" i="0" u="none" strike="noStrike" cap="non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t="3104" b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t="3104" b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25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1</a:t>
            </a:r>
            <a:endParaRPr sz="4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26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2</a:t>
            </a:r>
            <a:endParaRPr sz="4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sz="60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sz="1800" b="1">
              <a:solidFill>
                <a:srgbClr val="36FF8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sz="6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sz="18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403775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3220481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037187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843825" y="2196600"/>
            <a:ext cx="3027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Agenda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880800" y="849875"/>
            <a:ext cx="517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Intro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96924" y="1630797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is Innovation?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632750" y="2411750"/>
            <a:ext cx="542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should we innovate?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4350" y="319262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How you can innovate more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4350" y="390967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56" y="3873750"/>
            <a:ext cx="3790276" cy="252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652300"/>
            <a:ext cx="3369900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AI ML</a:t>
            </a:r>
            <a:endParaRPr sz="4800" b="1" i="0" u="none" strike="noStrike" cap="none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146662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Problem Statement: </a:t>
            </a:r>
          </a:p>
        </p:txBody>
      </p:sp>
      <p:sp>
        <p:nvSpPr>
          <p:cNvPr id="275" name="Google Shape;275;p38"/>
          <p:cNvSpPr txBox="1"/>
          <p:nvPr/>
        </p:nvSpPr>
        <p:spPr>
          <a:xfrm>
            <a:off x="909560" y="3251915"/>
            <a:ext cx="7936266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How can we</a:t>
            </a:r>
            <a:r>
              <a:rPr lang="en-US" sz="36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understand information </a:t>
            </a:r>
            <a:r>
              <a:rPr lang="en-US" sz="36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make informed </a:t>
            </a:r>
            <a:r>
              <a:rPr lang="en-US" sz="36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decisions quicker?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dirty="0">
              <a:solidFill>
                <a:srgbClr val="36FF8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60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</a:t>
            </a:r>
            <a:endParaRPr lang="en-US"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Understand information better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Making decision fast </a:t>
            </a:r>
            <a:endParaRPr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87900" y="1506575"/>
            <a:ext cx="8292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Manrope ExtraBold"/>
                <a:ea typeface="Manrope ExtraBold"/>
                <a:cs typeface="Manrope ExtraBold"/>
                <a:sym typeface="Manrope ExtraBold"/>
              </a:rPr>
              <a:t>VIDEO HERE</a:t>
            </a:r>
            <a:endParaRPr sz="560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068200" y="385275"/>
            <a:ext cx="2333100" cy="1327200"/>
          </a:xfrm>
          <a:prstGeom prst="wedgeRoundRectCallout">
            <a:avLst>
              <a:gd name="adj1" fmla="val -112386"/>
              <a:gd name="adj2" fmla="val 11692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VIDEO WILL BE HANDLED BY THE AV TEAMS AND NOT EMBEDDED INTO DECK.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SEND </a:t>
            </a:r>
            <a:r>
              <a:rPr lang="en" sz="1000" b="1"/>
              <a:t>DOWNLOAD LINK (NOT ACTUAL VIDEO FILE)</a:t>
            </a:r>
            <a:r>
              <a:rPr lang="en" sz="1000"/>
              <a:t> TO ATC-TALENT@BLAVITY.COM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19500" y="1894049"/>
            <a:ext cx="7406700" cy="27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AI </a:t>
            </a:r>
            <a:r>
              <a:rPr lang="en-US" sz="6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is technology that emulates human intelligence</a:t>
            </a:r>
            <a:endParaRPr sz="6000"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32649" y="1178513"/>
            <a:ext cx="4768075" cy="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Artificial Intelligence (AI)?</a:t>
            </a:r>
            <a:endParaRPr sz="20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919500" y="1894049"/>
            <a:ext cx="7406700" cy="27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B050"/>
                </a:solidFill>
                <a:latin typeface="Manrope"/>
                <a:ea typeface="Manrope"/>
                <a:cs typeface="Manrope"/>
                <a:sym typeface="Manrope"/>
              </a:rPr>
              <a:t>ML</a:t>
            </a:r>
            <a:r>
              <a:rPr lang="en" sz="54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artificial intelligence using mathematical data algorithms</a:t>
            </a:r>
            <a:endParaRPr sz="54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032650" y="1178513"/>
            <a:ext cx="5539600" cy="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Machine Learning (ML)?</a:t>
            </a:r>
            <a:endParaRPr sz="2000" dirty="0">
              <a:solidFill>
                <a:schemeClr val="dk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C Theme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738</Words>
  <Application>Microsoft Macintosh PowerPoint</Application>
  <PresentationFormat>On-screen Show (16:9)</PresentationFormat>
  <Paragraphs>120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Space Grotesk</vt:lpstr>
      <vt:lpstr>Arial</vt:lpstr>
      <vt:lpstr>Manrope ExtraBold</vt:lpstr>
      <vt:lpstr>Manrope</vt:lpstr>
      <vt:lpstr>Manrope Medium</vt:lpstr>
      <vt:lpstr>ATC Theme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Gregory Green</cp:lastModifiedBy>
  <cp:revision>4</cp:revision>
  <dcterms:modified xsi:type="dcterms:W3CDTF">2024-08-28T15:59:52Z</dcterms:modified>
</cp:coreProperties>
</file>