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1"/>
  </p:notesMasterIdLst>
  <p:sldIdLst>
    <p:sldId id="256" r:id="rId2"/>
    <p:sldId id="308" r:id="rId3"/>
    <p:sldId id="257" r:id="rId4"/>
    <p:sldId id="286" r:id="rId5"/>
    <p:sldId id="280" r:id="rId6"/>
    <p:sldId id="302" r:id="rId7"/>
    <p:sldId id="290" r:id="rId8"/>
    <p:sldId id="259" r:id="rId9"/>
    <p:sldId id="311" r:id="rId10"/>
    <p:sldId id="289" r:id="rId11"/>
    <p:sldId id="284" r:id="rId12"/>
    <p:sldId id="303" r:id="rId13"/>
    <p:sldId id="292" r:id="rId14"/>
    <p:sldId id="291" r:id="rId15"/>
    <p:sldId id="285" r:id="rId16"/>
    <p:sldId id="301" r:id="rId17"/>
    <p:sldId id="305" r:id="rId18"/>
    <p:sldId id="304" r:id="rId19"/>
    <p:sldId id="306" r:id="rId20"/>
    <p:sldId id="296" r:id="rId21"/>
    <p:sldId id="295" r:id="rId22"/>
    <p:sldId id="299" r:id="rId23"/>
    <p:sldId id="298" r:id="rId24"/>
    <p:sldId id="300" r:id="rId25"/>
    <p:sldId id="261" r:id="rId26"/>
    <p:sldId id="288" r:id="rId27"/>
    <p:sldId id="287" r:id="rId28"/>
    <p:sldId id="258" r:id="rId29"/>
    <p:sldId id="282" r:id="rId30"/>
    <p:sldId id="28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310" r:id="rId49"/>
    <p:sldId id="279" r:id="rId50"/>
  </p:sldIdLst>
  <p:sldSz cx="9144000" cy="5143500" type="screen16x9"/>
  <p:notesSz cx="6858000" cy="9144000"/>
  <p:embeddedFontLst>
    <p:embeddedFont>
      <p:font typeface="Chalkduster" panose="03050602040202020205" pitchFamily="66" charset="77"/>
      <p:regular r:id="rId52"/>
    </p:embeddedFont>
    <p:embeddedFont>
      <p:font typeface="Manrope" pitchFamily="2" charset="0"/>
      <p:regular r:id="rId53"/>
      <p:bold r:id="rId54"/>
    </p:embeddedFont>
    <p:embeddedFont>
      <p:font typeface="Manrope ExtraBold" pitchFamily="2" charset="0"/>
      <p:bold r:id="rId55"/>
    </p:embeddedFont>
    <p:embeddedFont>
      <p:font typeface="Manrope Medium" pitchFamily="2" charset="0"/>
      <p:regular r:id="rId56"/>
      <p:bold r:id="rId57"/>
    </p:embeddedFont>
    <p:embeddedFont>
      <p:font typeface="Space Grotesk" pitchFamily="2" charset="77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DC9"/>
    <a:srgbClr val="F56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3"/>
    <p:restoredTop sz="94463"/>
  </p:normalViewPr>
  <p:slideViewPr>
    <p:cSldViewPr snapToGrid="0">
      <p:cViewPr>
        <p:scale>
          <a:sx n="108" d="100"/>
          <a:sy n="108" d="100"/>
        </p:scale>
        <p:origin x="1368" y="1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7f6f01a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7f6f01ac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56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325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937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791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268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685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536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411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842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82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450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cc56e81e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cc56e81e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cc56e81e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cc56e81e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465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7f6f01ac2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7f6f01ac2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98921b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f98921b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cc56e81e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cc56e81e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f98921b8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f98921b8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cc56e81e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cc56e81e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f98921b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f98921b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cc56e81e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cc56e81e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cc56e81e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cc56e81e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f6f01ac2_2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f6f01ac2_2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e04bf6d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e04bf6d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cc56e81e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cc56e81e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f98921b8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f98921b8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f98921b8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f98921b8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7f6f01ac2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7f6f01ac2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f98921b8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f98921b8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cc56e81e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cc56e81e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f98921b8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ef98921b8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cc56e81e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cc56e81e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cc56e81e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cc56e81e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3568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7f6f01a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7f6f01ac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944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cc56e81e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cc56e81e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cc56e81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cc56e81e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29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cc56e81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cc56e81e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29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04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9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cc56e81e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cc56e81e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60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Slide Option">
  <p:cSld name="CUSTOM_3_1_1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 amt="28000"/>
          </a:blip>
          <a:srcRect r="52319" b="15483"/>
          <a:stretch/>
        </p:blipFill>
        <p:spPr>
          <a:xfrm>
            <a:off x="0" y="0"/>
            <a:ext cx="43598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l="1661" b="166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>
  <p:cSld name="CUSTOM_9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l="82682"/>
          <a:stretch/>
        </p:blipFill>
        <p:spPr>
          <a:xfrm>
            <a:off x="7297625" y="0"/>
            <a:ext cx="1918725" cy="52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Layout 1">
  <p:cSld name="CUSTOM_1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376877" y="1418734"/>
            <a:ext cx="238268" cy="238269"/>
          </a:xfrm>
          <a:custGeom>
            <a:avLst/>
            <a:gdLst/>
            <a:ahLst/>
            <a:cxnLst/>
            <a:rect l="l" t="t" r="r" b="b"/>
            <a:pathLst>
              <a:path w="476537" h="476537" extrusionOk="0">
                <a:moveTo>
                  <a:pt x="0" y="0"/>
                </a:moveTo>
                <a:lnTo>
                  <a:pt x="476538" y="0"/>
                </a:lnTo>
                <a:lnTo>
                  <a:pt x="476538" y="476538"/>
                </a:lnTo>
                <a:lnTo>
                  <a:pt x="0" y="476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79" name="Google Shape;79;p14"/>
          <p:cNvCxnSpPr/>
          <p:nvPr/>
        </p:nvCxnSpPr>
        <p:spPr>
          <a:xfrm>
            <a:off x="552950" y="606000"/>
            <a:ext cx="10800" cy="40617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 t="8725" r="21148"/>
          <a:stretch/>
        </p:blipFill>
        <p:spPr>
          <a:xfrm>
            <a:off x="5331150" y="0"/>
            <a:ext cx="3817925" cy="29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ed Points Layout">
  <p:cSld name="CUSTOM_10"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-1" y="0"/>
            <a:ext cx="9144003" cy="508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811250" y="19606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83275" y="21220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1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811250" y="27988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83275" y="29602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11250" y="3624975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83275" y="3786382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566925" y="21280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4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566925" y="29662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5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566925" y="3792382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6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230850" y="19606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230850" y="27988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230850" y="3624975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sion Slide 1">
  <p:cSld name="CUSTOM_5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6"/>
          <p:cNvCxnSpPr/>
          <p:nvPr/>
        </p:nvCxnSpPr>
        <p:spPr>
          <a:xfrm rot="10800000" flipH="1">
            <a:off x="1453078" y="3757475"/>
            <a:ext cx="7176600" cy="48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1453078" y="1417137"/>
            <a:ext cx="7176600" cy="48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6"/>
          <p:cNvCxnSpPr/>
          <p:nvPr/>
        </p:nvCxnSpPr>
        <p:spPr>
          <a:xfrm rot="10800000" flipH="1">
            <a:off x="1453077" y="2195656"/>
            <a:ext cx="7176600" cy="2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6"/>
          <p:cNvCxnSpPr/>
          <p:nvPr/>
        </p:nvCxnSpPr>
        <p:spPr>
          <a:xfrm rot="10800000" flipH="1">
            <a:off x="1453078" y="2976575"/>
            <a:ext cx="7176600" cy="2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453078" y="1011803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453078" y="1792722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453078" y="257364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53078" y="335456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rot="10800000" flipH="1">
            <a:off x="1453078" y="4492775"/>
            <a:ext cx="7176600" cy="48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6"/>
          <p:cNvSpPr txBox="1"/>
          <p:nvPr/>
        </p:nvSpPr>
        <p:spPr>
          <a:xfrm>
            <a:off x="1453078" y="408986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Page 1">
  <p:cSld name="Default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38778"/>
          <a:stretch/>
        </p:blipFill>
        <p:spPr>
          <a:xfrm>
            <a:off x="0" y="0"/>
            <a:ext cx="3790276" cy="15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400" y="2008829"/>
            <a:ext cx="4638403" cy="2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000" y="2502350"/>
            <a:ext cx="5496700" cy="9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8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Background 1">
  <p:cSld name="SECTION_HEADER_1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t="-13947" r="-4144"/>
          <a:stretch/>
        </p:blipFill>
        <p:spPr>
          <a:xfrm>
            <a:off x="-25600" y="2529975"/>
            <a:ext cx="3947801" cy="28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Speaker/Host) 1">
  <p:cSld name="TITLE_AND_BODY_1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Video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16525" y="456400"/>
            <a:ext cx="8292000" cy="415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6"/>
          <p:cNvPicPr preferRelativeResize="0"/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-1" y="0"/>
            <a:ext cx="9144003" cy="508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7"/>
          <p:cNvGrpSpPr/>
          <p:nvPr/>
        </p:nvGrpSpPr>
        <p:grpSpPr>
          <a:xfrm>
            <a:off x="0" y="-11925"/>
            <a:ext cx="4698750" cy="5143600"/>
            <a:chOff x="0" y="-11925"/>
            <a:chExt cx="4698750" cy="5143600"/>
          </a:xfrm>
        </p:grpSpPr>
        <p:sp>
          <p:nvSpPr>
            <p:cNvPr id="31" name="Google Shape;31;p7"/>
            <p:cNvSpPr/>
            <p:nvPr/>
          </p:nvSpPr>
          <p:spPr>
            <a:xfrm>
              <a:off x="0" y="-11925"/>
              <a:ext cx="32715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1694600" y="-11925"/>
              <a:ext cx="2290500" cy="115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1694600" y="2243575"/>
              <a:ext cx="2290500" cy="288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>
              <a:off x="3926250" y="1145775"/>
              <a:ext cx="772500" cy="284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/Main Idea Menu">
  <p:cSld name="CUSTOM_2_2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3534373" y="984701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8"/>
          <p:cNvCxnSpPr/>
          <p:nvPr/>
        </p:nvCxnSpPr>
        <p:spPr>
          <a:xfrm>
            <a:off x="3534373" y="2546973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41;p8"/>
          <p:cNvCxnSpPr/>
          <p:nvPr/>
        </p:nvCxnSpPr>
        <p:spPr>
          <a:xfrm>
            <a:off x="3534373" y="4111467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8"/>
          <p:cNvCxnSpPr/>
          <p:nvPr/>
        </p:nvCxnSpPr>
        <p:spPr>
          <a:xfrm>
            <a:off x="6401991" y="2546973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8"/>
          <p:cNvCxnSpPr/>
          <p:nvPr/>
        </p:nvCxnSpPr>
        <p:spPr>
          <a:xfrm>
            <a:off x="6401991" y="4111467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8"/>
          <p:cNvSpPr txBox="1"/>
          <p:nvPr/>
        </p:nvSpPr>
        <p:spPr>
          <a:xfrm>
            <a:off x="3534373" y="50482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3534373" y="363283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3534373" y="2067097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7" name="Google Shape;47;p8"/>
          <p:cNvSpPr txBox="1"/>
          <p:nvPr/>
        </p:nvSpPr>
        <p:spPr>
          <a:xfrm>
            <a:off x="6401991" y="363283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6401991" y="2067097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5678682" y="632276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0" name="Google Shape;50;p8"/>
          <p:cNvSpPr/>
          <p:nvPr/>
        </p:nvSpPr>
        <p:spPr>
          <a:xfrm>
            <a:off x="5678683" y="2194548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>
            <a:off x="8546299" y="2194548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" name="Google Shape;52;p8"/>
          <p:cNvSpPr/>
          <p:nvPr/>
        </p:nvSpPr>
        <p:spPr>
          <a:xfrm>
            <a:off x="5678683" y="3759981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3" name="Google Shape;53;p8"/>
          <p:cNvSpPr/>
          <p:nvPr/>
        </p:nvSpPr>
        <p:spPr>
          <a:xfrm>
            <a:off x="8546299" y="3759981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/Main Idea ">
  <p:cSld name="CUSTOM_2_1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/Main Idea  2">
  <p:cSld name="CUSTOM_2_1_2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microsoft.com/office/2007/relationships/hdphoto" Target="../media/hdphoto4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11" Type="http://schemas.microsoft.com/office/2007/relationships/hdphoto" Target="../media/hdphoto3.wdp"/><Relationship Id="rId5" Type="http://schemas.openxmlformats.org/officeDocument/2006/relationships/image" Target="../media/image19.png"/><Relationship Id="rId10" Type="http://schemas.microsoft.com/office/2007/relationships/hdphoto" Target="../media/hdphoto2.wdp"/><Relationship Id="rId4" Type="http://schemas.openxmlformats.org/officeDocument/2006/relationships/image" Target="../media/image27.sv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15.svg"/><Relationship Id="rId4" Type="http://schemas.openxmlformats.org/officeDocument/2006/relationships/image" Target="../media/image32.sv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49515"/>
          <a:stretch/>
        </p:blipFill>
        <p:spPr>
          <a:xfrm>
            <a:off x="2676850" y="3873750"/>
            <a:ext cx="3790276" cy="12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895" y="278262"/>
            <a:ext cx="880129" cy="726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4541" y="1175658"/>
            <a:ext cx="3355001" cy="6175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E6DC3A-C8A5-A800-3D1C-002E6791256F}"/>
              </a:ext>
            </a:extLst>
          </p:cNvPr>
          <p:cNvSpPr txBox="1"/>
          <p:nvPr/>
        </p:nvSpPr>
        <p:spPr>
          <a:xfrm>
            <a:off x="2285988" y="2087052"/>
            <a:ext cx="4572000" cy="1624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Unlock  </a:t>
            </a:r>
            <a:r>
              <a:rPr lang="en-US" sz="28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Real-Time </a:t>
            </a:r>
            <a:r>
              <a:rPr lang="en-US" sz="2800" b="1" dirty="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rPr>
              <a:t>AI-ML 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Event Streaming 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bg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with Spring and Cloud Native Data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365988E-CA8F-C168-9B18-6B04931C5AE3}"/>
              </a:ext>
            </a:extLst>
          </p:cNvPr>
          <p:cNvSpPr/>
          <p:nvPr/>
        </p:nvSpPr>
        <p:spPr>
          <a:xfrm>
            <a:off x="5932447" y="579863"/>
            <a:ext cx="2509025" cy="4476953"/>
          </a:xfrm>
          <a:custGeom>
            <a:avLst/>
            <a:gdLst>
              <a:gd name="connsiteX0" fmla="*/ 0 w 2509025"/>
              <a:gd name="connsiteY0" fmla="*/ 2238477 h 4476953"/>
              <a:gd name="connsiteX1" fmla="*/ 1254513 w 2509025"/>
              <a:gd name="connsiteY1" fmla="*/ 0 h 4476953"/>
              <a:gd name="connsiteX2" fmla="*/ 2509026 w 2509025"/>
              <a:gd name="connsiteY2" fmla="*/ 2238477 h 4476953"/>
              <a:gd name="connsiteX3" fmla="*/ 1254513 w 2509025"/>
              <a:gd name="connsiteY3" fmla="*/ 4476954 h 4476953"/>
              <a:gd name="connsiteX4" fmla="*/ 0 w 2509025"/>
              <a:gd name="connsiteY4" fmla="*/ 2238477 h 447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9025" h="4476953" fill="none" extrusionOk="0">
                <a:moveTo>
                  <a:pt x="0" y="2238477"/>
                </a:moveTo>
                <a:cubicBezTo>
                  <a:pt x="29121" y="1005655"/>
                  <a:pt x="615159" y="-110090"/>
                  <a:pt x="1254513" y="0"/>
                </a:cubicBezTo>
                <a:cubicBezTo>
                  <a:pt x="1770472" y="-27088"/>
                  <a:pt x="2435198" y="1071709"/>
                  <a:pt x="2509026" y="2238477"/>
                </a:cubicBezTo>
                <a:cubicBezTo>
                  <a:pt x="2494878" y="3339835"/>
                  <a:pt x="1871782" y="4581987"/>
                  <a:pt x="1254513" y="4476954"/>
                </a:cubicBezTo>
                <a:cubicBezTo>
                  <a:pt x="744152" y="4579118"/>
                  <a:pt x="159359" y="3513070"/>
                  <a:pt x="0" y="2238477"/>
                </a:cubicBezTo>
                <a:close/>
              </a:path>
              <a:path w="2509025" h="4476953" stroke="0" extrusionOk="0">
                <a:moveTo>
                  <a:pt x="0" y="2238477"/>
                </a:moveTo>
                <a:cubicBezTo>
                  <a:pt x="-65589" y="961743"/>
                  <a:pt x="489574" y="27057"/>
                  <a:pt x="1254513" y="0"/>
                </a:cubicBezTo>
                <a:cubicBezTo>
                  <a:pt x="2052510" y="22136"/>
                  <a:pt x="2329158" y="1007919"/>
                  <a:pt x="2509026" y="2238477"/>
                </a:cubicBezTo>
                <a:cubicBezTo>
                  <a:pt x="2433615" y="3548397"/>
                  <a:pt x="1930071" y="4572523"/>
                  <a:pt x="1254513" y="4476954"/>
                </a:cubicBezTo>
                <a:cubicBezTo>
                  <a:pt x="528793" y="4458969"/>
                  <a:pt x="176458" y="3559067"/>
                  <a:pt x="0" y="2238477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Chalkduster" panose="03050602040202020205" pitchFamily="66" charset="77"/>
              </a:rPr>
              <a:t>AI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1B7F4-B653-A9D3-9553-C5DD653D2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6A3DBFE-EA3F-E3FD-2616-C86EDAC7C2D4}"/>
              </a:ext>
            </a:extLst>
          </p:cNvPr>
          <p:cNvSpPr/>
          <p:nvPr/>
        </p:nvSpPr>
        <p:spPr>
          <a:xfrm>
            <a:off x="6125013" y="1287969"/>
            <a:ext cx="2051824" cy="961319"/>
          </a:xfrm>
          <a:custGeom>
            <a:avLst/>
            <a:gdLst>
              <a:gd name="connsiteX0" fmla="*/ 0 w 2051824"/>
              <a:gd name="connsiteY0" fmla="*/ 0 h 961319"/>
              <a:gd name="connsiteX1" fmla="*/ 683941 w 2051824"/>
              <a:gd name="connsiteY1" fmla="*/ 0 h 961319"/>
              <a:gd name="connsiteX2" fmla="*/ 1388401 w 2051824"/>
              <a:gd name="connsiteY2" fmla="*/ 0 h 961319"/>
              <a:gd name="connsiteX3" fmla="*/ 2051824 w 2051824"/>
              <a:gd name="connsiteY3" fmla="*/ 0 h 961319"/>
              <a:gd name="connsiteX4" fmla="*/ 2051824 w 2051824"/>
              <a:gd name="connsiteY4" fmla="*/ 408559 h 961319"/>
              <a:gd name="connsiteX5" fmla="*/ 2051824 w 2051824"/>
              <a:gd name="connsiteY5" fmla="*/ 801096 h 961319"/>
              <a:gd name="connsiteX6" fmla="*/ 1891601 w 2051824"/>
              <a:gd name="connsiteY6" fmla="*/ 961319 h 961319"/>
              <a:gd name="connsiteX7" fmla="*/ 1242151 w 2051824"/>
              <a:gd name="connsiteY7" fmla="*/ 961319 h 961319"/>
              <a:gd name="connsiteX8" fmla="*/ 611618 w 2051824"/>
              <a:gd name="connsiteY8" fmla="*/ 961319 h 961319"/>
              <a:gd name="connsiteX9" fmla="*/ 0 w 2051824"/>
              <a:gd name="connsiteY9" fmla="*/ 961319 h 961319"/>
              <a:gd name="connsiteX10" fmla="*/ 0 w 2051824"/>
              <a:gd name="connsiteY10" fmla="*/ 461433 h 961319"/>
              <a:gd name="connsiteX11" fmla="*/ 0 w 2051824"/>
              <a:gd name="connsiteY11" fmla="*/ 0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4" fmla="*/ 1279983 w 2051824"/>
              <a:gd name="connsiteY4" fmla="*/ 961319 h 961319"/>
              <a:gd name="connsiteX5" fmla="*/ 687282 w 2051824"/>
              <a:gd name="connsiteY5" fmla="*/ 961319 h 961319"/>
              <a:gd name="connsiteX6" fmla="*/ 0 w 2051824"/>
              <a:gd name="connsiteY6" fmla="*/ 961319 h 961319"/>
              <a:gd name="connsiteX7" fmla="*/ 0 w 2051824"/>
              <a:gd name="connsiteY7" fmla="*/ 499886 h 961319"/>
              <a:gd name="connsiteX8" fmla="*/ 0 w 2051824"/>
              <a:gd name="connsiteY8" fmla="*/ 0 h 961319"/>
              <a:gd name="connsiteX9" fmla="*/ 622387 w 2051824"/>
              <a:gd name="connsiteY9" fmla="*/ 0 h 961319"/>
              <a:gd name="connsiteX10" fmla="*/ 1326846 w 2051824"/>
              <a:gd name="connsiteY10" fmla="*/ 0 h 961319"/>
              <a:gd name="connsiteX11" fmla="*/ 2051824 w 2051824"/>
              <a:gd name="connsiteY11" fmla="*/ 0 h 961319"/>
              <a:gd name="connsiteX12" fmla="*/ 2051824 w 2051824"/>
              <a:gd name="connsiteY12" fmla="*/ 400548 h 961319"/>
              <a:gd name="connsiteX13" fmla="*/ 2051824 w 2051824"/>
              <a:gd name="connsiteY13" fmla="*/ 801096 h 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961319" stroke="0" extrusionOk="0">
                <a:moveTo>
                  <a:pt x="0" y="0"/>
                </a:moveTo>
                <a:cubicBezTo>
                  <a:pt x="291809" y="6075"/>
                  <a:pt x="365266" y="6434"/>
                  <a:pt x="683941" y="0"/>
                </a:cubicBezTo>
                <a:cubicBezTo>
                  <a:pt x="1002616" y="-6434"/>
                  <a:pt x="1119682" y="-19733"/>
                  <a:pt x="1388401" y="0"/>
                </a:cubicBezTo>
                <a:cubicBezTo>
                  <a:pt x="1657120" y="19733"/>
                  <a:pt x="1792736" y="-9081"/>
                  <a:pt x="2051824" y="0"/>
                </a:cubicBezTo>
                <a:cubicBezTo>
                  <a:pt x="2032949" y="128064"/>
                  <a:pt x="2055544" y="277353"/>
                  <a:pt x="2051824" y="408559"/>
                </a:cubicBezTo>
                <a:cubicBezTo>
                  <a:pt x="2048104" y="539765"/>
                  <a:pt x="2057373" y="676964"/>
                  <a:pt x="2051824" y="801096"/>
                </a:cubicBezTo>
                <a:cubicBezTo>
                  <a:pt x="1998559" y="844520"/>
                  <a:pt x="1932432" y="936342"/>
                  <a:pt x="1891601" y="961319"/>
                </a:cubicBezTo>
                <a:cubicBezTo>
                  <a:pt x="1590034" y="933126"/>
                  <a:pt x="1448972" y="953479"/>
                  <a:pt x="1242151" y="961319"/>
                </a:cubicBezTo>
                <a:cubicBezTo>
                  <a:pt x="1035330" y="969160"/>
                  <a:pt x="792637" y="960820"/>
                  <a:pt x="611618" y="961319"/>
                </a:cubicBezTo>
                <a:cubicBezTo>
                  <a:pt x="430599" y="961818"/>
                  <a:pt x="171142" y="961613"/>
                  <a:pt x="0" y="961319"/>
                </a:cubicBezTo>
                <a:cubicBezTo>
                  <a:pt x="23875" y="836646"/>
                  <a:pt x="-729" y="697200"/>
                  <a:pt x="0" y="461433"/>
                </a:cubicBezTo>
                <a:cubicBezTo>
                  <a:pt x="729" y="225666"/>
                  <a:pt x="15517" y="216409"/>
                  <a:pt x="0" y="0"/>
                </a:cubicBezTo>
                <a:close/>
              </a:path>
              <a:path w="2051824" h="961319" fill="darkenLess" stroke="0" extrusionOk="0">
                <a:moveTo>
                  <a:pt x="1891601" y="961319"/>
                </a:moveTo>
                <a:cubicBezTo>
                  <a:pt x="1896793" y="914072"/>
                  <a:pt x="1914177" y="869574"/>
                  <a:pt x="1923646" y="833141"/>
                </a:cubicBezTo>
                <a:cubicBezTo>
                  <a:pt x="1958407" y="823122"/>
                  <a:pt x="1994533" y="820058"/>
                  <a:pt x="2051824" y="801096"/>
                </a:cubicBezTo>
                <a:cubicBezTo>
                  <a:pt x="1980336" y="874554"/>
                  <a:pt x="1946510" y="917218"/>
                  <a:pt x="1891601" y="961319"/>
                </a:cubicBezTo>
                <a:close/>
              </a:path>
              <a:path w="2051824" h="961319" fill="none" extrusionOk="0">
                <a:moveTo>
                  <a:pt x="1891601" y="961319"/>
                </a:moveTo>
                <a:cubicBezTo>
                  <a:pt x="1902341" y="918229"/>
                  <a:pt x="1913225" y="890269"/>
                  <a:pt x="1923646" y="833141"/>
                </a:cubicBezTo>
                <a:cubicBezTo>
                  <a:pt x="1976001" y="821881"/>
                  <a:pt x="2015307" y="813624"/>
                  <a:pt x="2051824" y="801096"/>
                </a:cubicBezTo>
                <a:cubicBezTo>
                  <a:pt x="2004112" y="859335"/>
                  <a:pt x="1931374" y="912112"/>
                  <a:pt x="1891601" y="961319"/>
                </a:cubicBezTo>
                <a:cubicBezTo>
                  <a:pt x="1631657" y="940319"/>
                  <a:pt x="1494157" y="941780"/>
                  <a:pt x="1279983" y="961319"/>
                </a:cubicBezTo>
                <a:cubicBezTo>
                  <a:pt x="1065809" y="980858"/>
                  <a:pt x="860823" y="934196"/>
                  <a:pt x="687282" y="961319"/>
                </a:cubicBezTo>
                <a:cubicBezTo>
                  <a:pt x="513741" y="988442"/>
                  <a:pt x="273115" y="975316"/>
                  <a:pt x="0" y="961319"/>
                </a:cubicBezTo>
                <a:cubicBezTo>
                  <a:pt x="19566" y="778347"/>
                  <a:pt x="6823" y="650876"/>
                  <a:pt x="0" y="499886"/>
                </a:cubicBezTo>
                <a:cubicBezTo>
                  <a:pt x="-6823" y="348896"/>
                  <a:pt x="21712" y="158610"/>
                  <a:pt x="0" y="0"/>
                </a:cubicBezTo>
                <a:cubicBezTo>
                  <a:pt x="281147" y="29619"/>
                  <a:pt x="466137" y="23648"/>
                  <a:pt x="622387" y="0"/>
                </a:cubicBezTo>
                <a:cubicBezTo>
                  <a:pt x="778637" y="-23648"/>
                  <a:pt x="987897" y="-18132"/>
                  <a:pt x="1326846" y="0"/>
                </a:cubicBezTo>
                <a:cubicBezTo>
                  <a:pt x="1665795" y="18132"/>
                  <a:pt x="1727337" y="-16158"/>
                  <a:pt x="2051824" y="0"/>
                </a:cubicBezTo>
                <a:cubicBezTo>
                  <a:pt x="2061256" y="165478"/>
                  <a:pt x="2070898" y="275578"/>
                  <a:pt x="2051824" y="400548"/>
                </a:cubicBezTo>
                <a:cubicBezTo>
                  <a:pt x="2032750" y="525518"/>
                  <a:pt x="2041932" y="654021"/>
                  <a:pt x="2051824" y="801096"/>
                </a:cubicBezTo>
              </a:path>
              <a:path w="2051824" h="961319" fill="none" stroke="0" extrusionOk="0">
                <a:moveTo>
                  <a:pt x="1891601" y="961319"/>
                </a:moveTo>
                <a:cubicBezTo>
                  <a:pt x="1896316" y="916518"/>
                  <a:pt x="1903219" y="891721"/>
                  <a:pt x="1923646" y="833141"/>
                </a:cubicBezTo>
                <a:cubicBezTo>
                  <a:pt x="1971061" y="827758"/>
                  <a:pt x="2027213" y="813399"/>
                  <a:pt x="2051824" y="801096"/>
                </a:cubicBezTo>
                <a:cubicBezTo>
                  <a:pt x="1991849" y="846471"/>
                  <a:pt x="1968785" y="899054"/>
                  <a:pt x="1891601" y="961319"/>
                </a:cubicBezTo>
                <a:cubicBezTo>
                  <a:pt x="1575092" y="964293"/>
                  <a:pt x="1456485" y="941382"/>
                  <a:pt x="1223235" y="961319"/>
                </a:cubicBezTo>
                <a:cubicBezTo>
                  <a:pt x="989985" y="981256"/>
                  <a:pt x="898132" y="936461"/>
                  <a:pt x="630534" y="961319"/>
                </a:cubicBezTo>
                <a:cubicBezTo>
                  <a:pt x="362936" y="986177"/>
                  <a:pt x="177900" y="948749"/>
                  <a:pt x="0" y="961319"/>
                </a:cubicBezTo>
                <a:cubicBezTo>
                  <a:pt x="-5840" y="819054"/>
                  <a:pt x="20231" y="624290"/>
                  <a:pt x="0" y="490273"/>
                </a:cubicBezTo>
                <a:cubicBezTo>
                  <a:pt x="-20231" y="356256"/>
                  <a:pt x="16711" y="178025"/>
                  <a:pt x="0" y="0"/>
                </a:cubicBezTo>
                <a:cubicBezTo>
                  <a:pt x="136284" y="-6630"/>
                  <a:pt x="425841" y="-21864"/>
                  <a:pt x="622387" y="0"/>
                </a:cubicBezTo>
                <a:cubicBezTo>
                  <a:pt x="818933" y="21864"/>
                  <a:pt x="1194022" y="-14658"/>
                  <a:pt x="1347364" y="0"/>
                </a:cubicBezTo>
                <a:cubicBezTo>
                  <a:pt x="1500706" y="14658"/>
                  <a:pt x="1771795" y="-20946"/>
                  <a:pt x="2051824" y="0"/>
                </a:cubicBezTo>
                <a:cubicBezTo>
                  <a:pt x="2038659" y="178051"/>
                  <a:pt x="2053566" y="209518"/>
                  <a:pt x="2051824" y="408559"/>
                </a:cubicBezTo>
                <a:cubicBezTo>
                  <a:pt x="2050082" y="607600"/>
                  <a:pt x="2051284" y="711933"/>
                  <a:pt x="2051824" y="80109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47519486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Chalkduster" panose="03050602040202020205" pitchFamily="66" charset="77"/>
              </a:rPr>
              <a:t>Sentiment</a:t>
            </a:r>
            <a:r>
              <a:rPr lang="en-US" sz="2000" dirty="0">
                <a:latin typeface="Chalkduster" panose="03050602040202020205" pitchFamily="66" charset="77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halkduster" panose="03050602040202020205" pitchFamily="66" charset="77"/>
              </a:rPr>
              <a:t>Analysis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5D32E317-0212-CAF0-041B-ECB3E64EA218}"/>
              </a:ext>
            </a:extLst>
          </p:cNvPr>
          <p:cNvSpPr/>
          <p:nvPr/>
        </p:nvSpPr>
        <p:spPr>
          <a:xfrm>
            <a:off x="6125013" y="2512467"/>
            <a:ext cx="2051824" cy="824069"/>
          </a:xfrm>
          <a:custGeom>
            <a:avLst/>
            <a:gdLst>
              <a:gd name="connsiteX0" fmla="*/ 0 w 2051824"/>
              <a:gd name="connsiteY0" fmla="*/ 0 h 824069"/>
              <a:gd name="connsiteX1" fmla="*/ 704460 w 2051824"/>
              <a:gd name="connsiteY1" fmla="*/ 0 h 824069"/>
              <a:gd name="connsiteX2" fmla="*/ 1326846 w 2051824"/>
              <a:gd name="connsiteY2" fmla="*/ 0 h 824069"/>
              <a:gd name="connsiteX3" fmla="*/ 2051824 w 2051824"/>
              <a:gd name="connsiteY3" fmla="*/ 0 h 824069"/>
              <a:gd name="connsiteX4" fmla="*/ 2051824 w 2051824"/>
              <a:gd name="connsiteY4" fmla="*/ 686721 h 824069"/>
              <a:gd name="connsiteX5" fmla="*/ 1914476 w 2051824"/>
              <a:gd name="connsiteY5" fmla="*/ 824069 h 824069"/>
              <a:gd name="connsiteX6" fmla="*/ 1333752 w 2051824"/>
              <a:gd name="connsiteY6" fmla="*/ 824069 h 824069"/>
              <a:gd name="connsiteX7" fmla="*/ 733882 w 2051824"/>
              <a:gd name="connsiteY7" fmla="*/ 824069 h 824069"/>
              <a:gd name="connsiteX8" fmla="*/ 0 w 2051824"/>
              <a:gd name="connsiteY8" fmla="*/ 824069 h 824069"/>
              <a:gd name="connsiteX9" fmla="*/ 0 w 2051824"/>
              <a:gd name="connsiteY9" fmla="*/ 420275 h 824069"/>
              <a:gd name="connsiteX10" fmla="*/ 0 w 2051824"/>
              <a:gd name="connsiteY10" fmla="*/ 0 h 824069"/>
              <a:gd name="connsiteX0" fmla="*/ 1914476 w 2051824"/>
              <a:gd name="connsiteY0" fmla="*/ 824069 h 824069"/>
              <a:gd name="connsiteX1" fmla="*/ 1941946 w 2051824"/>
              <a:gd name="connsiteY1" fmla="*/ 714191 h 824069"/>
              <a:gd name="connsiteX2" fmla="*/ 2051824 w 2051824"/>
              <a:gd name="connsiteY2" fmla="*/ 686721 h 824069"/>
              <a:gd name="connsiteX3" fmla="*/ 1914476 w 2051824"/>
              <a:gd name="connsiteY3" fmla="*/ 824069 h 824069"/>
              <a:gd name="connsiteX0" fmla="*/ 1914476 w 2051824"/>
              <a:gd name="connsiteY0" fmla="*/ 824069 h 824069"/>
              <a:gd name="connsiteX1" fmla="*/ 1941946 w 2051824"/>
              <a:gd name="connsiteY1" fmla="*/ 714191 h 824069"/>
              <a:gd name="connsiteX2" fmla="*/ 2051824 w 2051824"/>
              <a:gd name="connsiteY2" fmla="*/ 686721 h 824069"/>
              <a:gd name="connsiteX3" fmla="*/ 1914476 w 2051824"/>
              <a:gd name="connsiteY3" fmla="*/ 824069 h 824069"/>
              <a:gd name="connsiteX4" fmla="*/ 1314607 w 2051824"/>
              <a:gd name="connsiteY4" fmla="*/ 824069 h 824069"/>
              <a:gd name="connsiteX5" fmla="*/ 676448 w 2051824"/>
              <a:gd name="connsiteY5" fmla="*/ 824069 h 824069"/>
              <a:gd name="connsiteX6" fmla="*/ 0 w 2051824"/>
              <a:gd name="connsiteY6" fmla="*/ 824069 h 824069"/>
              <a:gd name="connsiteX7" fmla="*/ 0 w 2051824"/>
              <a:gd name="connsiteY7" fmla="*/ 436757 h 824069"/>
              <a:gd name="connsiteX8" fmla="*/ 0 w 2051824"/>
              <a:gd name="connsiteY8" fmla="*/ 0 h 824069"/>
              <a:gd name="connsiteX9" fmla="*/ 704460 w 2051824"/>
              <a:gd name="connsiteY9" fmla="*/ 0 h 824069"/>
              <a:gd name="connsiteX10" fmla="*/ 1347364 w 2051824"/>
              <a:gd name="connsiteY10" fmla="*/ 0 h 824069"/>
              <a:gd name="connsiteX11" fmla="*/ 2051824 w 2051824"/>
              <a:gd name="connsiteY11" fmla="*/ 0 h 824069"/>
              <a:gd name="connsiteX12" fmla="*/ 2051824 w 2051824"/>
              <a:gd name="connsiteY12" fmla="*/ 686721 h 82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824" h="824069" stroke="0" extrusionOk="0">
                <a:moveTo>
                  <a:pt x="0" y="0"/>
                </a:moveTo>
                <a:cubicBezTo>
                  <a:pt x="224369" y="3956"/>
                  <a:pt x="436306" y="1172"/>
                  <a:pt x="704460" y="0"/>
                </a:cubicBezTo>
                <a:cubicBezTo>
                  <a:pt x="972614" y="-1172"/>
                  <a:pt x="1047429" y="14817"/>
                  <a:pt x="1326846" y="0"/>
                </a:cubicBezTo>
                <a:cubicBezTo>
                  <a:pt x="1606263" y="-14817"/>
                  <a:pt x="1807221" y="14385"/>
                  <a:pt x="2051824" y="0"/>
                </a:cubicBezTo>
                <a:cubicBezTo>
                  <a:pt x="2045757" y="200111"/>
                  <a:pt x="2075760" y="376291"/>
                  <a:pt x="2051824" y="686721"/>
                </a:cubicBezTo>
                <a:cubicBezTo>
                  <a:pt x="1993815" y="732457"/>
                  <a:pt x="1972755" y="761699"/>
                  <a:pt x="1914476" y="824069"/>
                </a:cubicBezTo>
                <a:cubicBezTo>
                  <a:pt x="1683540" y="845366"/>
                  <a:pt x="1595759" y="820551"/>
                  <a:pt x="1333752" y="824069"/>
                </a:cubicBezTo>
                <a:cubicBezTo>
                  <a:pt x="1071745" y="827587"/>
                  <a:pt x="970537" y="808080"/>
                  <a:pt x="733882" y="824069"/>
                </a:cubicBezTo>
                <a:cubicBezTo>
                  <a:pt x="497227" y="840059"/>
                  <a:pt x="246189" y="838756"/>
                  <a:pt x="0" y="824069"/>
                </a:cubicBezTo>
                <a:cubicBezTo>
                  <a:pt x="18944" y="650326"/>
                  <a:pt x="-16291" y="537922"/>
                  <a:pt x="0" y="420275"/>
                </a:cubicBezTo>
                <a:cubicBezTo>
                  <a:pt x="16291" y="302628"/>
                  <a:pt x="-880" y="153344"/>
                  <a:pt x="0" y="0"/>
                </a:cubicBezTo>
                <a:close/>
              </a:path>
              <a:path w="2051824" h="824069" fill="darkenLess" stroke="0" extrusionOk="0">
                <a:moveTo>
                  <a:pt x="1914476" y="824069"/>
                </a:moveTo>
                <a:cubicBezTo>
                  <a:pt x="1925796" y="798433"/>
                  <a:pt x="1933798" y="757179"/>
                  <a:pt x="1941946" y="714191"/>
                </a:cubicBezTo>
                <a:cubicBezTo>
                  <a:pt x="1985784" y="698068"/>
                  <a:pt x="2012689" y="691557"/>
                  <a:pt x="2051824" y="686721"/>
                </a:cubicBezTo>
                <a:cubicBezTo>
                  <a:pt x="2025381" y="722545"/>
                  <a:pt x="1944179" y="781799"/>
                  <a:pt x="1914476" y="824069"/>
                </a:cubicBezTo>
                <a:close/>
              </a:path>
              <a:path w="2051824" h="824069" fill="none" extrusionOk="0">
                <a:moveTo>
                  <a:pt x="1914476" y="824069"/>
                </a:moveTo>
                <a:cubicBezTo>
                  <a:pt x="1931912" y="770128"/>
                  <a:pt x="1937093" y="744563"/>
                  <a:pt x="1941946" y="714191"/>
                </a:cubicBezTo>
                <a:cubicBezTo>
                  <a:pt x="1987499" y="705861"/>
                  <a:pt x="2017345" y="700341"/>
                  <a:pt x="2051824" y="686721"/>
                </a:cubicBezTo>
                <a:cubicBezTo>
                  <a:pt x="1995838" y="730033"/>
                  <a:pt x="1954411" y="787624"/>
                  <a:pt x="1914476" y="824069"/>
                </a:cubicBezTo>
                <a:cubicBezTo>
                  <a:pt x="1685106" y="816871"/>
                  <a:pt x="1447168" y="809881"/>
                  <a:pt x="1314607" y="824069"/>
                </a:cubicBezTo>
                <a:cubicBezTo>
                  <a:pt x="1182046" y="838257"/>
                  <a:pt x="824843" y="851444"/>
                  <a:pt x="676448" y="824069"/>
                </a:cubicBezTo>
                <a:cubicBezTo>
                  <a:pt x="528053" y="796694"/>
                  <a:pt x="171829" y="825082"/>
                  <a:pt x="0" y="824069"/>
                </a:cubicBezTo>
                <a:cubicBezTo>
                  <a:pt x="15088" y="719443"/>
                  <a:pt x="18094" y="522092"/>
                  <a:pt x="0" y="436757"/>
                </a:cubicBezTo>
                <a:cubicBezTo>
                  <a:pt x="-18094" y="351422"/>
                  <a:pt x="-20313" y="181026"/>
                  <a:pt x="0" y="0"/>
                </a:cubicBezTo>
                <a:cubicBezTo>
                  <a:pt x="312356" y="-28930"/>
                  <a:pt x="372584" y="23119"/>
                  <a:pt x="704460" y="0"/>
                </a:cubicBezTo>
                <a:cubicBezTo>
                  <a:pt x="1036336" y="-23119"/>
                  <a:pt x="1099422" y="-2850"/>
                  <a:pt x="1347364" y="0"/>
                </a:cubicBezTo>
                <a:cubicBezTo>
                  <a:pt x="1595306" y="2850"/>
                  <a:pt x="1774967" y="-20708"/>
                  <a:pt x="2051824" y="0"/>
                </a:cubicBezTo>
                <a:cubicBezTo>
                  <a:pt x="2027352" y="256945"/>
                  <a:pt x="2038837" y="473722"/>
                  <a:pt x="2051824" y="686721"/>
                </a:cubicBezTo>
              </a:path>
              <a:path w="2051824" h="824069" fill="none" stroke="0" extrusionOk="0">
                <a:moveTo>
                  <a:pt x="1914476" y="824069"/>
                </a:moveTo>
                <a:cubicBezTo>
                  <a:pt x="1919869" y="789767"/>
                  <a:pt x="1928870" y="762869"/>
                  <a:pt x="1941946" y="714191"/>
                </a:cubicBezTo>
                <a:cubicBezTo>
                  <a:pt x="1974310" y="706349"/>
                  <a:pt x="2008451" y="701624"/>
                  <a:pt x="2051824" y="686721"/>
                </a:cubicBezTo>
                <a:cubicBezTo>
                  <a:pt x="1990921" y="756445"/>
                  <a:pt x="1963271" y="770580"/>
                  <a:pt x="1914476" y="824069"/>
                </a:cubicBezTo>
                <a:cubicBezTo>
                  <a:pt x="1756634" y="820134"/>
                  <a:pt x="1530540" y="811082"/>
                  <a:pt x="1333752" y="824069"/>
                </a:cubicBezTo>
                <a:cubicBezTo>
                  <a:pt x="1136964" y="837056"/>
                  <a:pt x="999697" y="796003"/>
                  <a:pt x="753027" y="824069"/>
                </a:cubicBezTo>
                <a:cubicBezTo>
                  <a:pt x="506358" y="852135"/>
                  <a:pt x="300479" y="814963"/>
                  <a:pt x="0" y="824069"/>
                </a:cubicBezTo>
                <a:cubicBezTo>
                  <a:pt x="-3151" y="619410"/>
                  <a:pt x="-7179" y="500996"/>
                  <a:pt x="0" y="395553"/>
                </a:cubicBezTo>
                <a:cubicBezTo>
                  <a:pt x="7179" y="290110"/>
                  <a:pt x="-19763" y="107278"/>
                  <a:pt x="0" y="0"/>
                </a:cubicBezTo>
                <a:cubicBezTo>
                  <a:pt x="132732" y="-7872"/>
                  <a:pt x="387334" y="-23205"/>
                  <a:pt x="663423" y="0"/>
                </a:cubicBezTo>
                <a:cubicBezTo>
                  <a:pt x="939512" y="23205"/>
                  <a:pt x="1026617" y="9752"/>
                  <a:pt x="1326846" y="0"/>
                </a:cubicBezTo>
                <a:cubicBezTo>
                  <a:pt x="1627075" y="-9752"/>
                  <a:pt x="1852118" y="-29255"/>
                  <a:pt x="2051824" y="0"/>
                </a:cubicBezTo>
                <a:cubicBezTo>
                  <a:pt x="2061373" y="329746"/>
                  <a:pt x="2027923" y="544901"/>
                  <a:pt x="2051824" y="686721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751095626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halkduster" panose="03050602040202020205" pitchFamily="66" charset="77"/>
              </a:rPr>
              <a:t>Fraud</a:t>
            </a:r>
            <a:r>
              <a:rPr lang="en-US" sz="2000" dirty="0">
                <a:latin typeface="Chalkduster" panose="03050602040202020205" pitchFamily="66" charset="77"/>
              </a:rPr>
              <a:t> Detection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975D0545-8B3C-212D-51F1-97E7DF1E29FF}"/>
              </a:ext>
            </a:extLst>
          </p:cNvPr>
          <p:cNvSpPr/>
          <p:nvPr/>
        </p:nvSpPr>
        <p:spPr>
          <a:xfrm>
            <a:off x="6125013" y="3651390"/>
            <a:ext cx="2051824" cy="1199390"/>
          </a:xfrm>
          <a:custGeom>
            <a:avLst/>
            <a:gdLst>
              <a:gd name="connsiteX0" fmla="*/ 0 w 2051824"/>
              <a:gd name="connsiteY0" fmla="*/ 0 h 1199390"/>
              <a:gd name="connsiteX1" fmla="*/ 704460 w 2051824"/>
              <a:gd name="connsiteY1" fmla="*/ 0 h 1199390"/>
              <a:gd name="connsiteX2" fmla="*/ 1347364 w 2051824"/>
              <a:gd name="connsiteY2" fmla="*/ 0 h 1199390"/>
              <a:gd name="connsiteX3" fmla="*/ 2051824 w 2051824"/>
              <a:gd name="connsiteY3" fmla="*/ 0 h 1199390"/>
              <a:gd name="connsiteX4" fmla="*/ 2051824 w 2051824"/>
              <a:gd name="connsiteY4" fmla="*/ 509739 h 1199390"/>
              <a:gd name="connsiteX5" fmla="*/ 2051824 w 2051824"/>
              <a:gd name="connsiteY5" fmla="*/ 999488 h 1199390"/>
              <a:gd name="connsiteX6" fmla="*/ 1851922 w 2051824"/>
              <a:gd name="connsiteY6" fmla="*/ 1199390 h 1199390"/>
              <a:gd name="connsiteX7" fmla="*/ 1216095 w 2051824"/>
              <a:gd name="connsiteY7" fmla="*/ 1199390 h 1199390"/>
              <a:gd name="connsiteX8" fmla="*/ 598788 w 2051824"/>
              <a:gd name="connsiteY8" fmla="*/ 1199390 h 1199390"/>
              <a:gd name="connsiteX9" fmla="*/ 0 w 2051824"/>
              <a:gd name="connsiteY9" fmla="*/ 1199390 h 1199390"/>
              <a:gd name="connsiteX10" fmla="*/ 0 w 2051824"/>
              <a:gd name="connsiteY10" fmla="*/ 623683 h 1199390"/>
              <a:gd name="connsiteX11" fmla="*/ 0 w 2051824"/>
              <a:gd name="connsiteY11" fmla="*/ 0 h 1199390"/>
              <a:gd name="connsiteX0" fmla="*/ 1851922 w 2051824"/>
              <a:gd name="connsiteY0" fmla="*/ 1199390 h 1199390"/>
              <a:gd name="connsiteX1" fmla="*/ 1891902 w 2051824"/>
              <a:gd name="connsiteY1" fmla="*/ 1039468 h 1199390"/>
              <a:gd name="connsiteX2" fmla="*/ 2051824 w 2051824"/>
              <a:gd name="connsiteY2" fmla="*/ 999488 h 1199390"/>
              <a:gd name="connsiteX3" fmla="*/ 1851922 w 2051824"/>
              <a:gd name="connsiteY3" fmla="*/ 1199390 h 1199390"/>
              <a:gd name="connsiteX0" fmla="*/ 1851922 w 2051824"/>
              <a:gd name="connsiteY0" fmla="*/ 1199390 h 1199390"/>
              <a:gd name="connsiteX1" fmla="*/ 1891902 w 2051824"/>
              <a:gd name="connsiteY1" fmla="*/ 1039468 h 1199390"/>
              <a:gd name="connsiteX2" fmla="*/ 2051824 w 2051824"/>
              <a:gd name="connsiteY2" fmla="*/ 999488 h 1199390"/>
              <a:gd name="connsiteX3" fmla="*/ 1851922 w 2051824"/>
              <a:gd name="connsiteY3" fmla="*/ 1199390 h 1199390"/>
              <a:gd name="connsiteX4" fmla="*/ 1234615 w 2051824"/>
              <a:gd name="connsiteY4" fmla="*/ 1199390 h 1199390"/>
              <a:gd name="connsiteX5" fmla="*/ 598788 w 2051824"/>
              <a:gd name="connsiteY5" fmla="*/ 1199390 h 1199390"/>
              <a:gd name="connsiteX6" fmla="*/ 0 w 2051824"/>
              <a:gd name="connsiteY6" fmla="*/ 1199390 h 1199390"/>
              <a:gd name="connsiteX7" fmla="*/ 0 w 2051824"/>
              <a:gd name="connsiteY7" fmla="*/ 611689 h 1199390"/>
              <a:gd name="connsiteX8" fmla="*/ 0 w 2051824"/>
              <a:gd name="connsiteY8" fmla="*/ 0 h 1199390"/>
              <a:gd name="connsiteX9" fmla="*/ 642905 w 2051824"/>
              <a:gd name="connsiteY9" fmla="*/ 0 h 1199390"/>
              <a:gd name="connsiteX10" fmla="*/ 1367883 w 2051824"/>
              <a:gd name="connsiteY10" fmla="*/ 0 h 1199390"/>
              <a:gd name="connsiteX11" fmla="*/ 2051824 w 2051824"/>
              <a:gd name="connsiteY11" fmla="*/ 0 h 1199390"/>
              <a:gd name="connsiteX12" fmla="*/ 2051824 w 2051824"/>
              <a:gd name="connsiteY12" fmla="*/ 519734 h 1199390"/>
              <a:gd name="connsiteX13" fmla="*/ 2051824 w 2051824"/>
              <a:gd name="connsiteY13" fmla="*/ 999488 h 119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1199390" stroke="0" extrusionOk="0">
                <a:moveTo>
                  <a:pt x="0" y="0"/>
                </a:moveTo>
                <a:cubicBezTo>
                  <a:pt x="263335" y="28462"/>
                  <a:pt x="439156" y="-25763"/>
                  <a:pt x="704460" y="0"/>
                </a:cubicBezTo>
                <a:cubicBezTo>
                  <a:pt x="969764" y="25763"/>
                  <a:pt x="1089246" y="7129"/>
                  <a:pt x="1347364" y="0"/>
                </a:cubicBezTo>
                <a:cubicBezTo>
                  <a:pt x="1605482" y="-7129"/>
                  <a:pt x="1705499" y="16355"/>
                  <a:pt x="2051824" y="0"/>
                </a:cubicBezTo>
                <a:cubicBezTo>
                  <a:pt x="2057216" y="149373"/>
                  <a:pt x="2058448" y="358412"/>
                  <a:pt x="2051824" y="509739"/>
                </a:cubicBezTo>
                <a:cubicBezTo>
                  <a:pt x="2045200" y="661066"/>
                  <a:pt x="2066738" y="764630"/>
                  <a:pt x="2051824" y="999488"/>
                </a:cubicBezTo>
                <a:cubicBezTo>
                  <a:pt x="2011153" y="1052553"/>
                  <a:pt x="1949634" y="1110854"/>
                  <a:pt x="1851922" y="1199390"/>
                </a:cubicBezTo>
                <a:cubicBezTo>
                  <a:pt x="1580878" y="1190792"/>
                  <a:pt x="1522390" y="1224633"/>
                  <a:pt x="1216095" y="1199390"/>
                </a:cubicBezTo>
                <a:cubicBezTo>
                  <a:pt x="909800" y="1174147"/>
                  <a:pt x="786761" y="1223309"/>
                  <a:pt x="598788" y="1199390"/>
                </a:cubicBezTo>
                <a:cubicBezTo>
                  <a:pt x="410815" y="1175471"/>
                  <a:pt x="184113" y="1180783"/>
                  <a:pt x="0" y="1199390"/>
                </a:cubicBezTo>
                <a:cubicBezTo>
                  <a:pt x="627" y="1078628"/>
                  <a:pt x="-24215" y="872502"/>
                  <a:pt x="0" y="623683"/>
                </a:cubicBezTo>
                <a:cubicBezTo>
                  <a:pt x="24215" y="374864"/>
                  <a:pt x="29743" y="153063"/>
                  <a:pt x="0" y="0"/>
                </a:cubicBezTo>
                <a:close/>
              </a:path>
              <a:path w="2051824" h="1199390" fill="darkenLess" stroke="0" extrusionOk="0">
                <a:moveTo>
                  <a:pt x="1851922" y="1199390"/>
                </a:moveTo>
                <a:cubicBezTo>
                  <a:pt x="1860632" y="1165358"/>
                  <a:pt x="1881377" y="1113272"/>
                  <a:pt x="1891902" y="1039468"/>
                </a:cubicBezTo>
                <a:cubicBezTo>
                  <a:pt x="1964028" y="1013648"/>
                  <a:pt x="1996798" y="1006896"/>
                  <a:pt x="2051824" y="999488"/>
                </a:cubicBezTo>
                <a:cubicBezTo>
                  <a:pt x="2007429" y="1063726"/>
                  <a:pt x="1919182" y="1136520"/>
                  <a:pt x="1851922" y="1199390"/>
                </a:cubicBezTo>
                <a:close/>
              </a:path>
              <a:path w="2051824" h="1199390" fill="none" extrusionOk="0">
                <a:moveTo>
                  <a:pt x="1851922" y="1199390"/>
                </a:moveTo>
                <a:cubicBezTo>
                  <a:pt x="1861685" y="1136470"/>
                  <a:pt x="1869666" y="1111267"/>
                  <a:pt x="1891902" y="1039468"/>
                </a:cubicBezTo>
                <a:cubicBezTo>
                  <a:pt x="1950400" y="1016799"/>
                  <a:pt x="1973919" y="1012732"/>
                  <a:pt x="2051824" y="999488"/>
                </a:cubicBezTo>
                <a:cubicBezTo>
                  <a:pt x="2000742" y="1035574"/>
                  <a:pt x="1897845" y="1156783"/>
                  <a:pt x="1851922" y="1199390"/>
                </a:cubicBezTo>
                <a:cubicBezTo>
                  <a:pt x="1634343" y="1189297"/>
                  <a:pt x="1468747" y="1175300"/>
                  <a:pt x="1234615" y="1199390"/>
                </a:cubicBezTo>
                <a:cubicBezTo>
                  <a:pt x="1000483" y="1223480"/>
                  <a:pt x="870387" y="1211830"/>
                  <a:pt x="598788" y="1199390"/>
                </a:cubicBezTo>
                <a:cubicBezTo>
                  <a:pt x="327189" y="1186950"/>
                  <a:pt x="177203" y="1203452"/>
                  <a:pt x="0" y="1199390"/>
                </a:cubicBezTo>
                <a:cubicBezTo>
                  <a:pt x="28646" y="917406"/>
                  <a:pt x="13892" y="870387"/>
                  <a:pt x="0" y="611689"/>
                </a:cubicBezTo>
                <a:cubicBezTo>
                  <a:pt x="-13892" y="352991"/>
                  <a:pt x="4164" y="304479"/>
                  <a:pt x="0" y="0"/>
                </a:cubicBezTo>
                <a:cubicBezTo>
                  <a:pt x="163023" y="-31837"/>
                  <a:pt x="503410" y="20586"/>
                  <a:pt x="642905" y="0"/>
                </a:cubicBezTo>
                <a:cubicBezTo>
                  <a:pt x="782400" y="-20586"/>
                  <a:pt x="1012178" y="-31294"/>
                  <a:pt x="1367883" y="0"/>
                </a:cubicBezTo>
                <a:cubicBezTo>
                  <a:pt x="1723588" y="31294"/>
                  <a:pt x="1866885" y="-27417"/>
                  <a:pt x="2051824" y="0"/>
                </a:cubicBezTo>
                <a:cubicBezTo>
                  <a:pt x="2048982" y="163856"/>
                  <a:pt x="2075134" y="289791"/>
                  <a:pt x="2051824" y="519734"/>
                </a:cubicBezTo>
                <a:cubicBezTo>
                  <a:pt x="2028514" y="749677"/>
                  <a:pt x="2067339" y="787558"/>
                  <a:pt x="2051824" y="999488"/>
                </a:cubicBezTo>
              </a:path>
              <a:path w="2051824" h="1199390" fill="none" stroke="0" extrusionOk="0">
                <a:moveTo>
                  <a:pt x="1851922" y="1199390"/>
                </a:moveTo>
                <a:cubicBezTo>
                  <a:pt x="1872799" y="1142747"/>
                  <a:pt x="1868707" y="1105650"/>
                  <a:pt x="1891902" y="1039468"/>
                </a:cubicBezTo>
                <a:cubicBezTo>
                  <a:pt x="1958143" y="1020324"/>
                  <a:pt x="2009329" y="1016790"/>
                  <a:pt x="2051824" y="999488"/>
                </a:cubicBezTo>
                <a:cubicBezTo>
                  <a:pt x="1999697" y="1054636"/>
                  <a:pt x="1906879" y="1154225"/>
                  <a:pt x="1851922" y="1199390"/>
                </a:cubicBezTo>
                <a:cubicBezTo>
                  <a:pt x="1675284" y="1184190"/>
                  <a:pt x="1452800" y="1209107"/>
                  <a:pt x="1271653" y="1199390"/>
                </a:cubicBezTo>
                <a:cubicBezTo>
                  <a:pt x="1090506" y="1189673"/>
                  <a:pt x="819755" y="1206689"/>
                  <a:pt x="617307" y="1199390"/>
                </a:cubicBezTo>
                <a:cubicBezTo>
                  <a:pt x="414859" y="1192091"/>
                  <a:pt x="155052" y="1217683"/>
                  <a:pt x="0" y="1199390"/>
                </a:cubicBezTo>
                <a:cubicBezTo>
                  <a:pt x="-4919" y="1032313"/>
                  <a:pt x="20378" y="760012"/>
                  <a:pt x="0" y="587701"/>
                </a:cubicBezTo>
                <a:cubicBezTo>
                  <a:pt x="-20378" y="415390"/>
                  <a:pt x="-3261" y="264712"/>
                  <a:pt x="0" y="0"/>
                </a:cubicBezTo>
                <a:cubicBezTo>
                  <a:pt x="234871" y="15066"/>
                  <a:pt x="424284" y="-11272"/>
                  <a:pt x="663423" y="0"/>
                </a:cubicBezTo>
                <a:cubicBezTo>
                  <a:pt x="902562" y="11272"/>
                  <a:pt x="994972" y="-8065"/>
                  <a:pt x="1285810" y="0"/>
                </a:cubicBezTo>
                <a:cubicBezTo>
                  <a:pt x="1576648" y="8065"/>
                  <a:pt x="1670964" y="-22534"/>
                  <a:pt x="2051824" y="0"/>
                </a:cubicBezTo>
                <a:cubicBezTo>
                  <a:pt x="2035928" y="189709"/>
                  <a:pt x="2070817" y="309310"/>
                  <a:pt x="2051824" y="479754"/>
                </a:cubicBezTo>
                <a:cubicBezTo>
                  <a:pt x="2032831" y="650198"/>
                  <a:pt x="2073663" y="805544"/>
                  <a:pt x="2051824" y="999488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058626196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Chalkduster" panose="03050602040202020205" pitchFamily="66" charset="77"/>
              </a:rPr>
              <a:t>Threat</a:t>
            </a:r>
            <a:r>
              <a:rPr lang="en-US" sz="2000" dirty="0">
                <a:latin typeface="Chalkduster" panose="03050602040202020205" pitchFamily="66" charset="77"/>
              </a:rPr>
              <a:t> Detection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BA073-450B-A3BE-4211-43695CDAAF5E}"/>
              </a:ext>
            </a:extLst>
          </p:cNvPr>
          <p:cNvGrpSpPr/>
          <p:nvPr/>
        </p:nvGrpSpPr>
        <p:grpSpPr>
          <a:xfrm>
            <a:off x="296437" y="1795750"/>
            <a:ext cx="2735044" cy="1666036"/>
            <a:chOff x="944756" y="1708924"/>
            <a:chExt cx="2735044" cy="1666036"/>
          </a:xfrm>
        </p:grpSpPr>
        <p:pic>
          <p:nvPicPr>
            <p:cNvPr id="8" name="Graphic 7" descr="Open envelope with solid fill">
              <a:extLst>
                <a:ext uri="{FF2B5EF4-FFF2-40B4-BE49-F238E27FC236}">
                  <a16:creationId xmlns:a16="http://schemas.microsoft.com/office/drawing/2014/main" id="{74F507A7-884E-0AB7-1EE8-115F0F18F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B246E5-C64B-DAAC-E71B-B246AE57C3E3}"/>
                </a:ext>
              </a:extLst>
            </p:cNvPr>
            <p:cNvSpPr txBox="1"/>
            <p:nvPr/>
          </p:nvSpPr>
          <p:spPr>
            <a:xfrm>
              <a:off x="944756" y="2851740"/>
              <a:ext cx="273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Information</a:t>
              </a:r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4" name="Folded Corner 3">
            <a:extLst>
              <a:ext uri="{FF2B5EF4-FFF2-40B4-BE49-F238E27FC236}">
                <a16:creationId xmlns:a16="http://schemas.microsoft.com/office/drawing/2014/main" id="{A421EDEA-92E7-B548-E5CC-D64DCD28AF67}"/>
              </a:ext>
            </a:extLst>
          </p:cNvPr>
          <p:cNvSpPr/>
          <p:nvPr/>
        </p:nvSpPr>
        <p:spPr>
          <a:xfrm>
            <a:off x="3222703" y="1287969"/>
            <a:ext cx="2352907" cy="1064938"/>
          </a:xfrm>
          <a:custGeom>
            <a:avLst/>
            <a:gdLst>
              <a:gd name="connsiteX0" fmla="*/ 0 w 2352907"/>
              <a:gd name="connsiteY0" fmla="*/ 0 h 1064938"/>
              <a:gd name="connsiteX1" fmla="*/ 564698 w 2352907"/>
              <a:gd name="connsiteY1" fmla="*/ 0 h 1064938"/>
              <a:gd name="connsiteX2" fmla="*/ 1082337 w 2352907"/>
              <a:gd name="connsiteY2" fmla="*/ 0 h 1064938"/>
              <a:gd name="connsiteX3" fmla="*/ 1717622 w 2352907"/>
              <a:gd name="connsiteY3" fmla="*/ 0 h 1064938"/>
              <a:gd name="connsiteX4" fmla="*/ 2352907 w 2352907"/>
              <a:gd name="connsiteY4" fmla="*/ 0 h 1064938"/>
              <a:gd name="connsiteX5" fmla="*/ 2352907 w 2352907"/>
              <a:gd name="connsiteY5" fmla="*/ 434848 h 1064938"/>
              <a:gd name="connsiteX6" fmla="*/ 2352907 w 2352907"/>
              <a:gd name="connsiteY6" fmla="*/ 887445 h 1064938"/>
              <a:gd name="connsiteX7" fmla="*/ 2175414 w 2352907"/>
              <a:gd name="connsiteY7" fmla="*/ 1064938 h 1064938"/>
              <a:gd name="connsiteX8" fmla="*/ 1588052 w 2352907"/>
              <a:gd name="connsiteY8" fmla="*/ 1064938 h 1064938"/>
              <a:gd name="connsiteX9" fmla="*/ 1000690 w 2352907"/>
              <a:gd name="connsiteY9" fmla="*/ 1064938 h 1064938"/>
              <a:gd name="connsiteX10" fmla="*/ 478591 w 2352907"/>
              <a:gd name="connsiteY10" fmla="*/ 1064938 h 1064938"/>
              <a:gd name="connsiteX11" fmla="*/ 0 w 2352907"/>
              <a:gd name="connsiteY11" fmla="*/ 1064938 h 1064938"/>
              <a:gd name="connsiteX12" fmla="*/ 0 w 2352907"/>
              <a:gd name="connsiteY12" fmla="*/ 521820 h 1064938"/>
              <a:gd name="connsiteX13" fmla="*/ 0 w 2352907"/>
              <a:gd name="connsiteY13" fmla="*/ 0 h 1064938"/>
              <a:gd name="connsiteX0" fmla="*/ 2175414 w 2352907"/>
              <a:gd name="connsiteY0" fmla="*/ 1064938 h 1064938"/>
              <a:gd name="connsiteX1" fmla="*/ 2210912 w 2352907"/>
              <a:gd name="connsiteY1" fmla="*/ 922943 h 1064938"/>
              <a:gd name="connsiteX2" fmla="*/ 2352907 w 2352907"/>
              <a:gd name="connsiteY2" fmla="*/ 887445 h 1064938"/>
              <a:gd name="connsiteX3" fmla="*/ 2175414 w 2352907"/>
              <a:gd name="connsiteY3" fmla="*/ 1064938 h 1064938"/>
              <a:gd name="connsiteX0" fmla="*/ 2175414 w 2352907"/>
              <a:gd name="connsiteY0" fmla="*/ 1064938 h 1064938"/>
              <a:gd name="connsiteX1" fmla="*/ 2210912 w 2352907"/>
              <a:gd name="connsiteY1" fmla="*/ 922943 h 1064938"/>
              <a:gd name="connsiteX2" fmla="*/ 2352907 w 2352907"/>
              <a:gd name="connsiteY2" fmla="*/ 887445 h 1064938"/>
              <a:gd name="connsiteX3" fmla="*/ 2175414 w 2352907"/>
              <a:gd name="connsiteY3" fmla="*/ 1064938 h 1064938"/>
              <a:gd name="connsiteX4" fmla="*/ 1631561 w 2352907"/>
              <a:gd name="connsiteY4" fmla="*/ 1064938 h 1064938"/>
              <a:gd name="connsiteX5" fmla="*/ 1087707 w 2352907"/>
              <a:gd name="connsiteY5" fmla="*/ 1064938 h 1064938"/>
              <a:gd name="connsiteX6" fmla="*/ 543854 w 2352907"/>
              <a:gd name="connsiteY6" fmla="*/ 1064938 h 1064938"/>
              <a:gd name="connsiteX7" fmla="*/ 0 w 2352907"/>
              <a:gd name="connsiteY7" fmla="*/ 1064938 h 1064938"/>
              <a:gd name="connsiteX8" fmla="*/ 0 w 2352907"/>
              <a:gd name="connsiteY8" fmla="*/ 543118 h 1064938"/>
              <a:gd name="connsiteX9" fmla="*/ 0 w 2352907"/>
              <a:gd name="connsiteY9" fmla="*/ 0 h 1064938"/>
              <a:gd name="connsiteX10" fmla="*/ 611756 w 2352907"/>
              <a:gd name="connsiteY10" fmla="*/ 0 h 1064938"/>
              <a:gd name="connsiteX11" fmla="*/ 1199983 w 2352907"/>
              <a:gd name="connsiteY11" fmla="*/ 0 h 1064938"/>
              <a:gd name="connsiteX12" fmla="*/ 1835267 w 2352907"/>
              <a:gd name="connsiteY12" fmla="*/ 0 h 1064938"/>
              <a:gd name="connsiteX13" fmla="*/ 2352907 w 2352907"/>
              <a:gd name="connsiteY13" fmla="*/ 0 h 1064938"/>
              <a:gd name="connsiteX14" fmla="*/ 2352907 w 2352907"/>
              <a:gd name="connsiteY14" fmla="*/ 425974 h 1064938"/>
              <a:gd name="connsiteX15" fmla="*/ 2352907 w 2352907"/>
              <a:gd name="connsiteY15" fmla="*/ 887445 h 106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52907" h="1064938" stroke="0" extrusionOk="0">
                <a:moveTo>
                  <a:pt x="0" y="0"/>
                </a:moveTo>
                <a:cubicBezTo>
                  <a:pt x="153989" y="9830"/>
                  <a:pt x="420220" y="2497"/>
                  <a:pt x="564698" y="0"/>
                </a:cubicBezTo>
                <a:cubicBezTo>
                  <a:pt x="709176" y="-2497"/>
                  <a:pt x="949221" y="13821"/>
                  <a:pt x="1082337" y="0"/>
                </a:cubicBezTo>
                <a:cubicBezTo>
                  <a:pt x="1215453" y="-13821"/>
                  <a:pt x="1515198" y="29145"/>
                  <a:pt x="1717622" y="0"/>
                </a:cubicBezTo>
                <a:cubicBezTo>
                  <a:pt x="1920046" y="-29145"/>
                  <a:pt x="2220748" y="-14739"/>
                  <a:pt x="2352907" y="0"/>
                </a:cubicBezTo>
                <a:cubicBezTo>
                  <a:pt x="2338792" y="129163"/>
                  <a:pt x="2336779" y="229799"/>
                  <a:pt x="2352907" y="434848"/>
                </a:cubicBezTo>
                <a:cubicBezTo>
                  <a:pt x="2369035" y="639897"/>
                  <a:pt x="2337022" y="740039"/>
                  <a:pt x="2352907" y="887445"/>
                </a:cubicBezTo>
                <a:cubicBezTo>
                  <a:pt x="2273124" y="968023"/>
                  <a:pt x="2253882" y="969172"/>
                  <a:pt x="2175414" y="1064938"/>
                </a:cubicBezTo>
                <a:cubicBezTo>
                  <a:pt x="1990980" y="1076983"/>
                  <a:pt x="1794993" y="1055632"/>
                  <a:pt x="1588052" y="1064938"/>
                </a:cubicBezTo>
                <a:cubicBezTo>
                  <a:pt x="1381111" y="1074244"/>
                  <a:pt x="1181488" y="1085623"/>
                  <a:pt x="1000690" y="1064938"/>
                </a:cubicBezTo>
                <a:cubicBezTo>
                  <a:pt x="819892" y="1044253"/>
                  <a:pt x="600596" y="1068169"/>
                  <a:pt x="478591" y="1064938"/>
                </a:cubicBezTo>
                <a:cubicBezTo>
                  <a:pt x="356586" y="1061707"/>
                  <a:pt x="96702" y="1064638"/>
                  <a:pt x="0" y="1064938"/>
                </a:cubicBezTo>
                <a:cubicBezTo>
                  <a:pt x="7293" y="895985"/>
                  <a:pt x="-13407" y="784014"/>
                  <a:pt x="0" y="521820"/>
                </a:cubicBezTo>
                <a:cubicBezTo>
                  <a:pt x="13407" y="259626"/>
                  <a:pt x="-24128" y="170330"/>
                  <a:pt x="0" y="0"/>
                </a:cubicBezTo>
                <a:close/>
              </a:path>
              <a:path w="2352907" h="1064938" fill="darkenLess" stroke="0" extrusionOk="0">
                <a:moveTo>
                  <a:pt x="2175414" y="1064938"/>
                </a:moveTo>
                <a:cubicBezTo>
                  <a:pt x="2182985" y="1017378"/>
                  <a:pt x="2194647" y="984013"/>
                  <a:pt x="2210912" y="922943"/>
                </a:cubicBezTo>
                <a:cubicBezTo>
                  <a:pt x="2238039" y="909758"/>
                  <a:pt x="2283215" y="897679"/>
                  <a:pt x="2352907" y="887445"/>
                </a:cubicBezTo>
                <a:cubicBezTo>
                  <a:pt x="2282064" y="959030"/>
                  <a:pt x="2230137" y="1015129"/>
                  <a:pt x="2175414" y="1064938"/>
                </a:cubicBezTo>
                <a:close/>
              </a:path>
              <a:path w="2352907" h="1064938" fill="none" extrusionOk="0">
                <a:moveTo>
                  <a:pt x="2175414" y="1064938"/>
                </a:moveTo>
                <a:cubicBezTo>
                  <a:pt x="2186843" y="998461"/>
                  <a:pt x="2200148" y="991961"/>
                  <a:pt x="2210912" y="922943"/>
                </a:cubicBezTo>
                <a:cubicBezTo>
                  <a:pt x="2272469" y="906948"/>
                  <a:pt x="2299296" y="902024"/>
                  <a:pt x="2352907" y="887445"/>
                </a:cubicBezTo>
                <a:cubicBezTo>
                  <a:pt x="2287333" y="962878"/>
                  <a:pt x="2245828" y="991682"/>
                  <a:pt x="2175414" y="1064938"/>
                </a:cubicBezTo>
                <a:cubicBezTo>
                  <a:pt x="1909650" y="1082303"/>
                  <a:pt x="1855612" y="1070945"/>
                  <a:pt x="1631561" y="1064938"/>
                </a:cubicBezTo>
                <a:cubicBezTo>
                  <a:pt x="1407510" y="1058931"/>
                  <a:pt x="1275988" y="1055213"/>
                  <a:pt x="1087707" y="1064938"/>
                </a:cubicBezTo>
                <a:cubicBezTo>
                  <a:pt x="899426" y="1074663"/>
                  <a:pt x="795721" y="1078664"/>
                  <a:pt x="543854" y="1064938"/>
                </a:cubicBezTo>
                <a:cubicBezTo>
                  <a:pt x="291987" y="1051212"/>
                  <a:pt x="227596" y="1078269"/>
                  <a:pt x="0" y="1064938"/>
                </a:cubicBezTo>
                <a:cubicBezTo>
                  <a:pt x="10505" y="823164"/>
                  <a:pt x="7164" y="728236"/>
                  <a:pt x="0" y="543118"/>
                </a:cubicBezTo>
                <a:cubicBezTo>
                  <a:pt x="-7164" y="358000"/>
                  <a:pt x="10606" y="127447"/>
                  <a:pt x="0" y="0"/>
                </a:cubicBezTo>
                <a:cubicBezTo>
                  <a:pt x="142334" y="23172"/>
                  <a:pt x="480518" y="-3936"/>
                  <a:pt x="611756" y="0"/>
                </a:cubicBezTo>
                <a:cubicBezTo>
                  <a:pt x="742994" y="3936"/>
                  <a:pt x="990555" y="-10101"/>
                  <a:pt x="1199983" y="0"/>
                </a:cubicBezTo>
                <a:cubicBezTo>
                  <a:pt x="1409411" y="10101"/>
                  <a:pt x="1552910" y="-30875"/>
                  <a:pt x="1835267" y="0"/>
                </a:cubicBezTo>
                <a:cubicBezTo>
                  <a:pt x="2117624" y="30875"/>
                  <a:pt x="2184143" y="15426"/>
                  <a:pt x="2352907" y="0"/>
                </a:cubicBezTo>
                <a:cubicBezTo>
                  <a:pt x="2342815" y="182766"/>
                  <a:pt x="2349232" y="281106"/>
                  <a:pt x="2352907" y="425974"/>
                </a:cubicBezTo>
                <a:cubicBezTo>
                  <a:pt x="2356582" y="570842"/>
                  <a:pt x="2354539" y="712629"/>
                  <a:pt x="2352907" y="887445"/>
                </a:cubicBezTo>
              </a:path>
              <a:path w="2352907" h="1064938" fill="none" stroke="0" extrusionOk="0">
                <a:moveTo>
                  <a:pt x="2175414" y="1064938"/>
                </a:moveTo>
                <a:cubicBezTo>
                  <a:pt x="2181461" y="1014920"/>
                  <a:pt x="2199348" y="965093"/>
                  <a:pt x="2210912" y="922943"/>
                </a:cubicBezTo>
                <a:cubicBezTo>
                  <a:pt x="2282803" y="912152"/>
                  <a:pt x="2311391" y="893948"/>
                  <a:pt x="2352907" y="887445"/>
                </a:cubicBezTo>
                <a:cubicBezTo>
                  <a:pt x="2288368" y="951567"/>
                  <a:pt x="2208205" y="1016419"/>
                  <a:pt x="2175414" y="1064938"/>
                </a:cubicBezTo>
                <a:cubicBezTo>
                  <a:pt x="1980425" y="1059046"/>
                  <a:pt x="1806976" y="1072980"/>
                  <a:pt x="1631561" y="1064938"/>
                </a:cubicBezTo>
                <a:cubicBezTo>
                  <a:pt x="1456146" y="1056896"/>
                  <a:pt x="1341757" y="1069232"/>
                  <a:pt x="1087707" y="1064938"/>
                </a:cubicBezTo>
                <a:cubicBezTo>
                  <a:pt x="833657" y="1060644"/>
                  <a:pt x="688078" y="1046561"/>
                  <a:pt x="587362" y="1064938"/>
                </a:cubicBezTo>
                <a:cubicBezTo>
                  <a:pt x="486646" y="1083315"/>
                  <a:pt x="185819" y="1038711"/>
                  <a:pt x="0" y="1064938"/>
                </a:cubicBezTo>
                <a:cubicBezTo>
                  <a:pt x="-17505" y="952834"/>
                  <a:pt x="298" y="794523"/>
                  <a:pt x="0" y="553768"/>
                </a:cubicBezTo>
                <a:cubicBezTo>
                  <a:pt x="-298" y="313013"/>
                  <a:pt x="5089" y="164516"/>
                  <a:pt x="0" y="0"/>
                </a:cubicBezTo>
                <a:cubicBezTo>
                  <a:pt x="277145" y="-18695"/>
                  <a:pt x="369296" y="22534"/>
                  <a:pt x="611756" y="0"/>
                </a:cubicBezTo>
                <a:cubicBezTo>
                  <a:pt x="854216" y="-22534"/>
                  <a:pt x="932876" y="21794"/>
                  <a:pt x="1176454" y="0"/>
                </a:cubicBezTo>
                <a:cubicBezTo>
                  <a:pt x="1420032" y="-21794"/>
                  <a:pt x="1600870" y="-17598"/>
                  <a:pt x="1764680" y="0"/>
                </a:cubicBezTo>
                <a:cubicBezTo>
                  <a:pt x="1928490" y="17598"/>
                  <a:pt x="2129243" y="-10957"/>
                  <a:pt x="2352907" y="0"/>
                </a:cubicBezTo>
                <a:cubicBezTo>
                  <a:pt x="2342932" y="211145"/>
                  <a:pt x="2366857" y="319394"/>
                  <a:pt x="2352907" y="425974"/>
                </a:cubicBezTo>
                <a:cubicBezTo>
                  <a:pt x="2338957" y="532554"/>
                  <a:pt x="2361221" y="755059"/>
                  <a:pt x="2352907" y="887445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information </a:t>
            </a:r>
            <a:r>
              <a:rPr lang="en-US" sz="2000" dirty="0">
                <a:solidFill>
                  <a:srgbClr val="92D050"/>
                </a:solidFill>
                <a:latin typeface="Chalkduster" panose="03050602040202020205" pitchFamily="66" charset="77"/>
              </a:rPr>
              <a:t>GOOD </a:t>
            </a:r>
            <a:r>
              <a:rPr lang="en-US" sz="2000" dirty="0">
                <a:solidFill>
                  <a:schemeClr val="bg1"/>
                </a:solidFill>
                <a:latin typeface="Chalkduster" panose="03050602040202020205" pitchFamily="66" charset="77"/>
              </a:rPr>
              <a:t>or</a:t>
            </a:r>
            <a:r>
              <a:rPr lang="en-US" sz="2000" dirty="0">
                <a:latin typeface="Chalkduster" panose="03050602040202020205" pitchFamily="66" charset="77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halkduster" panose="03050602040202020205" pitchFamily="66" charset="77"/>
              </a:rPr>
              <a:t>BAD</a:t>
            </a:r>
            <a:r>
              <a:rPr lang="en-US" sz="2000" dirty="0">
                <a:solidFill>
                  <a:schemeClr val="bg1"/>
                </a:solidFill>
                <a:latin typeface="Chalkduster" panose="03050602040202020205" pitchFamily="66" charset="77"/>
              </a:rPr>
              <a:t>?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648D11BF-E31C-6D87-E6C3-F7026AE4EAA9}"/>
              </a:ext>
            </a:extLst>
          </p:cNvPr>
          <p:cNvSpPr/>
          <p:nvPr/>
        </p:nvSpPr>
        <p:spPr>
          <a:xfrm>
            <a:off x="3222704" y="2543267"/>
            <a:ext cx="2352906" cy="826162"/>
          </a:xfrm>
          <a:custGeom>
            <a:avLst/>
            <a:gdLst>
              <a:gd name="connsiteX0" fmla="*/ 0 w 2352906"/>
              <a:gd name="connsiteY0" fmla="*/ 0 h 826162"/>
              <a:gd name="connsiteX1" fmla="*/ 564697 w 2352906"/>
              <a:gd name="connsiteY1" fmla="*/ 0 h 826162"/>
              <a:gd name="connsiteX2" fmla="*/ 1199982 w 2352906"/>
              <a:gd name="connsiteY2" fmla="*/ 0 h 826162"/>
              <a:gd name="connsiteX3" fmla="*/ 1764680 w 2352906"/>
              <a:gd name="connsiteY3" fmla="*/ 0 h 826162"/>
              <a:gd name="connsiteX4" fmla="*/ 2352906 w 2352906"/>
              <a:gd name="connsiteY4" fmla="*/ 0 h 826162"/>
              <a:gd name="connsiteX5" fmla="*/ 2352906 w 2352906"/>
              <a:gd name="connsiteY5" fmla="*/ 688466 h 826162"/>
              <a:gd name="connsiteX6" fmla="*/ 2215210 w 2352906"/>
              <a:gd name="connsiteY6" fmla="*/ 826162 h 826162"/>
              <a:gd name="connsiteX7" fmla="*/ 1639255 w 2352906"/>
              <a:gd name="connsiteY7" fmla="*/ 826162 h 826162"/>
              <a:gd name="connsiteX8" fmla="*/ 1041149 w 2352906"/>
              <a:gd name="connsiteY8" fmla="*/ 826162 h 826162"/>
              <a:gd name="connsiteX9" fmla="*/ 553803 w 2352906"/>
              <a:gd name="connsiteY9" fmla="*/ 826162 h 826162"/>
              <a:gd name="connsiteX10" fmla="*/ 0 w 2352906"/>
              <a:gd name="connsiteY10" fmla="*/ 826162 h 826162"/>
              <a:gd name="connsiteX11" fmla="*/ 0 w 2352906"/>
              <a:gd name="connsiteY11" fmla="*/ 404819 h 826162"/>
              <a:gd name="connsiteX12" fmla="*/ 0 w 2352906"/>
              <a:gd name="connsiteY12" fmla="*/ 0 h 826162"/>
              <a:gd name="connsiteX0" fmla="*/ 2215210 w 2352906"/>
              <a:gd name="connsiteY0" fmla="*/ 826162 h 826162"/>
              <a:gd name="connsiteX1" fmla="*/ 2242749 w 2352906"/>
              <a:gd name="connsiteY1" fmla="*/ 716005 h 826162"/>
              <a:gd name="connsiteX2" fmla="*/ 2352906 w 2352906"/>
              <a:gd name="connsiteY2" fmla="*/ 688466 h 826162"/>
              <a:gd name="connsiteX3" fmla="*/ 2215210 w 2352906"/>
              <a:gd name="connsiteY3" fmla="*/ 826162 h 826162"/>
              <a:gd name="connsiteX0" fmla="*/ 2215210 w 2352906"/>
              <a:gd name="connsiteY0" fmla="*/ 826162 h 826162"/>
              <a:gd name="connsiteX1" fmla="*/ 2242749 w 2352906"/>
              <a:gd name="connsiteY1" fmla="*/ 716005 h 826162"/>
              <a:gd name="connsiteX2" fmla="*/ 2352906 w 2352906"/>
              <a:gd name="connsiteY2" fmla="*/ 688466 h 826162"/>
              <a:gd name="connsiteX3" fmla="*/ 2215210 w 2352906"/>
              <a:gd name="connsiteY3" fmla="*/ 826162 h 826162"/>
              <a:gd name="connsiteX4" fmla="*/ 1617103 w 2352906"/>
              <a:gd name="connsiteY4" fmla="*/ 826162 h 826162"/>
              <a:gd name="connsiteX5" fmla="*/ 1085453 w 2352906"/>
              <a:gd name="connsiteY5" fmla="*/ 826162 h 826162"/>
              <a:gd name="connsiteX6" fmla="*/ 531650 w 2352906"/>
              <a:gd name="connsiteY6" fmla="*/ 826162 h 826162"/>
              <a:gd name="connsiteX7" fmla="*/ 0 w 2352906"/>
              <a:gd name="connsiteY7" fmla="*/ 826162 h 826162"/>
              <a:gd name="connsiteX8" fmla="*/ 0 w 2352906"/>
              <a:gd name="connsiteY8" fmla="*/ 396558 h 826162"/>
              <a:gd name="connsiteX9" fmla="*/ 0 w 2352906"/>
              <a:gd name="connsiteY9" fmla="*/ 0 h 826162"/>
              <a:gd name="connsiteX10" fmla="*/ 564697 w 2352906"/>
              <a:gd name="connsiteY10" fmla="*/ 0 h 826162"/>
              <a:gd name="connsiteX11" fmla="*/ 1129395 w 2352906"/>
              <a:gd name="connsiteY11" fmla="*/ 0 h 826162"/>
              <a:gd name="connsiteX12" fmla="*/ 1717621 w 2352906"/>
              <a:gd name="connsiteY12" fmla="*/ 0 h 826162"/>
              <a:gd name="connsiteX13" fmla="*/ 2352906 w 2352906"/>
              <a:gd name="connsiteY13" fmla="*/ 0 h 826162"/>
              <a:gd name="connsiteX14" fmla="*/ 2352906 w 2352906"/>
              <a:gd name="connsiteY14" fmla="*/ 688466 h 82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2906" h="826162" stroke="0" extrusionOk="0">
                <a:moveTo>
                  <a:pt x="0" y="0"/>
                </a:moveTo>
                <a:cubicBezTo>
                  <a:pt x="121067" y="-15883"/>
                  <a:pt x="381128" y="-20474"/>
                  <a:pt x="564697" y="0"/>
                </a:cubicBezTo>
                <a:cubicBezTo>
                  <a:pt x="748266" y="20474"/>
                  <a:pt x="890660" y="-19439"/>
                  <a:pt x="1199982" y="0"/>
                </a:cubicBezTo>
                <a:cubicBezTo>
                  <a:pt x="1509305" y="19439"/>
                  <a:pt x="1531481" y="16902"/>
                  <a:pt x="1764680" y="0"/>
                </a:cubicBezTo>
                <a:cubicBezTo>
                  <a:pt x="1997879" y="-16902"/>
                  <a:pt x="2108219" y="-10842"/>
                  <a:pt x="2352906" y="0"/>
                </a:cubicBezTo>
                <a:cubicBezTo>
                  <a:pt x="2330502" y="233760"/>
                  <a:pt x="2352207" y="505638"/>
                  <a:pt x="2352906" y="688466"/>
                </a:cubicBezTo>
                <a:cubicBezTo>
                  <a:pt x="2301037" y="747558"/>
                  <a:pt x="2264808" y="787198"/>
                  <a:pt x="2215210" y="826162"/>
                </a:cubicBezTo>
                <a:cubicBezTo>
                  <a:pt x="1958896" y="843613"/>
                  <a:pt x="1919255" y="797668"/>
                  <a:pt x="1639255" y="826162"/>
                </a:cubicBezTo>
                <a:cubicBezTo>
                  <a:pt x="1359255" y="854656"/>
                  <a:pt x="1186193" y="804849"/>
                  <a:pt x="1041149" y="826162"/>
                </a:cubicBezTo>
                <a:cubicBezTo>
                  <a:pt x="896105" y="847475"/>
                  <a:pt x="684350" y="826252"/>
                  <a:pt x="553803" y="826162"/>
                </a:cubicBezTo>
                <a:cubicBezTo>
                  <a:pt x="423256" y="826072"/>
                  <a:pt x="266926" y="845596"/>
                  <a:pt x="0" y="826162"/>
                </a:cubicBezTo>
                <a:cubicBezTo>
                  <a:pt x="7112" y="684723"/>
                  <a:pt x="-7461" y="574753"/>
                  <a:pt x="0" y="404819"/>
                </a:cubicBezTo>
                <a:cubicBezTo>
                  <a:pt x="7461" y="234885"/>
                  <a:pt x="14015" y="135622"/>
                  <a:pt x="0" y="0"/>
                </a:cubicBezTo>
                <a:close/>
              </a:path>
              <a:path w="2352906" h="826162" fill="darkenLess" stroke="0" extrusionOk="0">
                <a:moveTo>
                  <a:pt x="2215210" y="826162"/>
                </a:moveTo>
                <a:cubicBezTo>
                  <a:pt x="2226566" y="774560"/>
                  <a:pt x="2231223" y="744183"/>
                  <a:pt x="2242749" y="716005"/>
                </a:cubicBezTo>
                <a:cubicBezTo>
                  <a:pt x="2269146" y="712667"/>
                  <a:pt x="2303470" y="699883"/>
                  <a:pt x="2352906" y="688466"/>
                </a:cubicBezTo>
                <a:cubicBezTo>
                  <a:pt x="2298967" y="729653"/>
                  <a:pt x="2268806" y="759085"/>
                  <a:pt x="2215210" y="826162"/>
                </a:cubicBezTo>
                <a:close/>
              </a:path>
              <a:path w="2352906" h="826162" fill="none" extrusionOk="0">
                <a:moveTo>
                  <a:pt x="2215210" y="826162"/>
                </a:moveTo>
                <a:cubicBezTo>
                  <a:pt x="2232260" y="772923"/>
                  <a:pt x="2231814" y="747168"/>
                  <a:pt x="2242749" y="716005"/>
                </a:cubicBezTo>
                <a:cubicBezTo>
                  <a:pt x="2272546" y="710037"/>
                  <a:pt x="2328194" y="699923"/>
                  <a:pt x="2352906" y="688466"/>
                </a:cubicBezTo>
                <a:cubicBezTo>
                  <a:pt x="2290882" y="761500"/>
                  <a:pt x="2244951" y="789539"/>
                  <a:pt x="2215210" y="826162"/>
                </a:cubicBezTo>
                <a:cubicBezTo>
                  <a:pt x="2081864" y="800582"/>
                  <a:pt x="1849636" y="812803"/>
                  <a:pt x="1617103" y="826162"/>
                </a:cubicBezTo>
                <a:cubicBezTo>
                  <a:pt x="1384570" y="839521"/>
                  <a:pt x="1238415" y="840816"/>
                  <a:pt x="1085453" y="826162"/>
                </a:cubicBezTo>
                <a:cubicBezTo>
                  <a:pt x="932491" y="811509"/>
                  <a:pt x="756140" y="844569"/>
                  <a:pt x="531650" y="826162"/>
                </a:cubicBezTo>
                <a:cubicBezTo>
                  <a:pt x="307160" y="807755"/>
                  <a:pt x="107106" y="846303"/>
                  <a:pt x="0" y="826162"/>
                </a:cubicBezTo>
                <a:cubicBezTo>
                  <a:pt x="-16976" y="660577"/>
                  <a:pt x="-2859" y="580439"/>
                  <a:pt x="0" y="396558"/>
                </a:cubicBezTo>
                <a:cubicBezTo>
                  <a:pt x="2859" y="212677"/>
                  <a:pt x="16615" y="104510"/>
                  <a:pt x="0" y="0"/>
                </a:cubicBezTo>
                <a:cubicBezTo>
                  <a:pt x="281444" y="15334"/>
                  <a:pt x="437352" y="5246"/>
                  <a:pt x="564697" y="0"/>
                </a:cubicBezTo>
                <a:cubicBezTo>
                  <a:pt x="692042" y="-5246"/>
                  <a:pt x="950646" y="-15911"/>
                  <a:pt x="1129395" y="0"/>
                </a:cubicBezTo>
                <a:cubicBezTo>
                  <a:pt x="1308144" y="15911"/>
                  <a:pt x="1563971" y="24733"/>
                  <a:pt x="1717621" y="0"/>
                </a:cubicBezTo>
                <a:cubicBezTo>
                  <a:pt x="1871271" y="-24733"/>
                  <a:pt x="2081581" y="-23559"/>
                  <a:pt x="2352906" y="0"/>
                </a:cubicBezTo>
                <a:cubicBezTo>
                  <a:pt x="2379216" y="256487"/>
                  <a:pt x="2340878" y="508225"/>
                  <a:pt x="2352906" y="688466"/>
                </a:cubicBezTo>
              </a:path>
              <a:path w="2352906" h="826162" fill="none" stroke="0" extrusionOk="0">
                <a:moveTo>
                  <a:pt x="2215210" y="826162"/>
                </a:moveTo>
                <a:cubicBezTo>
                  <a:pt x="2230094" y="787483"/>
                  <a:pt x="2233475" y="762838"/>
                  <a:pt x="2242749" y="716005"/>
                </a:cubicBezTo>
                <a:cubicBezTo>
                  <a:pt x="2275802" y="711528"/>
                  <a:pt x="2306858" y="704747"/>
                  <a:pt x="2352906" y="688466"/>
                </a:cubicBezTo>
                <a:cubicBezTo>
                  <a:pt x="2305201" y="728263"/>
                  <a:pt x="2250111" y="792618"/>
                  <a:pt x="2215210" y="826162"/>
                </a:cubicBezTo>
                <a:cubicBezTo>
                  <a:pt x="2009092" y="810328"/>
                  <a:pt x="1915472" y="805573"/>
                  <a:pt x="1727864" y="826162"/>
                </a:cubicBezTo>
                <a:cubicBezTo>
                  <a:pt x="1540256" y="846751"/>
                  <a:pt x="1357328" y="854131"/>
                  <a:pt x="1151909" y="826162"/>
                </a:cubicBezTo>
                <a:cubicBezTo>
                  <a:pt x="946490" y="798193"/>
                  <a:pt x="848847" y="853117"/>
                  <a:pt x="598107" y="826162"/>
                </a:cubicBezTo>
                <a:cubicBezTo>
                  <a:pt x="347367" y="799207"/>
                  <a:pt x="154217" y="844456"/>
                  <a:pt x="0" y="826162"/>
                </a:cubicBezTo>
                <a:cubicBezTo>
                  <a:pt x="-3965" y="650290"/>
                  <a:pt x="-9838" y="568920"/>
                  <a:pt x="0" y="437866"/>
                </a:cubicBezTo>
                <a:cubicBezTo>
                  <a:pt x="9838" y="306812"/>
                  <a:pt x="-779" y="106753"/>
                  <a:pt x="0" y="0"/>
                </a:cubicBezTo>
                <a:cubicBezTo>
                  <a:pt x="183633" y="-22596"/>
                  <a:pt x="385624" y="-27611"/>
                  <a:pt x="611756" y="0"/>
                </a:cubicBezTo>
                <a:cubicBezTo>
                  <a:pt x="837888" y="27611"/>
                  <a:pt x="974149" y="-21903"/>
                  <a:pt x="1176453" y="0"/>
                </a:cubicBezTo>
                <a:cubicBezTo>
                  <a:pt x="1378757" y="21903"/>
                  <a:pt x="1485857" y="-22651"/>
                  <a:pt x="1788209" y="0"/>
                </a:cubicBezTo>
                <a:cubicBezTo>
                  <a:pt x="2090561" y="22651"/>
                  <a:pt x="2184765" y="2248"/>
                  <a:pt x="2352906" y="0"/>
                </a:cubicBezTo>
                <a:cubicBezTo>
                  <a:pt x="2345361" y="241305"/>
                  <a:pt x="2383637" y="381377"/>
                  <a:pt x="2352906" y="68846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116491481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</a:t>
            </a:r>
            <a:r>
              <a:rPr lang="en-US" sz="2000" dirty="0">
                <a:solidFill>
                  <a:schemeClr val="accent1"/>
                </a:solidFill>
                <a:latin typeface="Chalkduster" panose="03050602040202020205" pitchFamily="66" charset="77"/>
              </a:rPr>
              <a:t>Real</a:t>
            </a:r>
            <a:r>
              <a:rPr lang="en-US" sz="2000" dirty="0">
                <a:latin typeface="Chalkduster" panose="03050602040202020205" pitchFamily="66" charset="77"/>
              </a:rPr>
              <a:t>? 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C8233D85-C877-7C1E-EA0C-F92D0AC797A7}"/>
              </a:ext>
            </a:extLst>
          </p:cNvPr>
          <p:cNvSpPr/>
          <p:nvPr/>
        </p:nvSpPr>
        <p:spPr>
          <a:xfrm>
            <a:off x="3222704" y="3651390"/>
            <a:ext cx="2352906" cy="1199390"/>
          </a:xfrm>
          <a:custGeom>
            <a:avLst/>
            <a:gdLst>
              <a:gd name="connsiteX0" fmla="*/ 0 w 2352906"/>
              <a:gd name="connsiteY0" fmla="*/ 0 h 1199390"/>
              <a:gd name="connsiteX1" fmla="*/ 635285 w 2352906"/>
              <a:gd name="connsiteY1" fmla="*/ 0 h 1199390"/>
              <a:gd name="connsiteX2" fmla="*/ 1270569 w 2352906"/>
              <a:gd name="connsiteY2" fmla="*/ 0 h 1199390"/>
              <a:gd name="connsiteX3" fmla="*/ 2352906 w 2352906"/>
              <a:gd name="connsiteY3" fmla="*/ 0 h 1199390"/>
              <a:gd name="connsiteX4" fmla="*/ 2352906 w 2352906"/>
              <a:gd name="connsiteY4" fmla="*/ 489749 h 1199390"/>
              <a:gd name="connsiteX5" fmla="*/ 2352906 w 2352906"/>
              <a:gd name="connsiteY5" fmla="*/ 999488 h 1199390"/>
              <a:gd name="connsiteX6" fmla="*/ 2153004 w 2352906"/>
              <a:gd name="connsiteY6" fmla="*/ 1199390 h 1199390"/>
              <a:gd name="connsiteX7" fmla="*/ 1657813 w 2352906"/>
              <a:gd name="connsiteY7" fmla="*/ 1199390 h 1199390"/>
              <a:gd name="connsiteX8" fmla="*/ 1184152 w 2352906"/>
              <a:gd name="connsiteY8" fmla="*/ 1199390 h 1199390"/>
              <a:gd name="connsiteX9" fmla="*/ 645901 w 2352906"/>
              <a:gd name="connsiteY9" fmla="*/ 1199390 h 1199390"/>
              <a:gd name="connsiteX10" fmla="*/ 0 w 2352906"/>
              <a:gd name="connsiteY10" fmla="*/ 1199390 h 1199390"/>
              <a:gd name="connsiteX11" fmla="*/ 0 w 2352906"/>
              <a:gd name="connsiteY11" fmla="*/ 623683 h 1199390"/>
              <a:gd name="connsiteX12" fmla="*/ 0 w 2352906"/>
              <a:gd name="connsiteY12" fmla="*/ 0 h 1199390"/>
              <a:gd name="connsiteX0" fmla="*/ 2153004 w 2352906"/>
              <a:gd name="connsiteY0" fmla="*/ 1199390 h 1199390"/>
              <a:gd name="connsiteX1" fmla="*/ 2192984 w 2352906"/>
              <a:gd name="connsiteY1" fmla="*/ 1039468 h 1199390"/>
              <a:gd name="connsiteX2" fmla="*/ 2352906 w 2352906"/>
              <a:gd name="connsiteY2" fmla="*/ 999488 h 1199390"/>
              <a:gd name="connsiteX3" fmla="*/ 2153004 w 2352906"/>
              <a:gd name="connsiteY3" fmla="*/ 1199390 h 1199390"/>
              <a:gd name="connsiteX0" fmla="*/ 2153004 w 2352906"/>
              <a:gd name="connsiteY0" fmla="*/ 1199390 h 1199390"/>
              <a:gd name="connsiteX1" fmla="*/ 2192984 w 2352906"/>
              <a:gd name="connsiteY1" fmla="*/ 1039468 h 1199390"/>
              <a:gd name="connsiteX2" fmla="*/ 2352906 w 2352906"/>
              <a:gd name="connsiteY2" fmla="*/ 999488 h 1199390"/>
              <a:gd name="connsiteX3" fmla="*/ 2153004 w 2352906"/>
              <a:gd name="connsiteY3" fmla="*/ 1199390 h 1199390"/>
              <a:gd name="connsiteX4" fmla="*/ 1636283 w 2352906"/>
              <a:gd name="connsiteY4" fmla="*/ 1199390 h 1199390"/>
              <a:gd name="connsiteX5" fmla="*/ 1076502 w 2352906"/>
              <a:gd name="connsiteY5" fmla="*/ 1199390 h 1199390"/>
              <a:gd name="connsiteX6" fmla="*/ 581311 w 2352906"/>
              <a:gd name="connsiteY6" fmla="*/ 1199390 h 1199390"/>
              <a:gd name="connsiteX7" fmla="*/ 0 w 2352906"/>
              <a:gd name="connsiteY7" fmla="*/ 1199390 h 1199390"/>
              <a:gd name="connsiteX8" fmla="*/ 0 w 2352906"/>
              <a:gd name="connsiteY8" fmla="*/ 635677 h 1199390"/>
              <a:gd name="connsiteX9" fmla="*/ 0 w 2352906"/>
              <a:gd name="connsiteY9" fmla="*/ 0 h 1199390"/>
              <a:gd name="connsiteX10" fmla="*/ 611756 w 2352906"/>
              <a:gd name="connsiteY10" fmla="*/ 0 h 1199390"/>
              <a:gd name="connsiteX11" fmla="*/ 1223511 w 2352906"/>
              <a:gd name="connsiteY11" fmla="*/ 0 h 1199390"/>
              <a:gd name="connsiteX12" fmla="*/ 1788209 w 2352906"/>
              <a:gd name="connsiteY12" fmla="*/ 0 h 1199390"/>
              <a:gd name="connsiteX13" fmla="*/ 2352906 w 2352906"/>
              <a:gd name="connsiteY13" fmla="*/ 0 h 1199390"/>
              <a:gd name="connsiteX14" fmla="*/ 2352906 w 2352906"/>
              <a:gd name="connsiteY14" fmla="*/ 479754 h 1199390"/>
              <a:gd name="connsiteX15" fmla="*/ 2352906 w 2352906"/>
              <a:gd name="connsiteY15" fmla="*/ 999488 h 119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52906" h="1199390" stroke="0" extrusionOk="0">
                <a:moveTo>
                  <a:pt x="0" y="0"/>
                </a:moveTo>
                <a:cubicBezTo>
                  <a:pt x="269172" y="-7040"/>
                  <a:pt x="350136" y="-6784"/>
                  <a:pt x="635285" y="0"/>
                </a:cubicBezTo>
                <a:cubicBezTo>
                  <a:pt x="920434" y="6784"/>
                  <a:pt x="1001572" y="-31635"/>
                  <a:pt x="1270569" y="0"/>
                </a:cubicBezTo>
                <a:cubicBezTo>
                  <a:pt x="1539566" y="31635"/>
                  <a:pt x="1950304" y="22059"/>
                  <a:pt x="2352906" y="0"/>
                </a:cubicBezTo>
                <a:cubicBezTo>
                  <a:pt x="2366384" y="109467"/>
                  <a:pt x="2354877" y="318734"/>
                  <a:pt x="2352906" y="489749"/>
                </a:cubicBezTo>
                <a:cubicBezTo>
                  <a:pt x="2350935" y="660764"/>
                  <a:pt x="2372982" y="853551"/>
                  <a:pt x="2352906" y="999488"/>
                </a:cubicBezTo>
                <a:cubicBezTo>
                  <a:pt x="2295397" y="1043382"/>
                  <a:pt x="2199460" y="1160027"/>
                  <a:pt x="2153004" y="1199390"/>
                </a:cubicBezTo>
                <a:cubicBezTo>
                  <a:pt x="2046333" y="1216634"/>
                  <a:pt x="1770837" y="1191233"/>
                  <a:pt x="1657813" y="1199390"/>
                </a:cubicBezTo>
                <a:cubicBezTo>
                  <a:pt x="1544789" y="1207547"/>
                  <a:pt x="1281790" y="1203791"/>
                  <a:pt x="1184152" y="1199390"/>
                </a:cubicBezTo>
                <a:cubicBezTo>
                  <a:pt x="1086514" y="1194989"/>
                  <a:pt x="853356" y="1173221"/>
                  <a:pt x="645901" y="1199390"/>
                </a:cubicBezTo>
                <a:cubicBezTo>
                  <a:pt x="438446" y="1225559"/>
                  <a:pt x="143771" y="1219181"/>
                  <a:pt x="0" y="1199390"/>
                </a:cubicBezTo>
                <a:cubicBezTo>
                  <a:pt x="-23212" y="933370"/>
                  <a:pt x="21227" y="832354"/>
                  <a:pt x="0" y="623683"/>
                </a:cubicBezTo>
                <a:cubicBezTo>
                  <a:pt x="-21227" y="415012"/>
                  <a:pt x="24793" y="186949"/>
                  <a:pt x="0" y="0"/>
                </a:cubicBezTo>
                <a:close/>
              </a:path>
              <a:path w="2352906" h="1199390" fill="darkenLess" stroke="0" extrusionOk="0">
                <a:moveTo>
                  <a:pt x="2153004" y="1199390"/>
                </a:moveTo>
                <a:cubicBezTo>
                  <a:pt x="2176334" y="1137376"/>
                  <a:pt x="2186640" y="1096334"/>
                  <a:pt x="2192984" y="1039468"/>
                </a:cubicBezTo>
                <a:cubicBezTo>
                  <a:pt x="2254292" y="1031517"/>
                  <a:pt x="2280984" y="1022082"/>
                  <a:pt x="2352906" y="999488"/>
                </a:cubicBezTo>
                <a:cubicBezTo>
                  <a:pt x="2257459" y="1090041"/>
                  <a:pt x="2207084" y="1154466"/>
                  <a:pt x="2153004" y="1199390"/>
                </a:cubicBezTo>
                <a:close/>
              </a:path>
              <a:path w="2352906" h="1199390" fill="none" extrusionOk="0">
                <a:moveTo>
                  <a:pt x="2153004" y="1199390"/>
                </a:moveTo>
                <a:cubicBezTo>
                  <a:pt x="2172571" y="1141141"/>
                  <a:pt x="2169042" y="1104782"/>
                  <a:pt x="2192984" y="1039468"/>
                </a:cubicBezTo>
                <a:cubicBezTo>
                  <a:pt x="2256413" y="1024049"/>
                  <a:pt x="2282123" y="1011673"/>
                  <a:pt x="2352906" y="999488"/>
                </a:cubicBezTo>
                <a:cubicBezTo>
                  <a:pt x="2305709" y="1059592"/>
                  <a:pt x="2212332" y="1121433"/>
                  <a:pt x="2153004" y="1199390"/>
                </a:cubicBezTo>
                <a:cubicBezTo>
                  <a:pt x="1931396" y="1220623"/>
                  <a:pt x="1771849" y="1209867"/>
                  <a:pt x="1636283" y="1199390"/>
                </a:cubicBezTo>
                <a:cubicBezTo>
                  <a:pt x="1500717" y="1188913"/>
                  <a:pt x="1191547" y="1190470"/>
                  <a:pt x="1076502" y="1199390"/>
                </a:cubicBezTo>
                <a:cubicBezTo>
                  <a:pt x="961457" y="1208310"/>
                  <a:pt x="694759" y="1214796"/>
                  <a:pt x="581311" y="1199390"/>
                </a:cubicBezTo>
                <a:cubicBezTo>
                  <a:pt x="467863" y="1183984"/>
                  <a:pt x="223211" y="1198261"/>
                  <a:pt x="0" y="1199390"/>
                </a:cubicBezTo>
                <a:cubicBezTo>
                  <a:pt x="26964" y="1062541"/>
                  <a:pt x="-27307" y="887323"/>
                  <a:pt x="0" y="635677"/>
                </a:cubicBezTo>
                <a:cubicBezTo>
                  <a:pt x="27307" y="384031"/>
                  <a:pt x="24592" y="144491"/>
                  <a:pt x="0" y="0"/>
                </a:cubicBezTo>
                <a:cubicBezTo>
                  <a:pt x="180367" y="6695"/>
                  <a:pt x="365579" y="26723"/>
                  <a:pt x="611756" y="0"/>
                </a:cubicBezTo>
                <a:cubicBezTo>
                  <a:pt x="857933" y="-26723"/>
                  <a:pt x="959819" y="7105"/>
                  <a:pt x="1223511" y="0"/>
                </a:cubicBezTo>
                <a:cubicBezTo>
                  <a:pt x="1487203" y="-7105"/>
                  <a:pt x="1518993" y="-16355"/>
                  <a:pt x="1788209" y="0"/>
                </a:cubicBezTo>
                <a:cubicBezTo>
                  <a:pt x="2057425" y="16355"/>
                  <a:pt x="2181520" y="27019"/>
                  <a:pt x="2352906" y="0"/>
                </a:cubicBezTo>
                <a:cubicBezTo>
                  <a:pt x="2334982" y="184525"/>
                  <a:pt x="2338922" y="367449"/>
                  <a:pt x="2352906" y="479754"/>
                </a:cubicBezTo>
                <a:cubicBezTo>
                  <a:pt x="2366890" y="592059"/>
                  <a:pt x="2348519" y="765061"/>
                  <a:pt x="2352906" y="999488"/>
                </a:cubicBezTo>
              </a:path>
              <a:path w="2352906" h="1199390" fill="none" stroke="0" extrusionOk="0">
                <a:moveTo>
                  <a:pt x="2153004" y="1199390"/>
                </a:moveTo>
                <a:cubicBezTo>
                  <a:pt x="2170126" y="1147454"/>
                  <a:pt x="2180140" y="1106523"/>
                  <a:pt x="2192984" y="1039468"/>
                </a:cubicBezTo>
                <a:cubicBezTo>
                  <a:pt x="2262734" y="1026528"/>
                  <a:pt x="2316141" y="1012277"/>
                  <a:pt x="2352906" y="999488"/>
                </a:cubicBezTo>
                <a:cubicBezTo>
                  <a:pt x="2264308" y="1096315"/>
                  <a:pt x="2214458" y="1157038"/>
                  <a:pt x="2153004" y="1199390"/>
                </a:cubicBezTo>
                <a:cubicBezTo>
                  <a:pt x="2028951" y="1220109"/>
                  <a:pt x="1811044" y="1194163"/>
                  <a:pt x="1679343" y="1199390"/>
                </a:cubicBezTo>
                <a:cubicBezTo>
                  <a:pt x="1547642" y="1204617"/>
                  <a:pt x="1284195" y="1205488"/>
                  <a:pt x="1119562" y="1199390"/>
                </a:cubicBezTo>
                <a:cubicBezTo>
                  <a:pt x="954929" y="1193292"/>
                  <a:pt x="824237" y="1217753"/>
                  <a:pt x="581311" y="1199390"/>
                </a:cubicBezTo>
                <a:cubicBezTo>
                  <a:pt x="338385" y="1181027"/>
                  <a:pt x="130016" y="1222611"/>
                  <a:pt x="0" y="1199390"/>
                </a:cubicBezTo>
                <a:cubicBezTo>
                  <a:pt x="-1061" y="1006618"/>
                  <a:pt x="3720" y="766861"/>
                  <a:pt x="0" y="635677"/>
                </a:cubicBezTo>
                <a:cubicBezTo>
                  <a:pt x="-3720" y="504493"/>
                  <a:pt x="-6775" y="281928"/>
                  <a:pt x="0" y="0"/>
                </a:cubicBezTo>
                <a:cubicBezTo>
                  <a:pt x="113864" y="9329"/>
                  <a:pt x="278537" y="-15304"/>
                  <a:pt x="517639" y="0"/>
                </a:cubicBezTo>
                <a:cubicBezTo>
                  <a:pt x="756741" y="15304"/>
                  <a:pt x="950360" y="2807"/>
                  <a:pt x="1058808" y="0"/>
                </a:cubicBezTo>
                <a:cubicBezTo>
                  <a:pt x="1167256" y="-2807"/>
                  <a:pt x="1400658" y="-17068"/>
                  <a:pt x="1599976" y="0"/>
                </a:cubicBezTo>
                <a:cubicBezTo>
                  <a:pt x="1799294" y="17068"/>
                  <a:pt x="2070076" y="-28308"/>
                  <a:pt x="2352906" y="0"/>
                </a:cubicBezTo>
                <a:cubicBezTo>
                  <a:pt x="2366214" y="123828"/>
                  <a:pt x="2370835" y="368636"/>
                  <a:pt x="2352906" y="499744"/>
                </a:cubicBezTo>
                <a:cubicBezTo>
                  <a:pt x="2334977" y="630852"/>
                  <a:pt x="2335774" y="779218"/>
                  <a:pt x="2352906" y="999488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33985590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information </a:t>
            </a:r>
            <a:r>
              <a:rPr lang="en-US" sz="2000" dirty="0">
                <a:solidFill>
                  <a:schemeClr val="accent4"/>
                </a:solidFill>
                <a:latin typeface="Chalkduster" panose="03050602040202020205" pitchFamily="66" charset="77"/>
              </a:rPr>
              <a:t>dangerous</a:t>
            </a:r>
            <a:r>
              <a:rPr lang="en-US" sz="2000" dirty="0">
                <a:latin typeface="Chalkduster" panose="03050602040202020205" pitchFamily="66" charset="7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98A9E-8C01-A371-B517-F804698F3176}"/>
              </a:ext>
            </a:extLst>
          </p:cNvPr>
          <p:cNvSpPr txBox="1"/>
          <p:nvPr/>
        </p:nvSpPr>
        <p:spPr>
          <a:xfrm>
            <a:off x="6701884" y="711505"/>
            <a:ext cx="1014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halkduster" panose="03050602040202020205" pitchFamily="66" charset="77"/>
              </a:rPr>
              <a:t>AI</a:t>
            </a:r>
            <a:endParaRPr lang="en-US" sz="1400" dirty="0">
              <a:solidFill>
                <a:schemeClr val="bg1"/>
              </a:solidFill>
              <a:latin typeface="Chalkduster" panose="03050602040202020205" pitchFamily="66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21777-8F52-CE76-5679-912B388A7B9B}"/>
              </a:ext>
            </a:extLst>
          </p:cNvPr>
          <p:cNvSpPr txBox="1"/>
          <p:nvPr/>
        </p:nvSpPr>
        <p:spPr>
          <a:xfrm>
            <a:off x="666435" y="3690202"/>
            <a:ext cx="1639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Letter message content….</a:t>
            </a:r>
          </a:p>
        </p:txBody>
      </p:sp>
    </p:spTree>
    <p:extLst>
      <p:ext uri="{BB962C8B-B14F-4D97-AF65-F5344CB8AC3E}">
        <p14:creationId xmlns:p14="http://schemas.microsoft.com/office/powerpoint/2010/main" val="251190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4449055" y="1270011"/>
            <a:ext cx="4466345" cy="30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200" dirty="0">
                <a:solidFill>
                  <a:schemeClr val="accent6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AI/ML</a:t>
            </a:r>
            <a:r>
              <a:rPr lang="en-US" sz="3200" dirty="0">
                <a:solidFill>
                  <a:schemeClr val="bg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can help humans to</a:t>
            </a:r>
            <a:r>
              <a:rPr lang="en-US" sz="3200" dirty="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understand information </a:t>
            </a:r>
            <a:r>
              <a:rPr lang="en-US" sz="3200" dirty="0">
                <a:solidFill>
                  <a:schemeClr val="bg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to make informed </a:t>
            </a:r>
            <a:r>
              <a:rPr lang="en-US" sz="3200" dirty="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decisions quicker </a:t>
            </a:r>
            <a:r>
              <a:rPr lang="en-US" sz="3200" dirty="0">
                <a:solidFill>
                  <a:schemeClr val="bg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using</a:t>
            </a:r>
            <a:r>
              <a:rPr lang="en-US" sz="3200" dirty="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 </a:t>
            </a:r>
            <a:r>
              <a:rPr lang="en-US" sz="3200" dirty="0">
                <a:solidFill>
                  <a:schemeClr val="accent6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Models</a:t>
            </a:r>
          </a:p>
        </p:txBody>
      </p:sp>
      <p:sp>
        <p:nvSpPr>
          <p:cNvPr id="244" name="Google Shape;244;p34"/>
          <p:cNvSpPr txBox="1"/>
          <p:nvPr/>
        </p:nvSpPr>
        <p:spPr>
          <a:xfrm>
            <a:off x="4725050" y="645725"/>
            <a:ext cx="3000000" cy="5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</a:t>
            </a:r>
            <a:endParaRPr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448F7F-EE69-512D-A1FB-D261CEEF462E}"/>
              </a:ext>
            </a:extLst>
          </p:cNvPr>
          <p:cNvSpPr/>
          <p:nvPr/>
        </p:nvSpPr>
        <p:spPr>
          <a:xfrm>
            <a:off x="228600" y="1061225"/>
            <a:ext cx="3746090" cy="38721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4BBEA0-733F-B16C-085E-873C90F26BCE}"/>
              </a:ext>
            </a:extLst>
          </p:cNvPr>
          <p:cNvSpPr/>
          <p:nvPr/>
        </p:nvSpPr>
        <p:spPr>
          <a:xfrm>
            <a:off x="1250872" y="2802194"/>
            <a:ext cx="1701545" cy="15310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ML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2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12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9070A93E-1D03-67F9-705B-1B413396B1E2}"/>
              </a:ext>
            </a:extLst>
          </p:cNvPr>
          <p:cNvSpPr/>
          <p:nvPr/>
        </p:nvSpPr>
        <p:spPr>
          <a:xfrm>
            <a:off x="4377205" y="1910967"/>
            <a:ext cx="4019053" cy="2435402"/>
          </a:xfrm>
          <a:custGeom>
            <a:avLst/>
            <a:gdLst>
              <a:gd name="connsiteX0" fmla="*/ 0 w 4019053"/>
              <a:gd name="connsiteY0" fmla="*/ 0 h 2435402"/>
              <a:gd name="connsiteX1" fmla="*/ 533960 w 4019053"/>
              <a:gd name="connsiteY1" fmla="*/ 0 h 2435402"/>
              <a:gd name="connsiteX2" fmla="*/ 987539 w 4019053"/>
              <a:gd name="connsiteY2" fmla="*/ 0 h 2435402"/>
              <a:gd name="connsiteX3" fmla="*/ 1642070 w 4019053"/>
              <a:gd name="connsiteY3" fmla="*/ 0 h 2435402"/>
              <a:gd name="connsiteX4" fmla="*/ 2176030 w 4019053"/>
              <a:gd name="connsiteY4" fmla="*/ 0 h 2435402"/>
              <a:gd name="connsiteX5" fmla="*/ 2709990 w 4019053"/>
              <a:gd name="connsiteY5" fmla="*/ 0 h 2435402"/>
              <a:gd name="connsiteX6" fmla="*/ 3364522 w 4019053"/>
              <a:gd name="connsiteY6" fmla="*/ 0 h 2435402"/>
              <a:gd name="connsiteX7" fmla="*/ 4019053 w 4019053"/>
              <a:gd name="connsiteY7" fmla="*/ 0 h 2435402"/>
              <a:gd name="connsiteX8" fmla="*/ 4019053 w 4019053"/>
              <a:gd name="connsiteY8" fmla="*/ 547963 h 2435402"/>
              <a:gd name="connsiteX9" fmla="*/ 4019053 w 4019053"/>
              <a:gd name="connsiteY9" fmla="*/ 1014747 h 2435402"/>
              <a:gd name="connsiteX10" fmla="*/ 4019053 w 4019053"/>
              <a:gd name="connsiteY10" fmla="*/ 1481531 h 2435402"/>
              <a:gd name="connsiteX11" fmla="*/ 4019053 w 4019053"/>
              <a:gd name="connsiteY11" fmla="*/ 2029494 h 2435402"/>
              <a:gd name="connsiteX12" fmla="*/ 3613145 w 4019053"/>
              <a:gd name="connsiteY12" fmla="*/ 2435402 h 2435402"/>
              <a:gd name="connsiteX13" fmla="*/ 3024719 w 4019053"/>
              <a:gd name="connsiteY13" fmla="*/ 2435402 h 2435402"/>
              <a:gd name="connsiteX14" fmla="*/ 2436292 w 4019053"/>
              <a:gd name="connsiteY14" fmla="*/ 2435402 h 2435402"/>
              <a:gd name="connsiteX15" fmla="*/ 1847866 w 4019053"/>
              <a:gd name="connsiteY15" fmla="*/ 2435402 h 2435402"/>
              <a:gd name="connsiteX16" fmla="*/ 1331702 w 4019053"/>
              <a:gd name="connsiteY16" fmla="*/ 2435402 h 2435402"/>
              <a:gd name="connsiteX17" fmla="*/ 851670 w 4019053"/>
              <a:gd name="connsiteY17" fmla="*/ 2435402 h 2435402"/>
              <a:gd name="connsiteX18" fmla="*/ 443901 w 4019053"/>
              <a:gd name="connsiteY18" fmla="*/ 2435402 h 2435402"/>
              <a:gd name="connsiteX19" fmla="*/ 0 w 4019053"/>
              <a:gd name="connsiteY19" fmla="*/ 2435402 h 2435402"/>
              <a:gd name="connsiteX20" fmla="*/ 0 w 4019053"/>
              <a:gd name="connsiteY20" fmla="*/ 1997030 h 2435402"/>
              <a:gd name="connsiteX21" fmla="*/ 0 w 4019053"/>
              <a:gd name="connsiteY21" fmla="*/ 1534303 h 2435402"/>
              <a:gd name="connsiteX22" fmla="*/ 0 w 4019053"/>
              <a:gd name="connsiteY22" fmla="*/ 1095931 h 2435402"/>
              <a:gd name="connsiteX23" fmla="*/ 0 w 4019053"/>
              <a:gd name="connsiteY23" fmla="*/ 584496 h 2435402"/>
              <a:gd name="connsiteX24" fmla="*/ 0 w 4019053"/>
              <a:gd name="connsiteY24" fmla="*/ 0 h 2435402"/>
              <a:gd name="connsiteX0" fmla="*/ 3613145 w 4019053"/>
              <a:gd name="connsiteY0" fmla="*/ 2435402 h 2435402"/>
              <a:gd name="connsiteX1" fmla="*/ 3694326 w 4019053"/>
              <a:gd name="connsiteY1" fmla="*/ 2110675 h 2435402"/>
              <a:gd name="connsiteX2" fmla="*/ 4019053 w 4019053"/>
              <a:gd name="connsiteY2" fmla="*/ 2029494 h 2435402"/>
              <a:gd name="connsiteX3" fmla="*/ 3613145 w 4019053"/>
              <a:gd name="connsiteY3" fmla="*/ 2435402 h 2435402"/>
              <a:gd name="connsiteX0" fmla="*/ 3613145 w 4019053"/>
              <a:gd name="connsiteY0" fmla="*/ 2435402 h 2435402"/>
              <a:gd name="connsiteX1" fmla="*/ 3694326 w 4019053"/>
              <a:gd name="connsiteY1" fmla="*/ 2110675 h 2435402"/>
              <a:gd name="connsiteX2" fmla="*/ 4019053 w 4019053"/>
              <a:gd name="connsiteY2" fmla="*/ 2029494 h 2435402"/>
              <a:gd name="connsiteX3" fmla="*/ 3613145 w 4019053"/>
              <a:gd name="connsiteY3" fmla="*/ 2435402 h 2435402"/>
              <a:gd name="connsiteX4" fmla="*/ 3133113 w 4019053"/>
              <a:gd name="connsiteY4" fmla="*/ 2435402 h 2435402"/>
              <a:gd name="connsiteX5" fmla="*/ 2616949 w 4019053"/>
              <a:gd name="connsiteY5" fmla="*/ 2435402 h 2435402"/>
              <a:gd name="connsiteX6" fmla="*/ 2209180 w 4019053"/>
              <a:gd name="connsiteY6" fmla="*/ 2435402 h 2435402"/>
              <a:gd name="connsiteX7" fmla="*/ 1729148 w 4019053"/>
              <a:gd name="connsiteY7" fmla="*/ 2435402 h 2435402"/>
              <a:gd name="connsiteX8" fmla="*/ 1176853 w 4019053"/>
              <a:gd name="connsiteY8" fmla="*/ 2435402 h 2435402"/>
              <a:gd name="connsiteX9" fmla="*/ 732952 w 4019053"/>
              <a:gd name="connsiteY9" fmla="*/ 2435402 h 2435402"/>
              <a:gd name="connsiteX10" fmla="*/ 0 w 4019053"/>
              <a:gd name="connsiteY10" fmla="*/ 2435402 h 2435402"/>
              <a:gd name="connsiteX11" fmla="*/ 0 w 4019053"/>
              <a:gd name="connsiteY11" fmla="*/ 1899614 h 2435402"/>
              <a:gd name="connsiteX12" fmla="*/ 0 w 4019053"/>
              <a:gd name="connsiteY12" fmla="*/ 1363825 h 2435402"/>
              <a:gd name="connsiteX13" fmla="*/ 0 w 4019053"/>
              <a:gd name="connsiteY13" fmla="*/ 949807 h 2435402"/>
              <a:gd name="connsiteX14" fmla="*/ 0 w 4019053"/>
              <a:gd name="connsiteY14" fmla="*/ 462726 h 2435402"/>
              <a:gd name="connsiteX15" fmla="*/ 0 w 4019053"/>
              <a:gd name="connsiteY15" fmla="*/ 0 h 2435402"/>
              <a:gd name="connsiteX16" fmla="*/ 493769 w 4019053"/>
              <a:gd name="connsiteY16" fmla="*/ 0 h 2435402"/>
              <a:gd name="connsiteX17" fmla="*/ 1148301 w 4019053"/>
              <a:gd name="connsiteY17" fmla="*/ 0 h 2435402"/>
              <a:gd name="connsiteX18" fmla="*/ 1802832 w 4019053"/>
              <a:gd name="connsiteY18" fmla="*/ 0 h 2435402"/>
              <a:gd name="connsiteX19" fmla="*/ 2256411 w 4019053"/>
              <a:gd name="connsiteY19" fmla="*/ 0 h 2435402"/>
              <a:gd name="connsiteX20" fmla="*/ 2830562 w 4019053"/>
              <a:gd name="connsiteY20" fmla="*/ 0 h 2435402"/>
              <a:gd name="connsiteX21" fmla="*/ 3364522 w 4019053"/>
              <a:gd name="connsiteY21" fmla="*/ 0 h 2435402"/>
              <a:gd name="connsiteX22" fmla="*/ 4019053 w 4019053"/>
              <a:gd name="connsiteY22" fmla="*/ 0 h 2435402"/>
              <a:gd name="connsiteX23" fmla="*/ 4019053 w 4019053"/>
              <a:gd name="connsiteY23" fmla="*/ 487079 h 2435402"/>
              <a:gd name="connsiteX24" fmla="*/ 4019053 w 4019053"/>
              <a:gd name="connsiteY24" fmla="*/ 1035042 h 2435402"/>
              <a:gd name="connsiteX25" fmla="*/ 4019053 w 4019053"/>
              <a:gd name="connsiteY25" fmla="*/ 1522121 h 2435402"/>
              <a:gd name="connsiteX26" fmla="*/ 4019053 w 4019053"/>
              <a:gd name="connsiteY26" fmla="*/ 2029494 h 243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19053" h="2435402" stroke="0" extrusionOk="0">
                <a:moveTo>
                  <a:pt x="0" y="0"/>
                </a:moveTo>
                <a:cubicBezTo>
                  <a:pt x="143316" y="-50504"/>
                  <a:pt x="383714" y="63683"/>
                  <a:pt x="533960" y="0"/>
                </a:cubicBezTo>
                <a:cubicBezTo>
                  <a:pt x="684206" y="-63683"/>
                  <a:pt x="875199" y="20682"/>
                  <a:pt x="987539" y="0"/>
                </a:cubicBezTo>
                <a:cubicBezTo>
                  <a:pt x="1099879" y="-20682"/>
                  <a:pt x="1401666" y="65211"/>
                  <a:pt x="1642070" y="0"/>
                </a:cubicBezTo>
                <a:cubicBezTo>
                  <a:pt x="1882474" y="-65211"/>
                  <a:pt x="1978233" y="53330"/>
                  <a:pt x="2176030" y="0"/>
                </a:cubicBezTo>
                <a:cubicBezTo>
                  <a:pt x="2373827" y="-53330"/>
                  <a:pt x="2455466" y="2646"/>
                  <a:pt x="2709990" y="0"/>
                </a:cubicBezTo>
                <a:cubicBezTo>
                  <a:pt x="2964514" y="-2646"/>
                  <a:pt x="3041267" y="69187"/>
                  <a:pt x="3364522" y="0"/>
                </a:cubicBezTo>
                <a:cubicBezTo>
                  <a:pt x="3687777" y="-69187"/>
                  <a:pt x="3790241" y="56731"/>
                  <a:pt x="4019053" y="0"/>
                </a:cubicBezTo>
                <a:cubicBezTo>
                  <a:pt x="4024225" y="238896"/>
                  <a:pt x="3979241" y="378812"/>
                  <a:pt x="4019053" y="547963"/>
                </a:cubicBezTo>
                <a:cubicBezTo>
                  <a:pt x="4058865" y="717114"/>
                  <a:pt x="3980833" y="918866"/>
                  <a:pt x="4019053" y="1014747"/>
                </a:cubicBezTo>
                <a:cubicBezTo>
                  <a:pt x="4057273" y="1110628"/>
                  <a:pt x="4008846" y="1360084"/>
                  <a:pt x="4019053" y="1481531"/>
                </a:cubicBezTo>
                <a:cubicBezTo>
                  <a:pt x="4029260" y="1602978"/>
                  <a:pt x="4001077" y="1855151"/>
                  <a:pt x="4019053" y="2029494"/>
                </a:cubicBezTo>
                <a:cubicBezTo>
                  <a:pt x="3891488" y="2168168"/>
                  <a:pt x="3734806" y="2302347"/>
                  <a:pt x="3613145" y="2435402"/>
                </a:cubicBezTo>
                <a:cubicBezTo>
                  <a:pt x="3422543" y="2453125"/>
                  <a:pt x="3183007" y="2388060"/>
                  <a:pt x="3024719" y="2435402"/>
                </a:cubicBezTo>
                <a:cubicBezTo>
                  <a:pt x="2866431" y="2482744"/>
                  <a:pt x="2569891" y="2390836"/>
                  <a:pt x="2436292" y="2435402"/>
                </a:cubicBezTo>
                <a:cubicBezTo>
                  <a:pt x="2302693" y="2479968"/>
                  <a:pt x="2114046" y="2400708"/>
                  <a:pt x="1847866" y="2435402"/>
                </a:cubicBezTo>
                <a:cubicBezTo>
                  <a:pt x="1581686" y="2470096"/>
                  <a:pt x="1558933" y="2389498"/>
                  <a:pt x="1331702" y="2435402"/>
                </a:cubicBezTo>
                <a:cubicBezTo>
                  <a:pt x="1104471" y="2481306"/>
                  <a:pt x="1048431" y="2410262"/>
                  <a:pt x="851670" y="2435402"/>
                </a:cubicBezTo>
                <a:cubicBezTo>
                  <a:pt x="654909" y="2460542"/>
                  <a:pt x="585289" y="2420942"/>
                  <a:pt x="443901" y="2435402"/>
                </a:cubicBezTo>
                <a:cubicBezTo>
                  <a:pt x="302513" y="2449862"/>
                  <a:pt x="188862" y="2403314"/>
                  <a:pt x="0" y="2435402"/>
                </a:cubicBezTo>
                <a:cubicBezTo>
                  <a:pt x="-25124" y="2276485"/>
                  <a:pt x="33354" y="2171122"/>
                  <a:pt x="0" y="1997030"/>
                </a:cubicBezTo>
                <a:cubicBezTo>
                  <a:pt x="-33354" y="1822938"/>
                  <a:pt x="43255" y="1701232"/>
                  <a:pt x="0" y="1534303"/>
                </a:cubicBezTo>
                <a:cubicBezTo>
                  <a:pt x="-43255" y="1367374"/>
                  <a:pt x="564" y="1190499"/>
                  <a:pt x="0" y="1095931"/>
                </a:cubicBezTo>
                <a:cubicBezTo>
                  <a:pt x="-564" y="1001363"/>
                  <a:pt x="15952" y="722762"/>
                  <a:pt x="0" y="584496"/>
                </a:cubicBezTo>
                <a:cubicBezTo>
                  <a:pt x="-15952" y="446231"/>
                  <a:pt x="26952" y="144464"/>
                  <a:pt x="0" y="0"/>
                </a:cubicBezTo>
                <a:close/>
              </a:path>
              <a:path w="4019053" h="2435402" fill="darkenLess" stroke="0" extrusionOk="0">
                <a:moveTo>
                  <a:pt x="3613145" y="2435402"/>
                </a:moveTo>
                <a:cubicBezTo>
                  <a:pt x="3614927" y="2355737"/>
                  <a:pt x="3667022" y="2227418"/>
                  <a:pt x="3694326" y="2110675"/>
                </a:cubicBezTo>
                <a:cubicBezTo>
                  <a:pt x="3807051" y="2067401"/>
                  <a:pt x="3926067" y="2090349"/>
                  <a:pt x="4019053" y="2029494"/>
                </a:cubicBezTo>
                <a:cubicBezTo>
                  <a:pt x="3963801" y="2177549"/>
                  <a:pt x="3758840" y="2259743"/>
                  <a:pt x="3613145" y="2435402"/>
                </a:cubicBezTo>
                <a:close/>
              </a:path>
              <a:path w="4019053" h="2435402" fill="none" extrusionOk="0">
                <a:moveTo>
                  <a:pt x="3613145" y="2435402"/>
                </a:moveTo>
                <a:cubicBezTo>
                  <a:pt x="3604980" y="2305433"/>
                  <a:pt x="3702147" y="2195262"/>
                  <a:pt x="3694326" y="2110675"/>
                </a:cubicBezTo>
                <a:cubicBezTo>
                  <a:pt x="3854904" y="2064784"/>
                  <a:pt x="3921796" y="2059660"/>
                  <a:pt x="4019053" y="2029494"/>
                </a:cubicBezTo>
                <a:cubicBezTo>
                  <a:pt x="3867841" y="2239707"/>
                  <a:pt x="3738149" y="2305962"/>
                  <a:pt x="3613145" y="2435402"/>
                </a:cubicBezTo>
                <a:cubicBezTo>
                  <a:pt x="3458040" y="2491759"/>
                  <a:pt x="3300775" y="2395508"/>
                  <a:pt x="3133113" y="2435402"/>
                </a:cubicBezTo>
                <a:cubicBezTo>
                  <a:pt x="2965451" y="2475296"/>
                  <a:pt x="2745967" y="2397311"/>
                  <a:pt x="2616949" y="2435402"/>
                </a:cubicBezTo>
                <a:cubicBezTo>
                  <a:pt x="2487931" y="2473493"/>
                  <a:pt x="2304982" y="2412094"/>
                  <a:pt x="2209180" y="2435402"/>
                </a:cubicBezTo>
                <a:cubicBezTo>
                  <a:pt x="2113378" y="2458710"/>
                  <a:pt x="1909188" y="2422587"/>
                  <a:pt x="1729148" y="2435402"/>
                </a:cubicBezTo>
                <a:cubicBezTo>
                  <a:pt x="1549108" y="2448217"/>
                  <a:pt x="1447467" y="2416618"/>
                  <a:pt x="1176853" y="2435402"/>
                </a:cubicBezTo>
                <a:cubicBezTo>
                  <a:pt x="906240" y="2454186"/>
                  <a:pt x="879560" y="2416216"/>
                  <a:pt x="732952" y="2435402"/>
                </a:cubicBezTo>
                <a:cubicBezTo>
                  <a:pt x="586344" y="2454588"/>
                  <a:pt x="354541" y="2354547"/>
                  <a:pt x="0" y="2435402"/>
                </a:cubicBezTo>
                <a:cubicBezTo>
                  <a:pt x="-63391" y="2257147"/>
                  <a:pt x="47435" y="2082102"/>
                  <a:pt x="0" y="1899614"/>
                </a:cubicBezTo>
                <a:cubicBezTo>
                  <a:pt x="-47435" y="1717126"/>
                  <a:pt x="34346" y="1581240"/>
                  <a:pt x="0" y="1363825"/>
                </a:cubicBezTo>
                <a:cubicBezTo>
                  <a:pt x="-34346" y="1146410"/>
                  <a:pt x="30562" y="1073719"/>
                  <a:pt x="0" y="949807"/>
                </a:cubicBezTo>
                <a:cubicBezTo>
                  <a:pt x="-30562" y="825895"/>
                  <a:pt x="851" y="570652"/>
                  <a:pt x="0" y="462726"/>
                </a:cubicBezTo>
                <a:cubicBezTo>
                  <a:pt x="-851" y="354800"/>
                  <a:pt x="30722" y="223297"/>
                  <a:pt x="0" y="0"/>
                </a:cubicBezTo>
                <a:cubicBezTo>
                  <a:pt x="166113" y="-52825"/>
                  <a:pt x="353108" y="21586"/>
                  <a:pt x="493769" y="0"/>
                </a:cubicBezTo>
                <a:cubicBezTo>
                  <a:pt x="634430" y="-21586"/>
                  <a:pt x="845928" y="4456"/>
                  <a:pt x="1148301" y="0"/>
                </a:cubicBezTo>
                <a:cubicBezTo>
                  <a:pt x="1450674" y="-4456"/>
                  <a:pt x="1511672" y="23940"/>
                  <a:pt x="1802832" y="0"/>
                </a:cubicBezTo>
                <a:cubicBezTo>
                  <a:pt x="2093992" y="-23940"/>
                  <a:pt x="2122718" y="31298"/>
                  <a:pt x="2256411" y="0"/>
                </a:cubicBezTo>
                <a:cubicBezTo>
                  <a:pt x="2390104" y="-31298"/>
                  <a:pt x="2649066" y="36364"/>
                  <a:pt x="2830562" y="0"/>
                </a:cubicBezTo>
                <a:cubicBezTo>
                  <a:pt x="3012058" y="-36364"/>
                  <a:pt x="3115466" y="44996"/>
                  <a:pt x="3364522" y="0"/>
                </a:cubicBezTo>
                <a:cubicBezTo>
                  <a:pt x="3613578" y="-44996"/>
                  <a:pt x="3843439" y="63023"/>
                  <a:pt x="4019053" y="0"/>
                </a:cubicBezTo>
                <a:cubicBezTo>
                  <a:pt x="4052853" y="166137"/>
                  <a:pt x="3967452" y="353931"/>
                  <a:pt x="4019053" y="487079"/>
                </a:cubicBezTo>
                <a:cubicBezTo>
                  <a:pt x="4070654" y="620227"/>
                  <a:pt x="4000410" y="765822"/>
                  <a:pt x="4019053" y="1035042"/>
                </a:cubicBezTo>
                <a:cubicBezTo>
                  <a:pt x="4037696" y="1304262"/>
                  <a:pt x="4014071" y="1305552"/>
                  <a:pt x="4019053" y="1522121"/>
                </a:cubicBezTo>
                <a:cubicBezTo>
                  <a:pt x="4024035" y="1738690"/>
                  <a:pt x="3968542" y="1856780"/>
                  <a:pt x="4019053" y="2029494"/>
                </a:cubicBezTo>
              </a:path>
              <a:path w="4019053" h="2435402" fill="none" stroke="0" extrusionOk="0">
                <a:moveTo>
                  <a:pt x="3613145" y="2435402"/>
                </a:moveTo>
                <a:cubicBezTo>
                  <a:pt x="3595699" y="2352256"/>
                  <a:pt x="3672772" y="2244091"/>
                  <a:pt x="3694326" y="2110675"/>
                </a:cubicBezTo>
                <a:cubicBezTo>
                  <a:pt x="3820551" y="2069130"/>
                  <a:pt x="3895804" y="2086511"/>
                  <a:pt x="4019053" y="2029494"/>
                </a:cubicBezTo>
                <a:cubicBezTo>
                  <a:pt x="3835846" y="2248369"/>
                  <a:pt x="3711255" y="2276299"/>
                  <a:pt x="3613145" y="2435402"/>
                </a:cubicBezTo>
                <a:cubicBezTo>
                  <a:pt x="3442105" y="2454644"/>
                  <a:pt x="3271748" y="2398401"/>
                  <a:pt x="3024719" y="2435402"/>
                </a:cubicBezTo>
                <a:cubicBezTo>
                  <a:pt x="2777690" y="2472403"/>
                  <a:pt x="2779038" y="2430832"/>
                  <a:pt x="2580818" y="2435402"/>
                </a:cubicBezTo>
                <a:cubicBezTo>
                  <a:pt x="2382598" y="2439972"/>
                  <a:pt x="2326540" y="2398485"/>
                  <a:pt x="2173049" y="2435402"/>
                </a:cubicBezTo>
                <a:cubicBezTo>
                  <a:pt x="2019558" y="2472319"/>
                  <a:pt x="1894831" y="2398413"/>
                  <a:pt x="1729148" y="2435402"/>
                </a:cubicBezTo>
                <a:cubicBezTo>
                  <a:pt x="1563465" y="2472391"/>
                  <a:pt x="1409797" y="2407498"/>
                  <a:pt x="1249116" y="2435402"/>
                </a:cubicBezTo>
                <a:cubicBezTo>
                  <a:pt x="1088435" y="2463306"/>
                  <a:pt x="904276" y="2383718"/>
                  <a:pt x="732952" y="2435402"/>
                </a:cubicBezTo>
                <a:cubicBezTo>
                  <a:pt x="561628" y="2487086"/>
                  <a:pt x="250073" y="2425162"/>
                  <a:pt x="0" y="2435402"/>
                </a:cubicBezTo>
                <a:cubicBezTo>
                  <a:pt x="-15828" y="2258310"/>
                  <a:pt x="62427" y="2082481"/>
                  <a:pt x="0" y="1899614"/>
                </a:cubicBezTo>
                <a:cubicBezTo>
                  <a:pt x="-62427" y="1716747"/>
                  <a:pt x="27645" y="1519129"/>
                  <a:pt x="0" y="1412533"/>
                </a:cubicBezTo>
                <a:cubicBezTo>
                  <a:pt x="-27645" y="1305937"/>
                  <a:pt x="30487" y="1023063"/>
                  <a:pt x="0" y="925453"/>
                </a:cubicBezTo>
                <a:cubicBezTo>
                  <a:pt x="-30487" y="827843"/>
                  <a:pt x="47820" y="653461"/>
                  <a:pt x="0" y="438372"/>
                </a:cubicBezTo>
                <a:cubicBezTo>
                  <a:pt x="-47820" y="223283"/>
                  <a:pt x="49316" y="98406"/>
                  <a:pt x="0" y="0"/>
                </a:cubicBezTo>
                <a:cubicBezTo>
                  <a:pt x="176796" y="-21258"/>
                  <a:pt x="370315" y="21896"/>
                  <a:pt x="533960" y="0"/>
                </a:cubicBezTo>
                <a:cubicBezTo>
                  <a:pt x="697605" y="-21896"/>
                  <a:pt x="964486" y="48828"/>
                  <a:pt x="1108110" y="0"/>
                </a:cubicBezTo>
                <a:cubicBezTo>
                  <a:pt x="1251734" y="-48828"/>
                  <a:pt x="1570933" y="64118"/>
                  <a:pt x="1722451" y="0"/>
                </a:cubicBezTo>
                <a:cubicBezTo>
                  <a:pt x="1873969" y="-64118"/>
                  <a:pt x="2211048" y="32484"/>
                  <a:pt x="2336792" y="0"/>
                </a:cubicBezTo>
                <a:cubicBezTo>
                  <a:pt x="2462536" y="-32484"/>
                  <a:pt x="2688591" y="66507"/>
                  <a:pt x="2951133" y="0"/>
                </a:cubicBezTo>
                <a:cubicBezTo>
                  <a:pt x="3213675" y="-66507"/>
                  <a:pt x="3592401" y="90787"/>
                  <a:pt x="4019053" y="0"/>
                </a:cubicBezTo>
                <a:cubicBezTo>
                  <a:pt x="4076930" y="231905"/>
                  <a:pt x="3958551" y="256676"/>
                  <a:pt x="4019053" y="507374"/>
                </a:cubicBezTo>
                <a:cubicBezTo>
                  <a:pt x="4079555" y="758072"/>
                  <a:pt x="3974051" y="888015"/>
                  <a:pt x="4019053" y="1014747"/>
                </a:cubicBezTo>
                <a:cubicBezTo>
                  <a:pt x="4064055" y="1141479"/>
                  <a:pt x="3988633" y="1309358"/>
                  <a:pt x="4019053" y="1542415"/>
                </a:cubicBezTo>
                <a:cubicBezTo>
                  <a:pt x="4049473" y="1775472"/>
                  <a:pt x="3965595" y="1846284"/>
                  <a:pt x="4019053" y="2029494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halkduster" panose="03050602040202020205" pitchFamily="66" charset="77"/>
              </a:rPr>
              <a:t>Model </a:t>
            </a:r>
            <a:r>
              <a:rPr lang="en-US" sz="2000" dirty="0">
                <a:solidFill>
                  <a:schemeClr val="bg1"/>
                </a:solidFill>
                <a:latin typeface="Chalkduster" panose="03050602040202020205" pitchFamily="66" charset="77"/>
              </a:rPr>
              <a:t>is a Machine learning trained mathematically </a:t>
            </a:r>
            <a:r>
              <a:rPr lang="en-US" sz="2000" dirty="0">
                <a:solidFill>
                  <a:srgbClr val="00B050"/>
                </a:solidFill>
                <a:latin typeface="Chalkduster" panose="03050602040202020205" pitchFamily="66" charset="77"/>
              </a:rPr>
              <a:t>algorithm</a:t>
            </a:r>
            <a:r>
              <a:rPr lang="en-US" sz="2000" dirty="0">
                <a:solidFill>
                  <a:schemeClr val="bg1"/>
                </a:solidFill>
                <a:latin typeface="Chalkduster" panose="03050602040202020205" pitchFamily="66" charset="77"/>
              </a:rPr>
              <a:t> that produces an outcome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0DA9A42-5A06-A0D1-C54A-FD9BC9DDE46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rot="10800000">
            <a:off x="3475323" y="2742222"/>
            <a:ext cx="901883" cy="386447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206;p30">
            <a:extLst>
              <a:ext uri="{FF2B5EF4-FFF2-40B4-BE49-F238E27FC236}">
                <a16:creationId xmlns:a16="http://schemas.microsoft.com/office/drawing/2014/main" id="{BF82EC5F-33D6-53ED-592E-98CDC9A70BDE}"/>
              </a:ext>
            </a:extLst>
          </p:cNvPr>
          <p:cNvSpPr txBox="1"/>
          <p:nvPr/>
        </p:nvSpPr>
        <p:spPr>
          <a:xfrm>
            <a:off x="208716" y="547651"/>
            <a:ext cx="6300725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accent6"/>
                </a:solidFill>
                <a:latin typeface="Chalkduster" panose="03050602040202020205" pitchFamily="66" charset="77"/>
                <a:ea typeface="Manrope"/>
                <a:cs typeface="Manrope"/>
                <a:sym typeface="Manrope"/>
              </a:rPr>
              <a:t>What is a Model?</a:t>
            </a:r>
            <a:endParaRPr sz="1800" b="1" i="1" dirty="0">
              <a:solidFill>
                <a:schemeClr val="accent6"/>
              </a:solidFill>
              <a:latin typeface="Chalkduster" panose="03050602040202020205" pitchFamily="66" charset="77"/>
              <a:ea typeface="Manrope"/>
              <a:cs typeface="Manrope"/>
              <a:sym typeface="Manrope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BFEFBBE-B55C-A869-B0B6-A0DB06CF7F4E}"/>
              </a:ext>
            </a:extLst>
          </p:cNvPr>
          <p:cNvSpPr/>
          <p:nvPr/>
        </p:nvSpPr>
        <p:spPr>
          <a:xfrm>
            <a:off x="1175658" y="2157368"/>
            <a:ext cx="2299664" cy="1559609"/>
          </a:xfrm>
          <a:custGeom>
            <a:avLst/>
            <a:gdLst>
              <a:gd name="connsiteX0" fmla="*/ 0 w 2299664"/>
              <a:gd name="connsiteY0" fmla="*/ 389902 h 1559609"/>
              <a:gd name="connsiteX1" fmla="*/ 1909762 w 2299664"/>
              <a:gd name="connsiteY1" fmla="*/ 389902 h 1559609"/>
              <a:gd name="connsiteX2" fmla="*/ 1909762 w 2299664"/>
              <a:gd name="connsiteY2" fmla="*/ 1559609 h 1559609"/>
              <a:gd name="connsiteX3" fmla="*/ 0 w 2299664"/>
              <a:gd name="connsiteY3" fmla="*/ 1559609 h 1559609"/>
              <a:gd name="connsiteX4" fmla="*/ 0 w 2299664"/>
              <a:gd name="connsiteY4" fmla="*/ 389902 h 1559609"/>
              <a:gd name="connsiteX0" fmla="*/ 1909762 w 2299664"/>
              <a:gd name="connsiteY0" fmla="*/ 389902 h 1559609"/>
              <a:gd name="connsiteX1" fmla="*/ 2299664 w 2299664"/>
              <a:gd name="connsiteY1" fmla="*/ 0 h 1559609"/>
              <a:gd name="connsiteX2" fmla="*/ 2299664 w 2299664"/>
              <a:gd name="connsiteY2" fmla="*/ 1169707 h 1559609"/>
              <a:gd name="connsiteX3" fmla="*/ 1909762 w 2299664"/>
              <a:gd name="connsiteY3" fmla="*/ 1559609 h 1559609"/>
              <a:gd name="connsiteX4" fmla="*/ 1909762 w 2299664"/>
              <a:gd name="connsiteY4" fmla="*/ 389902 h 1559609"/>
              <a:gd name="connsiteX0" fmla="*/ 0 w 2299664"/>
              <a:gd name="connsiteY0" fmla="*/ 389902 h 1559609"/>
              <a:gd name="connsiteX1" fmla="*/ 389902 w 2299664"/>
              <a:gd name="connsiteY1" fmla="*/ 0 h 1559609"/>
              <a:gd name="connsiteX2" fmla="*/ 2299664 w 2299664"/>
              <a:gd name="connsiteY2" fmla="*/ 0 h 1559609"/>
              <a:gd name="connsiteX3" fmla="*/ 1909762 w 2299664"/>
              <a:gd name="connsiteY3" fmla="*/ 389902 h 1559609"/>
              <a:gd name="connsiteX4" fmla="*/ 0 w 2299664"/>
              <a:gd name="connsiteY4" fmla="*/ 389902 h 1559609"/>
              <a:gd name="connsiteX0" fmla="*/ 0 w 2299664"/>
              <a:gd name="connsiteY0" fmla="*/ 389902 h 1559609"/>
              <a:gd name="connsiteX1" fmla="*/ 389902 w 2299664"/>
              <a:gd name="connsiteY1" fmla="*/ 0 h 1559609"/>
              <a:gd name="connsiteX2" fmla="*/ 2299664 w 2299664"/>
              <a:gd name="connsiteY2" fmla="*/ 0 h 1559609"/>
              <a:gd name="connsiteX3" fmla="*/ 2299664 w 2299664"/>
              <a:gd name="connsiteY3" fmla="*/ 1169707 h 1559609"/>
              <a:gd name="connsiteX4" fmla="*/ 1909762 w 2299664"/>
              <a:gd name="connsiteY4" fmla="*/ 1559609 h 1559609"/>
              <a:gd name="connsiteX5" fmla="*/ 0 w 2299664"/>
              <a:gd name="connsiteY5" fmla="*/ 1559609 h 1559609"/>
              <a:gd name="connsiteX6" fmla="*/ 0 w 2299664"/>
              <a:gd name="connsiteY6" fmla="*/ 389902 h 1559609"/>
              <a:gd name="connsiteX7" fmla="*/ 0 w 2299664"/>
              <a:gd name="connsiteY7" fmla="*/ 389902 h 1559609"/>
              <a:gd name="connsiteX8" fmla="*/ 1909762 w 2299664"/>
              <a:gd name="connsiteY8" fmla="*/ 389902 h 1559609"/>
              <a:gd name="connsiteX9" fmla="*/ 2299664 w 2299664"/>
              <a:gd name="connsiteY9" fmla="*/ 0 h 1559609"/>
              <a:gd name="connsiteX10" fmla="*/ 1909762 w 2299664"/>
              <a:gd name="connsiteY10" fmla="*/ 389902 h 1559609"/>
              <a:gd name="connsiteX11" fmla="*/ 1909762 w 2299664"/>
              <a:gd name="connsiteY11" fmla="*/ 1559609 h 155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99664" h="1559609" stroke="0" extrusionOk="0">
                <a:moveTo>
                  <a:pt x="0" y="389902"/>
                </a:moveTo>
                <a:cubicBezTo>
                  <a:pt x="539216" y="508547"/>
                  <a:pt x="1666345" y="505914"/>
                  <a:pt x="1909762" y="389902"/>
                </a:cubicBezTo>
                <a:cubicBezTo>
                  <a:pt x="1903750" y="910604"/>
                  <a:pt x="1923269" y="1045223"/>
                  <a:pt x="1909762" y="1559609"/>
                </a:cubicBezTo>
                <a:cubicBezTo>
                  <a:pt x="1105103" y="1694209"/>
                  <a:pt x="791835" y="1402413"/>
                  <a:pt x="0" y="1559609"/>
                </a:cubicBezTo>
                <a:cubicBezTo>
                  <a:pt x="57176" y="1227136"/>
                  <a:pt x="-92512" y="908789"/>
                  <a:pt x="0" y="389902"/>
                </a:cubicBezTo>
                <a:close/>
              </a:path>
              <a:path w="2299664" h="1559609" fill="darkenLess" stroke="0" extrusionOk="0">
                <a:moveTo>
                  <a:pt x="1909762" y="389902"/>
                </a:moveTo>
                <a:cubicBezTo>
                  <a:pt x="2075616" y="259976"/>
                  <a:pt x="2270297" y="90023"/>
                  <a:pt x="2299664" y="0"/>
                </a:cubicBezTo>
                <a:cubicBezTo>
                  <a:pt x="2373295" y="326887"/>
                  <a:pt x="2349769" y="747061"/>
                  <a:pt x="2299664" y="1169707"/>
                </a:cubicBezTo>
                <a:cubicBezTo>
                  <a:pt x="2153641" y="1303302"/>
                  <a:pt x="1999069" y="1472132"/>
                  <a:pt x="1909762" y="1559609"/>
                </a:cubicBezTo>
                <a:cubicBezTo>
                  <a:pt x="1940703" y="1132029"/>
                  <a:pt x="1911620" y="759972"/>
                  <a:pt x="1909762" y="389902"/>
                </a:cubicBezTo>
                <a:close/>
              </a:path>
              <a:path w="2299664" h="1559609" fill="lightenLess" stroke="0" extrusionOk="0">
                <a:moveTo>
                  <a:pt x="0" y="389902"/>
                </a:moveTo>
                <a:cubicBezTo>
                  <a:pt x="33780" y="288660"/>
                  <a:pt x="368786" y="82115"/>
                  <a:pt x="389902" y="0"/>
                </a:cubicBezTo>
                <a:cubicBezTo>
                  <a:pt x="1232832" y="130954"/>
                  <a:pt x="1655838" y="43574"/>
                  <a:pt x="2299664" y="0"/>
                </a:cubicBezTo>
                <a:cubicBezTo>
                  <a:pt x="2197870" y="89123"/>
                  <a:pt x="1986292" y="338969"/>
                  <a:pt x="1909762" y="389902"/>
                </a:cubicBezTo>
                <a:cubicBezTo>
                  <a:pt x="1700773" y="239463"/>
                  <a:pt x="472119" y="475781"/>
                  <a:pt x="0" y="389902"/>
                </a:cubicBezTo>
                <a:close/>
              </a:path>
              <a:path w="2299664" h="1559609" fill="none" extrusionOk="0">
                <a:moveTo>
                  <a:pt x="0" y="389902"/>
                </a:moveTo>
                <a:cubicBezTo>
                  <a:pt x="143228" y="202837"/>
                  <a:pt x="332291" y="100876"/>
                  <a:pt x="389902" y="0"/>
                </a:cubicBezTo>
                <a:cubicBezTo>
                  <a:pt x="637908" y="-155197"/>
                  <a:pt x="1951648" y="-163020"/>
                  <a:pt x="2299664" y="0"/>
                </a:cubicBezTo>
                <a:cubicBezTo>
                  <a:pt x="2264589" y="123614"/>
                  <a:pt x="2376911" y="848827"/>
                  <a:pt x="2299664" y="1169707"/>
                </a:cubicBezTo>
                <a:cubicBezTo>
                  <a:pt x="2210989" y="1218055"/>
                  <a:pt x="2043381" y="1364148"/>
                  <a:pt x="1909762" y="1559609"/>
                </a:cubicBezTo>
                <a:cubicBezTo>
                  <a:pt x="1382970" y="1643226"/>
                  <a:pt x="923315" y="1540523"/>
                  <a:pt x="0" y="1559609"/>
                </a:cubicBezTo>
                <a:cubicBezTo>
                  <a:pt x="6903" y="1372794"/>
                  <a:pt x="-94562" y="741435"/>
                  <a:pt x="0" y="389902"/>
                </a:cubicBezTo>
                <a:close/>
                <a:moveTo>
                  <a:pt x="0" y="389902"/>
                </a:moveTo>
                <a:cubicBezTo>
                  <a:pt x="794259" y="271591"/>
                  <a:pt x="1428349" y="491047"/>
                  <a:pt x="1909762" y="389902"/>
                </a:cubicBezTo>
                <a:cubicBezTo>
                  <a:pt x="2100068" y="249201"/>
                  <a:pt x="2240826" y="75188"/>
                  <a:pt x="2299664" y="0"/>
                </a:cubicBezTo>
                <a:moveTo>
                  <a:pt x="1909762" y="389902"/>
                </a:moveTo>
                <a:cubicBezTo>
                  <a:pt x="1929308" y="861576"/>
                  <a:pt x="2012294" y="1383978"/>
                  <a:pt x="1909762" y="1559609"/>
                </a:cubicBezTo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lkduster" panose="03050602040202020205" pitchFamily="66" charset="7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18267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20175" y="823850"/>
            <a:ext cx="842005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AI Models - categories</a:t>
            </a:r>
            <a:endParaRPr sz="4800"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0377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Classification</a:t>
            </a:r>
            <a:endParaRPr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 dirty="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Classification is a ML model algorithm to group data by a category </a:t>
            </a:r>
            <a:endParaRPr sz="1200" b="1" dirty="0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4438533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Regression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Regression is ML model algorithm predict outputs</a:t>
            </a:r>
            <a:endParaRPr lang="en-US"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6496291" y="1796278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Clustering</a:t>
            </a:r>
            <a:endParaRPr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Clustering is ML model algorithm to group similar points </a:t>
            </a:r>
            <a:endParaRPr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2380775" y="1796278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Anomaly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Clustering is ML model algo algorithm to identify deviation for normal trends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271267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502104-1FB3-5ADB-ABDF-FE43574F7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69437F9E-DDD5-8070-8F86-F488093FC55E}"/>
              </a:ext>
            </a:extLst>
          </p:cNvPr>
          <p:cNvSpPr/>
          <p:nvPr/>
        </p:nvSpPr>
        <p:spPr>
          <a:xfrm>
            <a:off x="5468710" y="1291631"/>
            <a:ext cx="2051824" cy="961319"/>
          </a:xfrm>
          <a:custGeom>
            <a:avLst/>
            <a:gdLst>
              <a:gd name="connsiteX0" fmla="*/ 0 w 2051824"/>
              <a:gd name="connsiteY0" fmla="*/ 0 h 961319"/>
              <a:gd name="connsiteX1" fmla="*/ 663423 w 2051824"/>
              <a:gd name="connsiteY1" fmla="*/ 0 h 961319"/>
              <a:gd name="connsiteX2" fmla="*/ 1285810 w 2051824"/>
              <a:gd name="connsiteY2" fmla="*/ 0 h 961319"/>
              <a:gd name="connsiteX3" fmla="*/ 2051824 w 2051824"/>
              <a:gd name="connsiteY3" fmla="*/ 0 h 961319"/>
              <a:gd name="connsiteX4" fmla="*/ 2051824 w 2051824"/>
              <a:gd name="connsiteY4" fmla="*/ 392537 h 961319"/>
              <a:gd name="connsiteX5" fmla="*/ 2051824 w 2051824"/>
              <a:gd name="connsiteY5" fmla="*/ 801096 h 961319"/>
              <a:gd name="connsiteX6" fmla="*/ 1891601 w 2051824"/>
              <a:gd name="connsiteY6" fmla="*/ 961319 h 961319"/>
              <a:gd name="connsiteX7" fmla="*/ 1298899 w 2051824"/>
              <a:gd name="connsiteY7" fmla="*/ 961319 h 961319"/>
              <a:gd name="connsiteX8" fmla="*/ 668366 w 2051824"/>
              <a:gd name="connsiteY8" fmla="*/ 961319 h 961319"/>
              <a:gd name="connsiteX9" fmla="*/ 0 w 2051824"/>
              <a:gd name="connsiteY9" fmla="*/ 961319 h 961319"/>
              <a:gd name="connsiteX10" fmla="*/ 0 w 2051824"/>
              <a:gd name="connsiteY10" fmla="*/ 490273 h 961319"/>
              <a:gd name="connsiteX11" fmla="*/ 0 w 2051824"/>
              <a:gd name="connsiteY11" fmla="*/ 0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4" fmla="*/ 1279983 w 2051824"/>
              <a:gd name="connsiteY4" fmla="*/ 961319 h 961319"/>
              <a:gd name="connsiteX5" fmla="*/ 706198 w 2051824"/>
              <a:gd name="connsiteY5" fmla="*/ 961319 h 961319"/>
              <a:gd name="connsiteX6" fmla="*/ 0 w 2051824"/>
              <a:gd name="connsiteY6" fmla="*/ 961319 h 961319"/>
              <a:gd name="connsiteX7" fmla="*/ 0 w 2051824"/>
              <a:gd name="connsiteY7" fmla="*/ 499886 h 961319"/>
              <a:gd name="connsiteX8" fmla="*/ 0 w 2051824"/>
              <a:gd name="connsiteY8" fmla="*/ 0 h 961319"/>
              <a:gd name="connsiteX9" fmla="*/ 683941 w 2051824"/>
              <a:gd name="connsiteY9" fmla="*/ 0 h 961319"/>
              <a:gd name="connsiteX10" fmla="*/ 1388401 w 2051824"/>
              <a:gd name="connsiteY10" fmla="*/ 0 h 961319"/>
              <a:gd name="connsiteX11" fmla="*/ 2051824 w 2051824"/>
              <a:gd name="connsiteY11" fmla="*/ 0 h 961319"/>
              <a:gd name="connsiteX12" fmla="*/ 2051824 w 2051824"/>
              <a:gd name="connsiteY12" fmla="*/ 400548 h 961319"/>
              <a:gd name="connsiteX13" fmla="*/ 2051824 w 2051824"/>
              <a:gd name="connsiteY13" fmla="*/ 801096 h 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961319" stroke="0" extrusionOk="0">
                <a:moveTo>
                  <a:pt x="0" y="0"/>
                </a:moveTo>
                <a:cubicBezTo>
                  <a:pt x="175425" y="-193"/>
                  <a:pt x="381869" y="12560"/>
                  <a:pt x="663423" y="0"/>
                </a:cubicBezTo>
                <a:cubicBezTo>
                  <a:pt x="944977" y="-12560"/>
                  <a:pt x="1133631" y="-15451"/>
                  <a:pt x="1285810" y="0"/>
                </a:cubicBezTo>
                <a:cubicBezTo>
                  <a:pt x="1437989" y="15451"/>
                  <a:pt x="1881585" y="24674"/>
                  <a:pt x="2051824" y="0"/>
                </a:cubicBezTo>
                <a:cubicBezTo>
                  <a:pt x="2058644" y="123747"/>
                  <a:pt x="2035951" y="226445"/>
                  <a:pt x="2051824" y="392537"/>
                </a:cubicBezTo>
                <a:cubicBezTo>
                  <a:pt x="2067697" y="558629"/>
                  <a:pt x="2071732" y="717693"/>
                  <a:pt x="2051824" y="801096"/>
                </a:cubicBezTo>
                <a:cubicBezTo>
                  <a:pt x="1981247" y="871705"/>
                  <a:pt x="1946037" y="920868"/>
                  <a:pt x="1891601" y="961319"/>
                </a:cubicBezTo>
                <a:cubicBezTo>
                  <a:pt x="1657454" y="946152"/>
                  <a:pt x="1499922" y="935819"/>
                  <a:pt x="1298899" y="961319"/>
                </a:cubicBezTo>
                <a:cubicBezTo>
                  <a:pt x="1097876" y="986819"/>
                  <a:pt x="886418" y="978029"/>
                  <a:pt x="668366" y="961319"/>
                </a:cubicBezTo>
                <a:cubicBezTo>
                  <a:pt x="450314" y="944609"/>
                  <a:pt x="309217" y="950780"/>
                  <a:pt x="0" y="961319"/>
                </a:cubicBezTo>
                <a:cubicBezTo>
                  <a:pt x="3758" y="792887"/>
                  <a:pt x="-9196" y="715363"/>
                  <a:pt x="0" y="490273"/>
                </a:cubicBezTo>
                <a:cubicBezTo>
                  <a:pt x="9196" y="265183"/>
                  <a:pt x="-21056" y="227250"/>
                  <a:pt x="0" y="0"/>
                </a:cubicBezTo>
                <a:close/>
              </a:path>
              <a:path w="2051824" h="961319" fill="darkenLess" stroke="0" extrusionOk="0">
                <a:moveTo>
                  <a:pt x="1891601" y="961319"/>
                </a:moveTo>
                <a:cubicBezTo>
                  <a:pt x="1899585" y="916961"/>
                  <a:pt x="1909053" y="872776"/>
                  <a:pt x="1923646" y="833141"/>
                </a:cubicBezTo>
                <a:cubicBezTo>
                  <a:pt x="1959909" y="823680"/>
                  <a:pt x="1997570" y="815652"/>
                  <a:pt x="2051824" y="801096"/>
                </a:cubicBezTo>
                <a:cubicBezTo>
                  <a:pt x="1981959" y="855121"/>
                  <a:pt x="1938245" y="915731"/>
                  <a:pt x="1891601" y="961319"/>
                </a:cubicBezTo>
                <a:close/>
              </a:path>
              <a:path w="2051824" h="961319" fill="none" extrusionOk="0">
                <a:moveTo>
                  <a:pt x="1891601" y="961319"/>
                </a:moveTo>
                <a:cubicBezTo>
                  <a:pt x="1897332" y="913957"/>
                  <a:pt x="1916439" y="875787"/>
                  <a:pt x="1923646" y="833141"/>
                </a:cubicBezTo>
                <a:cubicBezTo>
                  <a:pt x="1949136" y="824352"/>
                  <a:pt x="2015365" y="807198"/>
                  <a:pt x="2051824" y="801096"/>
                </a:cubicBezTo>
                <a:cubicBezTo>
                  <a:pt x="1979612" y="880516"/>
                  <a:pt x="1944379" y="893670"/>
                  <a:pt x="1891601" y="961319"/>
                </a:cubicBezTo>
                <a:cubicBezTo>
                  <a:pt x="1763733" y="941147"/>
                  <a:pt x="1463949" y="958324"/>
                  <a:pt x="1279983" y="961319"/>
                </a:cubicBezTo>
                <a:cubicBezTo>
                  <a:pt x="1096017" y="964314"/>
                  <a:pt x="970476" y="958326"/>
                  <a:pt x="706198" y="961319"/>
                </a:cubicBezTo>
                <a:cubicBezTo>
                  <a:pt x="441921" y="964312"/>
                  <a:pt x="313145" y="972220"/>
                  <a:pt x="0" y="961319"/>
                </a:cubicBezTo>
                <a:cubicBezTo>
                  <a:pt x="-1612" y="856943"/>
                  <a:pt x="12080" y="653067"/>
                  <a:pt x="0" y="499886"/>
                </a:cubicBezTo>
                <a:cubicBezTo>
                  <a:pt x="-12080" y="346705"/>
                  <a:pt x="24108" y="208322"/>
                  <a:pt x="0" y="0"/>
                </a:cubicBezTo>
                <a:cubicBezTo>
                  <a:pt x="143091" y="2470"/>
                  <a:pt x="378413" y="24872"/>
                  <a:pt x="683941" y="0"/>
                </a:cubicBezTo>
                <a:cubicBezTo>
                  <a:pt x="989469" y="-24872"/>
                  <a:pt x="1058073" y="-7279"/>
                  <a:pt x="1388401" y="0"/>
                </a:cubicBezTo>
                <a:cubicBezTo>
                  <a:pt x="1718729" y="7279"/>
                  <a:pt x="1791890" y="4775"/>
                  <a:pt x="2051824" y="0"/>
                </a:cubicBezTo>
                <a:cubicBezTo>
                  <a:pt x="2047836" y="146921"/>
                  <a:pt x="2049581" y="312745"/>
                  <a:pt x="2051824" y="400548"/>
                </a:cubicBezTo>
                <a:cubicBezTo>
                  <a:pt x="2054067" y="488351"/>
                  <a:pt x="2037968" y="696823"/>
                  <a:pt x="2051824" y="801096"/>
                </a:cubicBezTo>
              </a:path>
              <a:path w="2051824" h="961319" fill="none" stroke="0" extrusionOk="0">
                <a:moveTo>
                  <a:pt x="1891601" y="961319"/>
                </a:moveTo>
                <a:cubicBezTo>
                  <a:pt x="1903241" y="928026"/>
                  <a:pt x="1905534" y="880229"/>
                  <a:pt x="1923646" y="833141"/>
                </a:cubicBezTo>
                <a:cubicBezTo>
                  <a:pt x="1954699" y="824634"/>
                  <a:pt x="1990755" y="819131"/>
                  <a:pt x="2051824" y="801096"/>
                </a:cubicBezTo>
                <a:cubicBezTo>
                  <a:pt x="1974314" y="871454"/>
                  <a:pt x="1929189" y="908356"/>
                  <a:pt x="1891601" y="961319"/>
                </a:cubicBezTo>
                <a:cubicBezTo>
                  <a:pt x="1771066" y="970220"/>
                  <a:pt x="1493594" y="983798"/>
                  <a:pt x="1298899" y="961319"/>
                </a:cubicBezTo>
                <a:cubicBezTo>
                  <a:pt x="1104204" y="938840"/>
                  <a:pt x="966821" y="934901"/>
                  <a:pt x="725114" y="961319"/>
                </a:cubicBezTo>
                <a:cubicBezTo>
                  <a:pt x="483407" y="987737"/>
                  <a:pt x="151937" y="945835"/>
                  <a:pt x="0" y="961319"/>
                </a:cubicBezTo>
                <a:cubicBezTo>
                  <a:pt x="6827" y="742651"/>
                  <a:pt x="-9134" y="713250"/>
                  <a:pt x="0" y="480660"/>
                </a:cubicBezTo>
                <a:cubicBezTo>
                  <a:pt x="9134" y="248070"/>
                  <a:pt x="-22719" y="165798"/>
                  <a:pt x="0" y="0"/>
                </a:cubicBezTo>
                <a:cubicBezTo>
                  <a:pt x="323657" y="-21811"/>
                  <a:pt x="414655" y="33614"/>
                  <a:pt x="724978" y="0"/>
                </a:cubicBezTo>
                <a:cubicBezTo>
                  <a:pt x="1035301" y="-33614"/>
                  <a:pt x="1250966" y="10047"/>
                  <a:pt x="1449956" y="0"/>
                </a:cubicBezTo>
                <a:cubicBezTo>
                  <a:pt x="1648946" y="-10047"/>
                  <a:pt x="1859394" y="25136"/>
                  <a:pt x="2051824" y="0"/>
                </a:cubicBezTo>
                <a:cubicBezTo>
                  <a:pt x="2065411" y="123694"/>
                  <a:pt x="2063777" y="324763"/>
                  <a:pt x="2051824" y="408559"/>
                </a:cubicBezTo>
                <a:cubicBezTo>
                  <a:pt x="2039871" y="492355"/>
                  <a:pt x="2032878" y="633322"/>
                  <a:pt x="2051824" y="80109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Chalkduster" panose="03050602040202020205" pitchFamily="66" charset="77"/>
              </a:rPr>
              <a:t>Sentiment</a:t>
            </a:r>
            <a:r>
              <a:rPr lang="en-US" sz="2000" dirty="0">
                <a:latin typeface="Chalkduster" panose="03050602040202020205" pitchFamily="66" charset="77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halkduster" panose="03050602040202020205" pitchFamily="66" charset="77"/>
              </a:rPr>
              <a:t>Analysis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DD17ECB6-53AF-F517-EC7D-82A608216214}"/>
              </a:ext>
            </a:extLst>
          </p:cNvPr>
          <p:cNvSpPr/>
          <p:nvPr/>
        </p:nvSpPr>
        <p:spPr>
          <a:xfrm>
            <a:off x="5468710" y="2409891"/>
            <a:ext cx="2051824" cy="961319"/>
          </a:xfrm>
          <a:custGeom>
            <a:avLst/>
            <a:gdLst>
              <a:gd name="connsiteX0" fmla="*/ 0 w 2051824"/>
              <a:gd name="connsiteY0" fmla="*/ 0 h 961319"/>
              <a:gd name="connsiteX1" fmla="*/ 663423 w 2051824"/>
              <a:gd name="connsiteY1" fmla="*/ 0 h 961319"/>
              <a:gd name="connsiteX2" fmla="*/ 1388401 w 2051824"/>
              <a:gd name="connsiteY2" fmla="*/ 0 h 961319"/>
              <a:gd name="connsiteX3" fmla="*/ 2051824 w 2051824"/>
              <a:gd name="connsiteY3" fmla="*/ 0 h 961319"/>
              <a:gd name="connsiteX4" fmla="*/ 2051824 w 2051824"/>
              <a:gd name="connsiteY4" fmla="*/ 400548 h 961319"/>
              <a:gd name="connsiteX5" fmla="*/ 2051824 w 2051824"/>
              <a:gd name="connsiteY5" fmla="*/ 801096 h 961319"/>
              <a:gd name="connsiteX6" fmla="*/ 1891601 w 2051824"/>
              <a:gd name="connsiteY6" fmla="*/ 961319 h 961319"/>
              <a:gd name="connsiteX7" fmla="*/ 1298899 w 2051824"/>
              <a:gd name="connsiteY7" fmla="*/ 961319 h 961319"/>
              <a:gd name="connsiteX8" fmla="*/ 649450 w 2051824"/>
              <a:gd name="connsiteY8" fmla="*/ 961319 h 961319"/>
              <a:gd name="connsiteX9" fmla="*/ 0 w 2051824"/>
              <a:gd name="connsiteY9" fmla="*/ 961319 h 961319"/>
              <a:gd name="connsiteX10" fmla="*/ 0 w 2051824"/>
              <a:gd name="connsiteY10" fmla="*/ 509499 h 961319"/>
              <a:gd name="connsiteX11" fmla="*/ 0 w 2051824"/>
              <a:gd name="connsiteY11" fmla="*/ 0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4" fmla="*/ 1261067 w 2051824"/>
              <a:gd name="connsiteY4" fmla="*/ 961319 h 961319"/>
              <a:gd name="connsiteX5" fmla="*/ 649450 w 2051824"/>
              <a:gd name="connsiteY5" fmla="*/ 961319 h 961319"/>
              <a:gd name="connsiteX6" fmla="*/ 0 w 2051824"/>
              <a:gd name="connsiteY6" fmla="*/ 961319 h 961319"/>
              <a:gd name="connsiteX7" fmla="*/ 0 w 2051824"/>
              <a:gd name="connsiteY7" fmla="*/ 480660 h 961319"/>
              <a:gd name="connsiteX8" fmla="*/ 0 w 2051824"/>
              <a:gd name="connsiteY8" fmla="*/ 0 h 961319"/>
              <a:gd name="connsiteX9" fmla="*/ 724978 w 2051824"/>
              <a:gd name="connsiteY9" fmla="*/ 0 h 961319"/>
              <a:gd name="connsiteX10" fmla="*/ 1429437 w 2051824"/>
              <a:gd name="connsiteY10" fmla="*/ 0 h 961319"/>
              <a:gd name="connsiteX11" fmla="*/ 2051824 w 2051824"/>
              <a:gd name="connsiteY11" fmla="*/ 0 h 961319"/>
              <a:gd name="connsiteX12" fmla="*/ 2051824 w 2051824"/>
              <a:gd name="connsiteY12" fmla="*/ 392537 h 961319"/>
              <a:gd name="connsiteX13" fmla="*/ 2051824 w 2051824"/>
              <a:gd name="connsiteY13" fmla="*/ 801096 h 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961319" stroke="0" extrusionOk="0">
                <a:moveTo>
                  <a:pt x="0" y="0"/>
                </a:moveTo>
                <a:cubicBezTo>
                  <a:pt x="210096" y="-16698"/>
                  <a:pt x="361814" y="-26550"/>
                  <a:pt x="663423" y="0"/>
                </a:cubicBezTo>
                <a:cubicBezTo>
                  <a:pt x="965032" y="26550"/>
                  <a:pt x="1084490" y="-35633"/>
                  <a:pt x="1388401" y="0"/>
                </a:cubicBezTo>
                <a:cubicBezTo>
                  <a:pt x="1692312" y="35633"/>
                  <a:pt x="1883406" y="2983"/>
                  <a:pt x="2051824" y="0"/>
                </a:cubicBezTo>
                <a:cubicBezTo>
                  <a:pt x="2037622" y="171933"/>
                  <a:pt x="2034861" y="224087"/>
                  <a:pt x="2051824" y="400548"/>
                </a:cubicBezTo>
                <a:cubicBezTo>
                  <a:pt x="2068787" y="577009"/>
                  <a:pt x="2045432" y="607785"/>
                  <a:pt x="2051824" y="801096"/>
                </a:cubicBezTo>
                <a:cubicBezTo>
                  <a:pt x="2007108" y="856216"/>
                  <a:pt x="1922950" y="928124"/>
                  <a:pt x="1891601" y="961319"/>
                </a:cubicBezTo>
                <a:cubicBezTo>
                  <a:pt x="1641423" y="985296"/>
                  <a:pt x="1442329" y="976320"/>
                  <a:pt x="1298899" y="961319"/>
                </a:cubicBezTo>
                <a:cubicBezTo>
                  <a:pt x="1155469" y="946318"/>
                  <a:pt x="970164" y="966744"/>
                  <a:pt x="649450" y="961319"/>
                </a:cubicBezTo>
                <a:cubicBezTo>
                  <a:pt x="328736" y="955894"/>
                  <a:pt x="177864" y="954042"/>
                  <a:pt x="0" y="961319"/>
                </a:cubicBezTo>
                <a:cubicBezTo>
                  <a:pt x="18758" y="860108"/>
                  <a:pt x="14242" y="684558"/>
                  <a:pt x="0" y="509499"/>
                </a:cubicBezTo>
                <a:cubicBezTo>
                  <a:pt x="-14242" y="334440"/>
                  <a:pt x="-22070" y="149113"/>
                  <a:pt x="0" y="0"/>
                </a:cubicBezTo>
                <a:close/>
              </a:path>
              <a:path w="2051824" h="961319" fill="darkenLess" stroke="0" extrusionOk="0">
                <a:moveTo>
                  <a:pt x="1891601" y="961319"/>
                </a:moveTo>
                <a:cubicBezTo>
                  <a:pt x="1905555" y="919848"/>
                  <a:pt x="1912412" y="882420"/>
                  <a:pt x="1923646" y="833141"/>
                </a:cubicBezTo>
                <a:cubicBezTo>
                  <a:pt x="1986724" y="821084"/>
                  <a:pt x="2026338" y="814139"/>
                  <a:pt x="2051824" y="801096"/>
                </a:cubicBezTo>
                <a:cubicBezTo>
                  <a:pt x="2002171" y="860640"/>
                  <a:pt x="1934389" y="932576"/>
                  <a:pt x="1891601" y="961319"/>
                </a:cubicBezTo>
                <a:close/>
              </a:path>
              <a:path w="2051824" h="961319" fill="none" extrusionOk="0">
                <a:moveTo>
                  <a:pt x="1891601" y="961319"/>
                </a:moveTo>
                <a:cubicBezTo>
                  <a:pt x="1902738" y="905736"/>
                  <a:pt x="1911450" y="880758"/>
                  <a:pt x="1923646" y="833141"/>
                </a:cubicBezTo>
                <a:cubicBezTo>
                  <a:pt x="1980040" y="817049"/>
                  <a:pt x="2019391" y="814497"/>
                  <a:pt x="2051824" y="801096"/>
                </a:cubicBezTo>
                <a:cubicBezTo>
                  <a:pt x="1979174" y="885367"/>
                  <a:pt x="1964292" y="898393"/>
                  <a:pt x="1891601" y="961319"/>
                </a:cubicBezTo>
                <a:cubicBezTo>
                  <a:pt x="1669692" y="943737"/>
                  <a:pt x="1401098" y="975453"/>
                  <a:pt x="1261067" y="961319"/>
                </a:cubicBezTo>
                <a:cubicBezTo>
                  <a:pt x="1121036" y="947185"/>
                  <a:pt x="881079" y="959047"/>
                  <a:pt x="649450" y="961319"/>
                </a:cubicBezTo>
                <a:cubicBezTo>
                  <a:pt x="417821" y="963591"/>
                  <a:pt x="158228" y="968991"/>
                  <a:pt x="0" y="961319"/>
                </a:cubicBezTo>
                <a:cubicBezTo>
                  <a:pt x="22944" y="854619"/>
                  <a:pt x="1600" y="684014"/>
                  <a:pt x="0" y="480660"/>
                </a:cubicBezTo>
                <a:cubicBezTo>
                  <a:pt x="-1600" y="277306"/>
                  <a:pt x="10185" y="118973"/>
                  <a:pt x="0" y="0"/>
                </a:cubicBezTo>
                <a:cubicBezTo>
                  <a:pt x="266000" y="-22171"/>
                  <a:pt x="533601" y="21096"/>
                  <a:pt x="724978" y="0"/>
                </a:cubicBezTo>
                <a:cubicBezTo>
                  <a:pt x="916355" y="-21096"/>
                  <a:pt x="1112807" y="12119"/>
                  <a:pt x="1429437" y="0"/>
                </a:cubicBezTo>
                <a:cubicBezTo>
                  <a:pt x="1746067" y="-12119"/>
                  <a:pt x="1841861" y="27036"/>
                  <a:pt x="2051824" y="0"/>
                </a:cubicBezTo>
                <a:cubicBezTo>
                  <a:pt x="2065124" y="125369"/>
                  <a:pt x="2039303" y="279446"/>
                  <a:pt x="2051824" y="392537"/>
                </a:cubicBezTo>
                <a:cubicBezTo>
                  <a:pt x="2064345" y="505628"/>
                  <a:pt x="2057103" y="613208"/>
                  <a:pt x="2051824" y="801096"/>
                </a:cubicBezTo>
              </a:path>
              <a:path w="2051824" h="961319" fill="none" stroke="0" extrusionOk="0">
                <a:moveTo>
                  <a:pt x="1891601" y="961319"/>
                </a:moveTo>
                <a:cubicBezTo>
                  <a:pt x="1900587" y="915861"/>
                  <a:pt x="1916008" y="867871"/>
                  <a:pt x="1923646" y="833141"/>
                </a:cubicBezTo>
                <a:cubicBezTo>
                  <a:pt x="1985277" y="814819"/>
                  <a:pt x="1996184" y="814460"/>
                  <a:pt x="2051824" y="801096"/>
                </a:cubicBezTo>
                <a:cubicBezTo>
                  <a:pt x="1988259" y="871597"/>
                  <a:pt x="1942126" y="899573"/>
                  <a:pt x="1891601" y="961319"/>
                </a:cubicBezTo>
                <a:cubicBezTo>
                  <a:pt x="1755201" y="977666"/>
                  <a:pt x="1457932" y="929730"/>
                  <a:pt x="1242151" y="961319"/>
                </a:cubicBezTo>
                <a:cubicBezTo>
                  <a:pt x="1026370" y="992909"/>
                  <a:pt x="862753" y="957101"/>
                  <a:pt x="573786" y="961319"/>
                </a:cubicBezTo>
                <a:cubicBezTo>
                  <a:pt x="284820" y="965537"/>
                  <a:pt x="188289" y="977195"/>
                  <a:pt x="0" y="961319"/>
                </a:cubicBezTo>
                <a:cubicBezTo>
                  <a:pt x="20485" y="732946"/>
                  <a:pt x="4580" y="653915"/>
                  <a:pt x="0" y="490273"/>
                </a:cubicBezTo>
                <a:cubicBezTo>
                  <a:pt x="-4580" y="326631"/>
                  <a:pt x="-121" y="197350"/>
                  <a:pt x="0" y="0"/>
                </a:cubicBezTo>
                <a:cubicBezTo>
                  <a:pt x="246382" y="-13203"/>
                  <a:pt x="476416" y="-20742"/>
                  <a:pt x="683941" y="0"/>
                </a:cubicBezTo>
                <a:cubicBezTo>
                  <a:pt x="891466" y="20742"/>
                  <a:pt x="1192883" y="-27622"/>
                  <a:pt x="1408919" y="0"/>
                </a:cubicBezTo>
                <a:cubicBezTo>
                  <a:pt x="1624955" y="27622"/>
                  <a:pt x="1752923" y="-18503"/>
                  <a:pt x="2051824" y="0"/>
                </a:cubicBezTo>
                <a:cubicBezTo>
                  <a:pt x="2040533" y="101754"/>
                  <a:pt x="2047114" y="234177"/>
                  <a:pt x="2051824" y="376515"/>
                </a:cubicBezTo>
                <a:cubicBezTo>
                  <a:pt x="2056534" y="518854"/>
                  <a:pt x="2068447" y="651526"/>
                  <a:pt x="2051824" y="80109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84775427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halkduster" panose="03050602040202020205" pitchFamily="66" charset="77"/>
              </a:rPr>
              <a:t>Fraud</a:t>
            </a:r>
            <a:r>
              <a:rPr lang="en-US" sz="2000" dirty="0">
                <a:latin typeface="Chalkduster" panose="03050602040202020205" pitchFamily="66" charset="77"/>
              </a:rPr>
              <a:t> Detection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5B1BD5D6-62EB-DAF7-4A97-28B127D71147}"/>
              </a:ext>
            </a:extLst>
          </p:cNvPr>
          <p:cNvSpPr/>
          <p:nvPr/>
        </p:nvSpPr>
        <p:spPr>
          <a:xfrm>
            <a:off x="5430696" y="3528151"/>
            <a:ext cx="2051824" cy="961319"/>
          </a:xfrm>
          <a:custGeom>
            <a:avLst/>
            <a:gdLst>
              <a:gd name="connsiteX0" fmla="*/ 0 w 2051824"/>
              <a:gd name="connsiteY0" fmla="*/ 0 h 961319"/>
              <a:gd name="connsiteX1" fmla="*/ 683941 w 2051824"/>
              <a:gd name="connsiteY1" fmla="*/ 0 h 961319"/>
              <a:gd name="connsiteX2" fmla="*/ 1367883 w 2051824"/>
              <a:gd name="connsiteY2" fmla="*/ 0 h 961319"/>
              <a:gd name="connsiteX3" fmla="*/ 2051824 w 2051824"/>
              <a:gd name="connsiteY3" fmla="*/ 0 h 961319"/>
              <a:gd name="connsiteX4" fmla="*/ 2051824 w 2051824"/>
              <a:gd name="connsiteY4" fmla="*/ 416570 h 961319"/>
              <a:gd name="connsiteX5" fmla="*/ 2051824 w 2051824"/>
              <a:gd name="connsiteY5" fmla="*/ 801096 h 961319"/>
              <a:gd name="connsiteX6" fmla="*/ 1891601 w 2051824"/>
              <a:gd name="connsiteY6" fmla="*/ 961319 h 961319"/>
              <a:gd name="connsiteX7" fmla="*/ 1317815 w 2051824"/>
              <a:gd name="connsiteY7" fmla="*/ 961319 h 961319"/>
              <a:gd name="connsiteX8" fmla="*/ 687282 w 2051824"/>
              <a:gd name="connsiteY8" fmla="*/ 961319 h 961319"/>
              <a:gd name="connsiteX9" fmla="*/ 0 w 2051824"/>
              <a:gd name="connsiteY9" fmla="*/ 961319 h 961319"/>
              <a:gd name="connsiteX10" fmla="*/ 0 w 2051824"/>
              <a:gd name="connsiteY10" fmla="*/ 461433 h 961319"/>
              <a:gd name="connsiteX11" fmla="*/ 0 w 2051824"/>
              <a:gd name="connsiteY11" fmla="*/ 0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4" fmla="*/ 1261067 w 2051824"/>
              <a:gd name="connsiteY4" fmla="*/ 961319 h 961319"/>
              <a:gd name="connsiteX5" fmla="*/ 649450 w 2051824"/>
              <a:gd name="connsiteY5" fmla="*/ 961319 h 961319"/>
              <a:gd name="connsiteX6" fmla="*/ 0 w 2051824"/>
              <a:gd name="connsiteY6" fmla="*/ 961319 h 961319"/>
              <a:gd name="connsiteX7" fmla="*/ 0 w 2051824"/>
              <a:gd name="connsiteY7" fmla="*/ 461433 h 961319"/>
              <a:gd name="connsiteX8" fmla="*/ 0 w 2051824"/>
              <a:gd name="connsiteY8" fmla="*/ 0 h 961319"/>
              <a:gd name="connsiteX9" fmla="*/ 642905 w 2051824"/>
              <a:gd name="connsiteY9" fmla="*/ 0 h 961319"/>
              <a:gd name="connsiteX10" fmla="*/ 1326846 w 2051824"/>
              <a:gd name="connsiteY10" fmla="*/ 0 h 961319"/>
              <a:gd name="connsiteX11" fmla="*/ 2051824 w 2051824"/>
              <a:gd name="connsiteY11" fmla="*/ 0 h 961319"/>
              <a:gd name="connsiteX12" fmla="*/ 2051824 w 2051824"/>
              <a:gd name="connsiteY12" fmla="*/ 416570 h 961319"/>
              <a:gd name="connsiteX13" fmla="*/ 2051824 w 2051824"/>
              <a:gd name="connsiteY13" fmla="*/ 801096 h 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961319" stroke="0" extrusionOk="0">
                <a:moveTo>
                  <a:pt x="0" y="0"/>
                </a:moveTo>
                <a:cubicBezTo>
                  <a:pt x="166467" y="-27783"/>
                  <a:pt x="436604" y="-28644"/>
                  <a:pt x="683941" y="0"/>
                </a:cubicBezTo>
                <a:cubicBezTo>
                  <a:pt x="931278" y="28644"/>
                  <a:pt x="1147776" y="-10674"/>
                  <a:pt x="1367883" y="0"/>
                </a:cubicBezTo>
                <a:cubicBezTo>
                  <a:pt x="1587990" y="10674"/>
                  <a:pt x="1789868" y="-28720"/>
                  <a:pt x="2051824" y="0"/>
                </a:cubicBezTo>
                <a:cubicBezTo>
                  <a:pt x="2050916" y="145596"/>
                  <a:pt x="2031015" y="293996"/>
                  <a:pt x="2051824" y="416570"/>
                </a:cubicBezTo>
                <a:cubicBezTo>
                  <a:pt x="2072634" y="539144"/>
                  <a:pt x="2051342" y="648462"/>
                  <a:pt x="2051824" y="801096"/>
                </a:cubicBezTo>
                <a:cubicBezTo>
                  <a:pt x="2024566" y="844277"/>
                  <a:pt x="1935104" y="912907"/>
                  <a:pt x="1891601" y="961319"/>
                </a:cubicBezTo>
                <a:cubicBezTo>
                  <a:pt x="1721256" y="982774"/>
                  <a:pt x="1494637" y="966288"/>
                  <a:pt x="1317815" y="961319"/>
                </a:cubicBezTo>
                <a:cubicBezTo>
                  <a:pt x="1140993" y="956350"/>
                  <a:pt x="821132" y="954532"/>
                  <a:pt x="687282" y="961319"/>
                </a:cubicBezTo>
                <a:cubicBezTo>
                  <a:pt x="553432" y="968106"/>
                  <a:pt x="189504" y="947699"/>
                  <a:pt x="0" y="961319"/>
                </a:cubicBezTo>
                <a:cubicBezTo>
                  <a:pt x="-20457" y="859198"/>
                  <a:pt x="11906" y="698864"/>
                  <a:pt x="0" y="461433"/>
                </a:cubicBezTo>
                <a:cubicBezTo>
                  <a:pt x="-11906" y="224002"/>
                  <a:pt x="2986" y="119932"/>
                  <a:pt x="0" y="0"/>
                </a:cubicBezTo>
                <a:close/>
              </a:path>
              <a:path w="2051824" h="961319" fill="darkenLess" stroke="0" extrusionOk="0">
                <a:moveTo>
                  <a:pt x="1891601" y="961319"/>
                </a:moveTo>
                <a:cubicBezTo>
                  <a:pt x="1903218" y="932535"/>
                  <a:pt x="1911747" y="879108"/>
                  <a:pt x="1923646" y="833141"/>
                </a:cubicBezTo>
                <a:cubicBezTo>
                  <a:pt x="1968180" y="827704"/>
                  <a:pt x="2014983" y="813759"/>
                  <a:pt x="2051824" y="801096"/>
                </a:cubicBezTo>
                <a:cubicBezTo>
                  <a:pt x="1986582" y="858091"/>
                  <a:pt x="1972326" y="887787"/>
                  <a:pt x="1891601" y="961319"/>
                </a:cubicBezTo>
                <a:close/>
              </a:path>
              <a:path w="2051824" h="961319" fill="none" extrusionOk="0">
                <a:moveTo>
                  <a:pt x="1891601" y="961319"/>
                </a:moveTo>
                <a:cubicBezTo>
                  <a:pt x="1901976" y="902846"/>
                  <a:pt x="1922438" y="860563"/>
                  <a:pt x="1923646" y="833141"/>
                </a:cubicBezTo>
                <a:cubicBezTo>
                  <a:pt x="1983978" y="821444"/>
                  <a:pt x="2024935" y="807503"/>
                  <a:pt x="2051824" y="801096"/>
                </a:cubicBezTo>
                <a:cubicBezTo>
                  <a:pt x="1990929" y="854049"/>
                  <a:pt x="1967863" y="884886"/>
                  <a:pt x="1891601" y="961319"/>
                </a:cubicBezTo>
                <a:cubicBezTo>
                  <a:pt x="1724358" y="934920"/>
                  <a:pt x="1417598" y="983420"/>
                  <a:pt x="1261067" y="961319"/>
                </a:cubicBezTo>
                <a:cubicBezTo>
                  <a:pt x="1104536" y="939218"/>
                  <a:pt x="809853" y="943188"/>
                  <a:pt x="649450" y="961319"/>
                </a:cubicBezTo>
                <a:cubicBezTo>
                  <a:pt x="489047" y="979450"/>
                  <a:pt x="252624" y="932490"/>
                  <a:pt x="0" y="961319"/>
                </a:cubicBezTo>
                <a:cubicBezTo>
                  <a:pt x="-6052" y="829234"/>
                  <a:pt x="8311" y="620350"/>
                  <a:pt x="0" y="461433"/>
                </a:cubicBezTo>
                <a:cubicBezTo>
                  <a:pt x="-8311" y="302516"/>
                  <a:pt x="-22439" y="102413"/>
                  <a:pt x="0" y="0"/>
                </a:cubicBezTo>
                <a:cubicBezTo>
                  <a:pt x="285343" y="-8347"/>
                  <a:pt x="395468" y="16164"/>
                  <a:pt x="642905" y="0"/>
                </a:cubicBezTo>
                <a:cubicBezTo>
                  <a:pt x="890343" y="-16164"/>
                  <a:pt x="1052838" y="31372"/>
                  <a:pt x="1326846" y="0"/>
                </a:cubicBezTo>
                <a:cubicBezTo>
                  <a:pt x="1600854" y="-31372"/>
                  <a:pt x="1815712" y="-4598"/>
                  <a:pt x="2051824" y="0"/>
                </a:cubicBezTo>
                <a:cubicBezTo>
                  <a:pt x="2038203" y="147215"/>
                  <a:pt x="2064889" y="321653"/>
                  <a:pt x="2051824" y="416570"/>
                </a:cubicBezTo>
                <a:cubicBezTo>
                  <a:pt x="2038760" y="511487"/>
                  <a:pt x="2034436" y="721045"/>
                  <a:pt x="2051824" y="801096"/>
                </a:cubicBezTo>
              </a:path>
              <a:path w="2051824" h="961319" fill="none" stroke="0" extrusionOk="0">
                <a:moveTo>
                  <a:pt x="1891601" y="961319"/>
                </a:moveTo>
                <a:cubicBezTo>
                  <a:pt x="1906026" y="915537"/>
                  <a:pt x="1915630" y="890911"/>
                  <a:pt x="1923646" y="833141"/>
                </a:cubicBezTo>
                <a:cubicBezTo>
                  <a:pt x="1976397" y="818693"/>
                  <a:pt x="2011611" y="808977"/>
                  <a:pt x="2051824" y="801096"/>
                </a:cubicBezTo>
                <a:cubicBezTo>
                  <a:pt x="2006042" y="839533"/>
                  <a:pt x="1934941" y="902048"/>
                  <a:pt x="1891601" y="961319"/>
                </a:cubicBezTo>
                <a:cubicBezTo>
                  <a:pt x="1679448" y="973939"/>
                  <a:pt x="1555784" y="983699"/>
                  <a:pt x="1298899" y="961319"/>
                </a:cubicBezTo>
                <a:cubicBezTo>
                  <a:pt x="1042014" y="938939"/>
                  <a:pt x="820205" y="960894"/>
                  <a:pt x="630534" y="961319"/>
                </a:cubicBezTo>
                <a:cubicBezTo>
                  <a:pt x="440864" y="961744"/>
                  <a:pt x="136372" y="969205"/>
                  <a:pt x="0" y="961319"/>
                </a:cubicBezTo>
                <a:cubicBezTo>
                  <a:pt x="-22174" y="817624"/>
                  <a:pt x="-6159" y="625214"/>
                  <a:pt x="0" y="480660"/>
                </a:cubicBezTo>
                <a:cubicBezTo>
                  <a:pt x="6159" y="336106"/>
                  <a:pt x="-18476" y="167899"/>
                  <a:pt x="0" y="0"/>
                </a:cubicBezTo>
                <a:cubicBezTo>
                  <a:pt x="167089" y="36242"/>
                  <a:pt x="400819" y="-34530"/>
                  <a:pt x="724978" y="0"/>
                </a:cubicBezTo>
                <a:cubicBezTo>
                  <a:pt x="1049137" y="34530"/>
                  <a:pt x="1189966" y="-18008"/>
                  <a:pt x="1367883" y="0"/>
                </a:cubicBezTo>
                <a:cubicBezTo>
                  <a:pt x="1545801" y="18008"/>
                  <a:pt x="1884101" y="-7797"/>
                  <a:pt x="2051824" y="0"/>
                </a:cubicBezTo>
                <a:cubicBezTo>
                  <a:pt x="2046327" y="78641"/>
                  <a:pt x="2043576" y="290496"/>
                  <a:pt x="2051824" y="392537"/>
                </a:cubicBezTo>
                <a:cubicBezTo>
                  <a:pt x="2060072" y="494578"/>
                  <a:pt x="2050413" y="625233"/>
                  <a:pt x="2051824" y="80109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469299023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Chalkduster" panose="03050602040202020205" pitchFamily="66" charset="77"/>
              </a:rPr>
              <a:t>Threat</a:t>
            </a:r>
            <a:r>
              <a:rPr lang="en-US" sz="2000" dirty="0">
                <a:latin typeface="Chalkduster" panose="03050602040202020205" pitchFamily="66" charset="77"/>
              </a:rPr>
              <a:t> Detection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1066C2-EA3C-D5EE-85B4-2EB0AF3FB094}"/>
              </a:ext>
            </a:extLst>
          </p:cNvPr>
          <p:cNvGrpSpPr/>
          <p:nvPr/>
        </p:nvGrpSpPr>
        <p:grpSpPr>
          <a:xfrm>
            <a:off x="296437" y="1795750"/>
            <a:ext cx="2735044" cy="1666036"/>
            <a:chOff x="944756" y="1708924"/>
            <a:chExt cx="2735044" cy="1666036"/>
          </a:xfrm>
        </p:grpSpPr>
        <p:pic>
          <p:nvPicPr>
            <p:cNvPr id="8" name="Graphic 7" descr="Open envelope with solid fill">
              <a:extLst>
                <a:ext uri="{FF2B5EF4-FFF2-40B4-BE49-F238E27FC236}">
                  <a16:creationId xmlns:a16="http://schemas.microsoft.com/office/drawing/2014/main" id="{87928992-0544-D0C8-6AE0-170C8C31F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B9E4F-7B1A-0579-5317-1D52D6D70E34}"/>
                </a:ext>
              </a:extLst>
            </p:cNvPr>
            <p:cNvSpPr txBox="1"/>
            <p:nvPr/>
          </p:nvSpPr>
          <p:spPr>
            <a:xfrm>
              <a:off x="944756" y="2851740"/>
              <a:ext cx="273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Information</a:t>
              </a:r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10" name="Google Shape;223;p32">
            <a:extLst>
              <a:ext uri="{FF2B5EF4-FFF2-40B4-BE49-F238E27FC236}">
                <a16:creationId xmlns:a16="http://schemas.microsoft.com/office/drawing/2014/main" id="{71A7758F-53FF-7E42-A103-C2A34ADF5B18}"/>
              </a:ext>
            </a:extLst>
          </p:cNvPr>
          <p:cNvSpPr/>
          <p:nvPr/>
        </p:nvSpPr>
        <p:spPr>
          <a:xfrm>
            <a:off x="3261595" y="1757070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Classification</a:t>
            </a:r>
            <a:endParaRPr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 dirty="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Classification is a ML model algorithm to group data by a category </a:t>
            </a:r>
            <a:endParaRPr sz="1200" b="1" dirty="0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64856-D179-47DC-05D3-1832352FE061}"/>
              </a:ext>
            </a:extLst>
          </p:cNvPr>
          <p:cNvSpPr txBox="1"/>
          <p:nvPr/>
        </p:nvSpPr>
        <p:spPr>
          <a:xfrm>
            <a:off x="699991" y="3690202"/>
            <a:ext cx="1639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Letter message content….</a:t>
            </a:r>
          </a:p>
        </p:txBody>
      </p:sp>
    </p:spTree>
    <p:extLst>
      <p:ext uri="{BB962C8B-B14F-4D97-AF65-F5344CB8AC3E}">
        <p14:creationId xmlns:p14="http://schemas.microsoft.com/office/powerpoint/2010/main" val="26002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87097B17-1B59-BF40-BE82-E8724772DAB8}"/>
              </a:ext>
            </a:extLst>
          </p:cNvPr>
          <p:cNvSpPr/>
          <p:nvPr/>
        </p:nvSpPr>
        <p:spPr>
          <a:xfrm>
            <a:off x="6008171" y="2283147"/>
            <a:ext cx="2051824" cy="961319"/>
          </a:xfrm>
          <a:custGeom>
            <a:avLst/>
            <a:gdLst>
              <a:gd name="connsiteX0" fmla="*/ 0 w 2051824"/>
              <a:gd name="connsiteY0" fmla="*/ 0 h 961319"/>
              <a:gd name="connsiteX1" fmla="*/ 663423 w 2051824"/>
              <a:gd name="connsiteY1" fmla="*/ 0 h 961319"/>
              <a:gd name="connsiteX2" fmla="*/ 1285810 w 2051824"/>
              <a:gd name="connsiteY2" fmla="*/ 0 h 961319"/>
              <a:gd name="connsiteX3" fmla="*/ 2051824 w 2051824"/>
              <a:gd name="connsiteY3" fmla="*/ 0 h 961319"/>
              <a:gd name="connsiteX4" fmla="*/ 2051824 w 2051824"/>
              <a:gd name="connsiteY4" fmla="*/ 392537 h 961319"/>
              <a:gd name="connsiteX5" fmla="*/ 2051824 w 2051824"/>
              <a:gd name="connsiteY5" fmla="*/ 801096 h 961319"/>
              <a:gd name="connsiteX6" fmla="*/ 1891601 w 2051824"/>
              <a:gd name="connsiteY6" fmla="*/ 961319 h 961319"/>
              <a:gd name="connsiteX7" fmla="*/ 1298899 w 2051824"/>
              <a:gd name="connsiteY7" fmla="*/ 961319 h 961319"/>
              <a:gd name="connsiteX8" fmla="*/ 668366 w 2051824"/>
              <a:gd name="connsiteY8" fmla="*/ 961319 h 961319"/>
              <a:gd name="connsiteX9" fmla="*/ 0 w 2051824"/>
              <a:gd name="connsiteY9" fmla="*/ 961319 h 961319"/>
              <a:gd name="connsiteX10" fmla="*/ 0 w 2051824"/>
              <a:gd name="connsiteY10" fmla="*/ 490273 h 961319"/>
              <a:gd name="connsiteX11" fmla="*/ 0 w 2051824"/>
              <a:gd name="connsiteY11" fmla="*/ 0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4" fmla="*/ 1279983 w 2051824"/>
              <a:gd name="connsiteY4" fmla="*/ 961319 h 961319"/>
              <a:gd name="connsiteX5" fmla="*/ 706198 w 2051824"/>
              <a:gd name="connsiteY5" fmla="*/ 961319 h 961319"/>
              <a:gd name="connsiteX6" fmla="*/ 0 w 2051824"/>
              <a:gd name="connsiteY6" fmla="*/ 961319 h 961319"/>
              <a:gd name="connsiteX7" fmla="*/ 0 w 2051824"/>
              <a:gd name="connsiteY7" fmla="*/ 499886 h 961319"/>
              <a:gd name="connsiteX8" fmla="*/ 0 w 2051824"/>
              <a:gd name="connsiteY8" fmla="*/ 0 h 961319"/>
              <a:gd name="connsiteX9" fmla="*/ 683941 w 2051824"/>
              <a:gd name="connsiteY9" fmla="*/ 0 h 961319"/>
              <a:gd name="connsiteX10" fmla="*/ 1388401 w 2051824"/>
              <a:gd name="connsiteY10" fmla="*/ 0 h 961319"/>
              <a:gd name="connsiteX11" fmla="*/ 2051824 w 2051824"/>
              <a:gd name="connsiteY11" fmla="*/ 0 h 961319"/>
              <a:gd name="connsiteX12" fmla="*/ 2051824 w 2051824"/>
              <a:gd name="connsiteY12" fmla="*/ 400548 h 961319"/>
              <a:gd name="connsiteX13" fmla="*/ 2051824 w 2051824"/>
              <a:gd name="connsiteY13" fmla="*/ 801096 h 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961319" stroke="0" extrusionOk="0">
                <a:moveTo>
                  <a:pt x="0" y="0"/>
                </a:moveTo>
                <a:cubicBezTo>
                  <a:pt x="175425" y="-193"/>
                  <a:pt x="381869" y="12560"/>
                  <a:pt x="663423" y="0"/>
                </a:cubicBezTo>
                <a:cubicBezTo>
                  <a:pt x="944977" y="-12560"/>
                  <a:pt x="1133631" y="-15451"/>
                  <a:pt x="1285810" y="0"/>
                </a:cubicBezTo>
                <a:cubicBezTo>
                  <a:pt x="1437989" y="15451"/>
                  <a:pt x="1881585" y="24674"/>
                  <a:pt x="2051824" y="0"/>
                </a:cubicBezTo>
                <a:cubicBezTo>
                  <a:pt x="2058644" y="123747"/>
                  <a:pt x="2035951" y="226445"/>
                  <a:pt x="2051824" y="392537"/>
                </a:cubicBezTo>
                <a:cubicBezTo>
                  <a:pt x="2067697" y="558629"/>
                  <a:pt x="2071732" y="717693"/>
                  <a:pt x="2051824" y="801096"/>
                </a:cubicBezTo>
                <a:cubicBezTo>
                  <a:pt x="1981247" y="871705"/>
                  <a:pt x="1946037" y="920868"/>
                  <a:pt x="1891601" y="961319"/>
                </a:cubicBezTo>
                <a:cubicBezTo>
                  <a:pt x="1657454" y="946152"/>
                  <a:pt x="1499922" y="935819"/>
                  <a:pt x="1298899" y="961319"/>
                </a:cubicBezTo>
                <a:cubicBezTo>
                  <a:pt x="1097876" y="986819"/>
                  <a:pt x="886418" y="978029"/>
                  <a:pt x="668366" y="961319"/>
                </a:cubicBezTo>
                <a:cubicBezTo>
                  <a:pt x="450314" y="944609"/>
                  <a:pt x="309217" y="950780"/>
                  <a:pt x="0" y="961319"/>
                </a:cubicBezTo>
                <a:cubicBezTo>
                  <a:pt x="3758" y="792887"/>
                  <a:pt x="-9196" y="715363"/>
                  <a:pt x="0" y="490273"/>
                </a:cubicBezTo>
                <a:cubicBezTo>
                  <a:pt x="9196" y="265183"/>
                  <a:pt x="-21056" y="227250"/>
                  <a:pt x="0" y="0"/>
                </a:cubicBezTo>
                <a:close/>
              </a:path>
              <a:path w="2051824" h="961319" fill="darkenLess" stroke="0" extrusionOk="0">
                <a:moveTo>
                  <a:pt x="1891601" y="961319"/>
                </a:moveTo>
                <a:cubicBezTo>
                  <a:pt x="1899585" y="916961"/>
                  <a:pt x="1909053" y="872776"/>
                  <a:pt x="1923646" y="833141"/>
                </a:cubicBezTo>
                <a:cubicBezTo>
                  <a:pt x="1959909" y="823680"/>
                  <a:pt x="1997570" y="815652"/>
                  <a:pt x="2051824" y="801096"/>
                </a:cubicBezTo>
                <a:cubicBezTo>
                  <a:pt x="1981959" y="855121"/>
                  <a:pt x="1938245" y="915731"/>
                  <a:pt x="1891601" y="961319"/>
                </a:cubicBezTo>
                <a:close/>
              </a:path>
              <a:path w="2051824" h="961319" fill="none" extrusionOk="0">
                <a:moveTo>
                  <a:pt x="1891601" y="961319"/>
                </a:moveTo>
                <a:cubicBezTo>
                  <a:pt x="1897332" y="913957"/>
                  <a:pt x="1916439" y="875787"/>
                  <a:pt x="1923646" y="833141"/>
                </a:cubicBezTo>
                <a:cubicBezTo>
                  <a:pt x="1949136" y="824352"/>
                  <a:pt x="2015365" y="807198"/>
                  <a:pt x="2051824" y="801096"/>
                </a:cubicBezTo>
                <a:cubicBezTo>
                  <a:pt x="1979612" y="880516"/>
                  <a:pt x="1944379" y="893670"/>
                  <a:pt x="1891601" y="961319"/>
                </a:cubicBezTo>
                <a:cubicBezTo>
                  <a:pt x="1763733" y="941147"/>
                  <a:pt x="1463949" y="958324"/>
                  <a:pt x="1279983" y="961319"/>
                </a:cubicBezTo>
                <a:cubicBezTo>
                  <a:pt x="1096017" y="964314"/>
                  <a:pt x="970476" y="958326"/>
                  <a:pt x="706198" y="961319"/>
                </a:cubicBezTo>
                <a:cubicBezTo>
                  <a:pt x="441921" y="964312"/>
                  <a:pt x="313145" y="972220"/>
                  <a:pt x="0" y="961319"/>
                </a:cubicBezTo>
                <a:cubicBezTo>
                  <a:pt x="-1612" y="856943"/>
                  <a:pt x="12080" y="653067"/>
                  <a:pt x="0" y="499886"/>
                </a:cubicBezTo>
                <a:cubicBezTo>
                  <a:pt x="-12080" y="346705"/>
                  <a:pt x="24108" y="208322"/>
                  <a:pt x="0" y="0"/>
                </a:cubicBezTo>
                <a:cubicBezTo>
                  <a:pt x="143091" y="2470"/>
                  <a:pt x="378413" y="24872"/>
                  <a:pt x="683941" y="0"/>
                </a:cubicBezTo>
                <a:cubicBezTo>
                  <a:pt x="989469" y="-24872"/>
                  <a:pt x="1058073" y="-7279"/>
                  <a:pt x="1388401" y="0"/>
                </a:cubicBezTo>
                <a:cubicBezTo>
                  <a:pt x="1718729" y="7279"/>
                  <a:pt x="1791890" y="4775"/>
                  <a:pt x="2051824" y="0"/>
                </a:cubicBezTo>
                <a:cubicBezTo>
                  <a:pt x="2047836" y="146921"/>
                  <a:pt x="2049581" y="312745"/>
                  <a:pt x="2051824" y="400548"/>
                </a:cubicBezTo>
                <a:cubicBezTo>
                  <a:pt x="2054067" y="488351"/>
                  <a:pt x="2037968" y="696823"/>
                  <a:pt x="2051824" y="801096"/>
                </a:cubicBezTo>
              </a:path>
              <a:path w="2051824" h="961319" fill="none" stroke="0" extrusionOk="0">
                <a:moveTo>
                  <a:pt x="1891601" y="961319"/>
                </a:moveTo>
                <a:cubicBezTo>
                  <a:pt x="1903241" y="928026"/>
                  <a:pt x="1905534" y="880229"/>
                  <a:pt x="1923646" y="833141"/>
                </a:cubicBezTo>
                <a:cubicBezTo>
                  <a:pt x="1954699" y="824634"/>
                  <a:pt x="1990755" y="819131"/>
                  <a:pt x="2051824" y="801096"/>
                </a:cubicBezTo>
                <a:cubicBezTo>
                  <a:pt x="1974314" y="871454"/>
                  <a:pt x="1929189" y="908356"/>
                  <a:pt x="1891601" y="961319"/>
                </a:cubicBezTo>
                <a:cubicBezTo>
                  <a:pt x="1771066" y="970220"/>
                  <a:pt x="1493594" y="983798"/>
                  <a:pt x="1298899" y="961319"/>
                </a:cubicBezTo>
                <a:cubicBezTo>
                  <a:pt x="1104204" y="938840"/>
                  <a:pt x="966821" y="934901"/>
                  <a:pt x="725114" y="961319"/>
                </a:cubicBezTo>
                <a:cubicBezTo>
                  <a:pt x="483407" y="987737"/>
                  <a:pt x="151937" y="945835"/>
                  <a:pt x="0" y="961319"/>
                </a:cubicBezTo>
                <a:cubicBezTo>
                  <a:pt x="6827" y="742651"/>
                  <a:pt x="-9134" y="713250"/>
                  <a:pt x="0" y="480660"/>
                </a:cubicBezTo>
                <a:cubicBezTo>
                  <a:pt x="9134" y="248070"/>
                  <a:pt x="-22719" y="165798"/>
                  <a:pt x="0" y="0"/>
                </a:cubicBezTo>
                <a:cubicBezTo>
                  <a:pt x="323657" y="-21811"/>
                  <a:pt x="414655" y="33614"/>
                  <a:pt x="724978" y="0"/>
                </a:cubicBezTo>
                <a:cubicBezTo>
                  <a:pt x="1035301" y="-33614"/>
                  <a:pt x="1250966" y="10047"/>
                  <a:pt x="1449956" y="0"/>
                </a:cubicBezTo>
                <a:cubicBezTo>
                  <a:pt x="1648946" y="-10047"/>
                  <a:pt x="1859394" y="25136"/>
                  <a:pt x="2051824" y="0"/>
                </a:cubicBezTo>
                <a:cubicBezTo>
                  <a:pt x="2065411" y="123694"/>
                  <a:pt x="2063777" y="324763"/>
                  <a:pt x="2051824" y="408559"/>
                </a:cubicBezTo>
                <a:cubicBezTo>
                  <a:pt x="2039871" y="492355"/>
                  <a:pt x="2032878" y="633322"/>
                  <a:pt x="2051824" y="80109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Chalkduster" panose="03050602040202020205" pitchFamily="66" charset="77"/>
              </a:rPr>
              <a:t>Sentiment</a:t>
            </a:r>
            <a:r>
              <a:rPr lang="en-US" sz="2000" dirty="0">
                <a:latin typeface="Chalkduster" panose="03050602040202020205" pitchFamily="66" charset="77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halkduster" panose="03050602040202020205" pitchFamily="66" charset="77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C342A-5692-DC29-9FAD-28BB42CB6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7" y="976596"/>
            <a:ext cx="3969795" cy="35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2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16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C899C1-2AA0-E57E-9264-27E072D0E83E}"/>
              </a:ext>
            </a:extLst>
          </p:cNvPr>
          <p:cNvSpPr/>
          <p:nvPr/>
        </p:nvSpPr>
        <p:spPr>
          <a:xfrm>
            <a:off x="2987956" y="2287515"/>
            <a:ext cx="1049867" cy="701754"/>
          </a:xfrm>
          <a:custGeom>
            <a:avLst/>
            <a:gdLst>
              <a:gd name="connsiteX0" fmla="*/ 0 w 1049867"/>
              <a:gd name="connsiteY0" fmla="*/ 0 h 701754"/>
              <a:gd name="connsiteX1" fmla="*/ 1049867 w 1049867"/>
              <a:gd name="connsiteY1" fmla="*/ 0 h 701754"/>
              <a:gd name="connsiteX2" fmla="*/ 1049867 w 1049867"/>
              <a:gd name="connsiteY2" fmla="*/ 701754 h 701754"/>
              <a:gd name="connsiteX3" fmla="*/ 0 w 1049867"/>
              <a:gd name="connsiteY3" fmla="*/ 701754 h 701754"/>
              <a:gd name="connsiteX4" fmla="*/ 0 w 1049867"/>
              <a:gd name="connsiteY4" fmla="*/ 0 h 70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867" h="701754" extrusionOk="0">
                <a:moveTo>
                  <a:pt x="0" y="0"/>
                </a:moveTo>
                <a:cubicBezTo>
                  <a:pt x="109744" y="34209"/>
                  <a:pt x="757917" y="49522"/>
                  <a:pt x="1049867" y="0"/>
                </a:cubicBezTo>
                <a:cubicBezTo>
                  <a:pt x="996091" y="268982"/>
                  <a:pt x="1067430" y="362672"/>
                  <a:pt x="1049867" y="701754"/>
                </a:cubicBezTo>
                <a:cubicBezTo>
                  <a:pt x="849043" y="786928"/>
                  <a:pt x="422528" y="699505"/>
                  <a:pt x="0" y="701754"/>
                </a:cubicBezTo>
                <a:cubicBezTo>
                  <a:pt x="16135" y="461674"/>
                  <a:pt x="51766" y="263799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App(s)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33D0BF-E011-6987-42FF-586971652ACD}"/>
              </a:ext>
            </a:extLst>
          </p:cNvPr>
          <p:cNvGrpSpPr/>
          <p:nvPr/>
        </p:nvGrpSpPr>
        <p:grpSpPr>
          <a:xfrm>
            <a:off x="0" y="1846453"/>
            <a:ext cx="1824722" cy="1450593"/>
            <a:chOff x="944756" y="1708924"/>
            <a:chExt cx="1824722" cy="1450593"/>
          </a:xfrm>
        </p:grpSpPr>
        <p:pic>
          <p:nvPicPr>
            <p:cNvPr id="3" name="Graphic 2" descr="Open envelope with solid fill">
              <a:extLst>
                <a:ext uri="{FF2B5EF4-FFF2-40B4-BE49-F238E27FC236}">
                  <a16:creationId xmlns:a16="http://schemas.microsoft.com/office/drawing/2014/main" id="{54E4F4C3-0857-70C2-DE81-D0CCB1C9A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EFA0A-8F63-0DC9-0FAC-D381A0C7CF56}"/>
                </a:ext>
              </a:extLst>
            </p:cNvPr>
            <p:cNvSpPr txBox="1"/>
            <p:nvPr/>
          </p:nvSpPr>
          <p:spPr>
            <a:xfrm>
              <a:off x="944756" y="28517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6" name="Folded Corner 5">
            <a:extLst>
              <a:ext uri="{FF2B5EF4-FFF2-40B4-BE49-F238E27FC236}">
                <a16:creationId xmlns:a16="http://schemas.microsoft.com/office/drawing/2014/main" id="{9070A93E-1D03-67F9-705B-1B413396B1E2}"/>
              </a:ext>
            </a:extLst>
          </p:cNvPr>
          <p:cNvSpPr/>
          <p:nvPr/>
        </p:nvSpPr>
        <p:spPr>
          <a:xfrm>
            <a:off x="5847587" y="1273880"/>
            <a:ext cx="2137454" cy="1145146"/>
          </a:xfrm>
          <a:custGeom>
            <a:avLst/>
            <a:gdLst>
              <a:gd name="connsiteX0" fmla="*/ 0 w 2137454"/>
              <a:gd name="connsiteY0" fmla="*/ 0 h 1145146"/>
              <a:gd name="connsiteX1" fmla="*/ 512989 w 2137454"/>
              <a:gd name="connsiteY1" fmla="*/ 0 h 1145146"/>
              <a:gd name="connsiteX2" fmla="*/ 983229 w 2137454"/>
              <a:gd name="connsiteY2" fmla="*/ 0 h 1145146"/>
              <a:gd name="connsiteX3" fmla="*/ 1560341 w 2137454"/>
              <a:gd name="connsiteY3" fmla="*/ 0 h 1145146"/>
              <a:gd name="connsiteX4" fmla="*/ 2137454 w 2137454"/>
              <a:gd name="connsiteY4" fmla="*/ 0 h 1145146"/>
              <a:gd name="connsiteX5" fmla="*/ 2137454 w 2137454"/>
              <a:gd name="connsiteY5" fmla="*/ 467600 h 1145146"/>
              <a:gd name="connsiteX6" fmla="*/ 2137454 w 2137454"/>
              <a:gd name="connsiteY6" fmla="*/ 954285 h 1145146"/>
              <a:gd name="connsiteX7" fmla="*/ 1946593 w 2137454"/>
              <a:gd name="connsiteY7" fmla="*/ 1145146 h 1145146"/>
              <a:gd name="connsiteX8" fmla="*/ 1258797 w 2137454"/>
              <a:gd name="connsiteY8" fmla="*/ 1145146 h 1145146"/>
              <a:gd name="connsiteX9" fmla="*/ 571001 w 2137454"/>
              <a:gd name="connsiteY9" fmla="*/ 1145146 h 1145146"/>
              <a:gd name="connsiteX10" fmla="*/ 0 w 2137454"/>
              <a:gd name="connsiteY10" fmla="*/ 1145146 h 1145146"/>
              <a:gd name="connsiteX11" fmla="*/ 0 w 2137454"/>
              <a:gd name="connsiteY11" fmla="*/ 584024 h 1145146"/>
              <a:gd name="connsiteX12" fmla="*/ 0 w 2137454"/>
              <a:gd name="connsiteY12" fmla="*/ 0 h 1145146"/>
              <a:gd name="connsiteX0" fmla="*/ 1946593 w 2137454"/>
              <a:gd name="connsiteY0" fmla="*/ 1145146 h 1145146"/>
              <a:gd name="connsiteX1" fmla="*/ 1984765 w 2137454"/>
              <a:gd name="connsiteY1" fmla="*/ 992457 h 1145146"/>
              <a:gd name="connsiteX2" fmla="*/ 2137454 w 2137454"/>
              <a:gd name="connsiteY2" fmla="*/ 954285 h 1145146"/>
              <a:gd name="connsiteX3" fmla="*/ 1946593 w 2137454"/>
              <a:gd name="connsiteY3" fmla="*/ 1145146 h 1145146"/>
              <a:gd name="connsiteX0" fmla="*/ 1946593 w 2137454"/>
              <a:gd name="connsiteY0" fmla="*/ 1145146 h 1145146"/>
              <a:gd name="connsiteX1" fmla="*/ 1984765 w 2137454"/>
              <a:gd name="connsiteY1" fmla="*/ 992457 h 1145146"/>
              <a:gd name="connsiteX2" fmla="*/ 2137454 w 2137454"/>
              <a:gd name="connsiteY2" fmla="*/ 954285 h 1145146"/>
              <a:gd name="connsiteX3" fmla="*/ 1946593 w 2137454"/>
              <a:gd name="connsiteY3" fmla="*/ 1145146 h 1145146"/>
              <a:gd name="connsiteX4" fmla="*/ 1336661 w 2137454"/>
              <a:gd name="connsiteY4" fmla="*/ 1145146 h 1145146"/>
              <a:gd name="connsiteX5" fmla="*/ 726728 w 2137454"/>
              <a:gd name="connsiteY5" fmla="*/ 1145146 h 1145146"/>
              <a:gd name="connsiteX6" fmla="*/ 0 w 2137454"/>
              <a:gd name="connsiteY6" fmla="*/ 1145146 h 1145146"/>
              <a:gd name="connsiteX7" fmla="*/ 0 w 2137454"/>
              <a:gd name="connsiteY7" fmla="*/ 572573 h 1145146"/>
              <a:gd name="connsiteX8" fmla="*/ 0 w 2137454"/>
              <a:gd name="connsiteY8" fmla="*/ 0 h 1145146"/>
              <a:gd name="connsiteX9" fmla="*/ 512989 w 2137454"/>
              <a:gd name="connsiteY9" fmla="*/ 0 h 1145146"/>
              <a:gd name="connsiteX10" fmla="*/ 1047352 w 2137454"/>
              <a:gd name="connsiteY10" fmla="*/ 0 h 1145146"/>
              <a:gd name="connsiteX11" fmla="*/ 1517592 w 2137454"/>
              <a:gd name="connsiteY11" fmla="*/ 0 h 1145146"/>
              <a:gd name="connsiteX12" fmla="*/ 2137454 w 2137454"/>
              <a:gd name="connsiteY12" fmla="*/ 0 h 1145146"/>
              <a:gd name="connsiteX13" fmla="*/ 2137454 w 2137454"/>
              <a:gd name="connsiteY13" fmla="*/ 477143 h 1145146"/>
              <a:gd name="connsiteX14" fmla="*/ 2137454 w 2137454"/>
              <a:gd name="connsiteY14" fmla="*/ 954285 h 114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37454" h="1145146" stroke="0" extrusionOk="0">
                <a:moveTo>
                  <a:pt x="0" y="0"/>
                </a:moveTo>
                <a:cubicBezTo>
                  <a:pt x="202589" y="-1152"/>
                  <a:pt x="368191" y="23242"/>
                  <a:pt x="512989" y="0"/>
                </a:cubicBezTo>
                <a:cubicBezTo>
                  <a:pt x="657787" y="-23242"/>
                  <a:pt x="806355" y="5361"/>
                  <a:pt x="983229" y="0"/>
                </a:cubicBezTo>
                <a:cubicBezTo>
                  <a:pt x="1160103" y="-5361"/>
                  <a:pt x="1304186" y="12514"/>
                  <a:pt x="1560341" y="0"/>
                </a:cubicBezTo>
                <a:cubicBezTo>
                  <a:pt x="1816496" y="-12514"/>
                  <a:pt x="1897308" y="-15633"/>
                  <a:pt x="2137454" y="0"/>
                </a:cubicBezTo>
                <a:cubicBezTo>
                  <a:pt x="2160361" y="225360"/>
                  <a:pt x="2115786" y="277690"/>
                  <a:pt x="2137454" y="467600"/>
                </a:cubicBezTo>
                <a:cubicBezTo>
                  <a:pt x="2159122" y="657510"/>
                  <a:pt x="2140626" y="771160"/>
                  <a:pt x="2137454" y="954285"/>
                </a:cubicBezTo>
                <a:cubicBezTo>
                  <a:pt x="2064584" y="1020248"/>
                  <a:pt x="2016204" y="1064989"/>
                  <a:pt x="1946593" y="1145146"/>
                </a:cubicBezTo>
                <a:cubicBezTo>
                  <a:pt x="1786623" y="1152464"/>
                  <a:pt x="1550285" y="1152606"/>
                  <a:pt x="1258797" y="1145146"/>
                </a:cubicBezTo>
                <a:cubicBezTo>
                  <a:pt x="967309" y="1137686"/>
                  <a:pt x="858587" y="1179287"/>
                  <a:pt x="571001" y="1145146"/>
                </a:cubicBezTo>
                <a:cubicBezTo>
                  <a:pt x="283415" y="1111005"/>
                  <a:pt x="249247" y="1127829"/>
                  <a:pt x="0" y="1145146"/>
                </a:cubicBezTo>
                <a:cubicBezTo>
                  <a:pt x="26512" y="865820"/>
                  <a:pt x="7102" y="704687"/>
                  <a:pt x="0" y="584024"/>
                </a:cubicBezTo>
                <a:cubicBezTo>
                  <a:pt x="-7102" y="463361"/>
                  <a:pt x="3616" y="242071"/>
                  <a:pt x="0" y="0"/>
                </a:cubicBezTo>
                <a:close/>
              </a:path>
              <a:path w="2137454" h="1145146" fill="darkenLess" stroke="0" extrusionOk="0">
                <a:moveTo>
                  <a:pt x="1946593" y="1145146"/>
                </a:moveTo>
                <a:cubicBezTo>
                  <a:pt x="1951476" y="1112803"/>
                  <a:pt x="1971043" y="1057916"/>
                  <a:pt x="1984765" y="992457"/>
                </a:cubicBezTo>
                <a:cubicBezTo>
                  <a:pt x="2051324" y="980762"/>
                  <a:pt x="2079899" y="976698"/>
                  <a:pt x="2137454" y="954285"/>
                </a:cubicBezTo>
                <a:cubicBezTo>
                  <a:pt x="2080610" y="1013386"/>
                  <a:pt x="1987639" y="1096946"/>
                  <a:pt x="1946593" y="1145146"/>
                </a:cubicBezTo>
                <a:close/>
              </a:path>
              <a:path w="2137454" h="1145146" fill="none" extrusionOk="0">
                <a:moveTo>
                  <a:pt x="1946593" y="1145146"/>
                </a:moveTo>
                <a:cubicBezTo>
                  <a:pt x="1958994" y="1094308"/>
                  <a:pt x="1976499" y="1048531"/>
                  <a:pt x="1984765" y="992457"/>
                </a:cubicBezTo>
                <a:cubicBezTo>
                  <a:pt x="2017925" y="988415"/>
                  <a:pt x="2089296" y="970894"/>
                  <a:pt x="2137454" y="954285"/>
                </a:cubicBezTo>
                <a:cubicBezTo>
                  <a:pt x="2080903" y="1021219"/>
                  <a:pt x="2021738" y="1084486"/>
                  <a:pt x="1946593" y="1145146"/>
                </a:cubicBezTo>
                <a:cubicBezTo>
                  <a:pt x="1716718" y="1159758"/>
                  <a:pt x="1562170" y="1133782"/>
                  <a:pt x="1336661" y="1145146"/>
                </a:cubicBezTo>
                <a:cubicBezTo>
                  <a:pt x="1111152" y="1156510"/>
                  <a:pt x="1013920" y="1143086"/>
                  <a:pt x="726728" y="1145146"/>
                </a:cubicBezTo>
                <a:cubicBezTo>
                  <a:pt x="439536" y="1147206"/>
                  <a:pt x="228125" y="1145013"/>
                  <a:pt x="0" y="1145146"/>
                </a:cubicBezTo>
                <a:cubicBezTo>
                  <a:pt x="11861" y="969349"/>
                  <a:pt x="-9150" y="797367"/>
                  <a:pt x="0" y="572573"/>
                </a:cubicBezTo>
                <a:cubicBezTo>
                  <a:pt x="9150" y="347779"/>
                  <a:pt x="13531" y="186725"/>
                  <a:pt x="0" y="0"/>
                </a:cubicBezTo>
                <a:cubicBezTo>
                  <a:pt x="152027" y="-13244"/>
                  <a:pt x="339061" y="-3035"/>
                  <a:pt x="512989" y="0"/>
                </a:cubicBezTo>
                <a:cubicBezTo>
                  <a:pt x="686917" y="3035"/>
                  <a:pt x="790640" y="6482"/>
                  <a:pt x="1047352" y="0"/>
                </a:cubicBezTo>
                <a:cubicBezTo>
                  <a:pt x="1304064" y="-6482"/>
                  <a:pt x="1362125" y="18581"/>
                  <a:pt x="1517592" y="0"/>
                </a:cubicBezTo>
                <a:cubicBezTo>
                  <a:pt x="1673059" y="-18581"/>
                  <a:pt x="1985353" y="18453"/>
                  <a:pt x="2137454" y="0"/>
                </a:cubicBezTo>
                <a:cubicBezTo>
                  <a:pt x="2137201" y="108946"/>
                  <a:pt x="2133549" y="239424"/>
                  <a:pt x="2137454" y="477143"/>
                </a:cubicBezTo>
                <a:cubicBezTo>
                  <a:pt x="2141359" y="714862"/>
                  <a:pt x="2123183" y="827902"/>
                  <a:pt x="2137454" y="954285"/>
                </a:cubicBezTo>
              </a:path>
              <a:path w="2137454" h="1145146" fill="none" stroke="0" extrusionOk="0">
                <a:moveTo>
                  <a:pt x="1946593" y="1145146"/>
                </a:moveTo>
                <a:cubicBezTo>
                  <a:pt x="1961776" y="1103263"/>
                  <a:pt x="1969858" y="1056288"/>
                  <a:pt x="1984765" y="992457"/>
                </a:cubicBezTo>
                <a:cubicBezTo>
                  <a:pt x="2038170" y="971931"/>
                  <a:pt x="2080585" y="960676"/>
                  <a:pt x="2137454" y="954285"/>
                </a:cubicBezTo>
                <a:cubicBezTo>
                  <a:pt x="2072941" y="1030644"/>
                  <a:pt x="2012284" y="1079214"/>
                  <a:pt x="1946593" y="1145146"/>
                </a:cubicBezTo>
                <a:cubicBezTo>
                  <a:pt x="1711913" y="1159580"/>
                  <a:pt x="1459981" y="1163287"/>
                  <a:pt x="1278263" y="1145146"/>
                </a:cubicBezTo>
                <a:cubicBezTo>
                  <a:pt x="1096545" y="1127006"/>
                  <a:pt x="931023" y="1148702"/>
                  <a:pt x="687796" y="1145146"/>
                </a:cubicBezTo>
                <a:cubicBezTo>
                  <a:pt x="444569" y="1141590"/>
                  <a:pt x="247195" y="1161113"/>
                  <a:pt x="0" y="1145146"/>
                </a:cubicBezTo>
                <a:cubicBezTo>
                  <a:pt x="-16228" y="935210"/>
                  <a:pt x="15615" y="778281"/>
                  <a:pt x="0" y="595476"/>
                </a:cubicBezTo>
                <a:cubicBezTo>
                  <a:pt x="-15615" y="412671"/>
                  <a:pt x="17499" y="169007"/>
                  <a:pt x="0" y="0"/>
                </a:cubicBezTo>
                <a:cubicBezTo>
                  <a:pt x="240653" y="-7908"/>
                  <a:pt x="264891" y="-18745"/>
                  <a:pt x="512989" y="0"/>
                </a:cubicBezTo>
                <a:cubicBezTo>
                  <a:pt x="761087" y="18745"/>
                  <a:pt x="864188" y="18620"/>
                  <a:pt x="1047352" y="0"/>
                </a:cubicBezTo>
                <a:cubicBezTo>
                  <a:pt x="1230516" y="-18620"/>
                  <a:pt x="1398893" y="23091"/>
                  <a:pt x="1603091" y="0"/>
                </a:cubicBezTo>
                <a:cubicBezTo>
                  <a:pt x="1807289" y="-23091"/>
                  <a:pt x="1993718" y="-13204"/>
                  <a:pt x="2137454" y="0"/>
                </a:cubicBezTo>
                <a:cubicBezTo>
                  <a:pt x="2122702" y="232263"/>
                  <a:pt x="2120137" y="249864"/>
                  <a:pt x="2137454" y="477143"/>
                </a:cubicBezTo>
                <a:cubicBezTo>
                  <a:pt x="2154771" y="704422"/>
                  <a:pt x="2156860" y="755965"/>
                  <a:pt x="2137454" y="954285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Vector Embedding 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are a numerical representation of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CE013-48B2-2926-59F7-E6D861326E43}"/>
              </a:ext>
            </a:extLst>
          </p:cNvPr>
          <p:cNvSpPr txBox="1"/>
          <p:nvPr/>
        </p:nvSpPr>
        <p:spPr>
          <a:xfrm>
            <a:off x="4472848" y="3120778"/>
            <a:ext cx="3840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ffectLst/>
              </a:rPr>
              <a:t>[  -0.5539689660072327, -0.04552192986011505, 0.2843276858329773,  0.12018735706806183, -0.4164251685142517, -0.0015744016272947192,</a:t>
            </a:r>
          </a:p>
          <a:p>
            <a:r>
              <a:rPr lang="en-US" sz="900" dirty="0">
                <a:solidFill>
                  <a:schemeClr val="bg1"/>
                </a:solidFill>
                <a:effectLst/>
              </a:rPr>
              <a:t>  0.8378576636314392, -0.2455213963985443,</a:t>
            </a:r>
          </a:p>
          <a:p>
            <a:r>
              <a:rPr lang="en-US" sz="900" dirty="0">
                <a:solidFill>
                  <a:schemeClr val="bg1"/>
                </a:solidFill>
                <a:effectLst/>
              </a:rPr>
              <a:t>  0.1919904500246048, 0.3389095067977905, 0.5132707357406616,  -0.5949105024337769, -0.05128718167543411,  0.13099819421768188, 0.23817287385463715, 0.16531096398830414, -0.08132422715425491,,… ]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6087C-5E68-FE04-870F-760A04E69A85}"/>
              </a:ext>
            </a:extLst>
          </p:cNvPr>
          <p:cNvSpPr txBox="1"/>
          <p:nvPr/>
        </p:nvSpPr>
        <p:spPr>
          <a:xfrm>
            <a:off x="601777" y="3143157"/>
            <a:ext cx="16399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I love my awesome wife, she is my best friend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AA038-6168-2B2B-0B20-4FE1CD5253D7}"/>
              </a:ext>
            </a:extLst>
          </p:cNvPr>
          <p:cNvSpPr txBox="1"/>
          <p:nvPr/>
        </p:nvSpPr>
        <p:spPr>
          <a:xfrm>
            <a:off x="3135570" y="2915276"/>
            <a:ext cx="10498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halkduster" panose="03050602040202020205" pitchFamily="66" charset="77"/>
              </a:rPr>
              <a:t>=&gt;</a:t>
            </a:r>
            <a:endParaRPr lang="en-US" sz="4400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0DA9A42-5A06-A0D1-C54A-FD9BC9DDE46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6303866" y="2508330"/>
            <a:ext cx="701752" cy="52314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06;p30">
            <a:extLst>
              <a:ext uri="{FF2B5EF4-FFF2-40B4-BE49-F238E27FC236}">
                <a16:creationId xmlns:a16="http://schemas.microsoft.com/office/drawing/2014/main" id="{6AE06B56-A1F7-1D0B-D5B1-8E3C02DD3736}"/>
              </a:ext>
            </a:extLst>
          </p:cNvPr>
          <p:cNvSpPr txBox="1"/>
          <p:nvPr/>
        </p:nvSpPr>
        <p:spPr>
          <a:xfrm>
            <a:off x="208717" y="547651"/>
            <a:ext cx="6282618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accent6"/>
                </a:solidFill>
                <a:latin typeface="Chalkduster" panose="03050602040202020205" pitchFamily="66" charset="77"/>
                <a:ea typeface="Manrope"/>
                <a:cs typeface="Manrope"/>
                <a:sym typeface="Manrope"/>
              </a:rPr>
              <a:t>Getting started with AI/ML</a:t>
            </a:r>
            <a:endParaRPr sz="1800" b="1" i="1" dirty="0">
              <a:solidFill>
                <a:schemeClr val="accent6"/>
              </a:solidFill>
              <a:latin typeface="Chalkduster" panose="03050602040202020205" pitchFamily="66" charset="77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77802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17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C899C1-2AA0-E57E-9264-27E072D0E83E}"/>
              </a:ext>
            </a:extLst>
          </p:cNvPr>
          <p:cNvSpPr/>
          <p:nvPr/>
        </p:nvSpPr>
        <p:spPr>
          <a:xfrm>
            <a:off x="3075673" y="3036508"/>
            <a:ext cx="1049867" cy="701754"/>
          </a:xfrm>
          <a:custGeom>
            <a:avLst/>
            <a:gdLst>
              <a:gd name="connsiteX0" fmla="*/ 0 w 1049867"/>
              <a:gd name="connsiteY0" fmla="*/ 0 h 701754"/>
              <a:gd name="connsiteX1" fmla="*/ 1049867 w 1049867"/>
              <a:gd name="connsiteY1" fmla="*/ 0 h 701754"/>
              <a:gd name="connsiteX2" fmla="*/ 1049867 w 1049867"/>
              <a:gd name="connsiteY2" fmla="*/ 701754 h 701754"/>
              <a:gd name="connsiteX3" fmla="*/ 0 w 1049867"/>
              <a:gd name="connsiteY3" fmla="*/ 701754 h 701754"/>
              <a:gd name="connsiteX4" fmla="*/ 0 w 1049867"/>
              <a:gd name="connsiteY4" fmla="*/ 0 h 70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867" h="701754" extrusionOk="0">
                <a:moveTo>
                  <a:pt x="0" y="0"/>
                </a:moveTo>
                <a:cubicBezTo>
                  <a:pt x="109744" y="34209"/>
                  <a:pt x="757917" y="49522"/>
                  <a:pt x="1049867" y="0"/>
                </a:cubicBezTo>
                <a:cubicBezTo>
                  <a:pt x="996091" y="268982"/>
                  <a:pt x="1067430" y="362672"/>
                  <a:pt x="1049867" y="701754"/>
                </a:cubicBezTo>
                <a:cubicBezTo>
                  <a:pt x="849043" y="786928"/>
                  <a:pt x="422528" y="699505"/>
                  <a:pt x="0" y="701754"/>
                </a:cubicBezTo>
                <a:cubicBezTo>
                  <a:pt x="16135" y="461674"/>
                  <a:pt x="51766" y="263799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App(s)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33D0BF-E011-6987-42FF-586971652ACD}"/>
              </a:ext>
            </a:extLst>
          </p:cNvPr>
          <p:cNvGrpSpPr/>
          <p:nvPr/>
        </p:nvGrpSpPr>
        <p:grpSpPr>
          <a:xfrm>
            <a:off x="87717" y="2595446"/>
            <a:ext cx="1824722" cy="1450593"/>
            <a:chOff x="944756" y="1708924"/>
            <a:chExt cx="1824722" cy="1450593"/>
          </a:xfrm>
        </p:grpSpPr>
        <p:pic>
          <p:nvPicPr>
            <p:cNvPr id="3" name="Graphic 2" descr="Open envelope with solid fill">
              <a:extLst>
                <a:ext uri="{FF2B5EF4-FFF2-40B4-BE49-F238E27FC236}">
                  <a16:creationId xmlns:a16="http://schemas.microsoft.com/office/drawing/2014/main" id="{54E4F4C3-0857-70C2-DE81-D0CCB1C9A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EFA0A-8F63-0DC9-0FAC-D381A0C7CF56}"/>
                </a:ext>
              </a:extLst>
            </p:cNvPr>
            <p:cNvSpPr txBox="1"/>
            <p:nvPr/>
          </p:nvSpPr>
          <p:spPr>
            <a:xfrm>
              <a:off x="944756" y="28517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6" name="Folded Corner 5">
            <a:extLst>
              <a:ext uri="{FF2B5EF4-FFF2-40B4-BE49-F238E27FC236}">
                <a16:creationId xmlns:a16="http://schemas.microsoft.com/office/drawing/2014/main" id="{9070A93E-1D03-67F9-705B-1B413396B1E2}"/>
              </a:ext>
            </a:extLst>
          </p:cNvPr>
          <p:cNvSpPr/>
          <p:nvPr/>
        </p:nvSpPr>
        <p:spPr>
          <a:xfrm>
            <a:off x="5847586" y="1273880"/>
            <a:ext cx="2890897" cy="1321566"/>
          </a:xfrm>
          <a:custGeom>
            <a:avLst/>
            <a:gdLst>
              <a:gd name="connsiteX0" fmla="*/ 0 w 2890897"/>
              <a:gd name="connsiteY0" fmla="*/ 0 h 1321566"/>
              <a:gd name="connsiteX1" fmla="*/ 549270 w 2890897"/>
              <a:gd name="connsiteY1" fmla="*/ 0 h 1321566"/>
              <a:gd name="connsiteX2" fmla="*/ 1040723 w 2890897"/>
              <a:gd name="connsiteY2" fmla="*/ 0 h 1321566"/>
              <a:gd name="connsiteX3" fmla="*/ 1676720 w 2890897"/>
              <a:gd name="connsiteY3" fmla="*/ 0 h 1321566"/>
              <a:gd name="connsiteX4" fmla="*/ 2225991 w 2890897"/>
              <a:gd name="connsiteY4" fmla="*/ 0 h 1321566"/>
              <a:gd name="connsiteX5" fmla="*/ 2890897 w 2890897"/>
              <a:gd name="connsiteY5" fmla="*/ 0 h 1321566"/>
              <a:gd name="connsiteX6" fmla="*/ 2890897 w 2890897"/>
              <a:gd name="connsiteY6" fmla="*/ 572677 h 1321566"/>
              <a:gd name="connsiteX7" fmla="*/ 2890897 w 2890897"/>
              <a:gd name="connsiteY7" fmla="*/ 1101301 h 1321566"/>
              <a:gd name="connsiteX8" fmla="*/ 2670632 w 2890897"/>
              <a:gd name="connsiteY8" fmla="*/ 1321566 h 1321566"/>
              <a:gd name="connsiteX9" fmla="*/ 2216625 w 2890897"/>
              <a:gd name="connsiteY9" fmla="*/ 1321566 h 1321566"/>
              <a:gd name="connsiteX10" fmla="*/ 1709204 w 2890897"/>
              <a:gd name="connsiteY10" fmla="*/ 1321566 h 1321566"/>
              <a:gd name="connsiteX11" fmla="*/ 1201784 w 2890897"/>
              <a:gd name="connsiteY11" fmla="*/ 1321566 h 1321566"/>
              <a:gd name="connsiteX12" fmla="*/ 640952 w 2890897"/>
              <a:gd name="connsiteY12" fmla="*/ 1321566 h 1321566"/>
              <a:gd name="connsiteX13" fmla="*/ 0 w 2890897"/>
              <a:gd name="connsiteY13" fmla="*/ 1321566 h 1321566"/>
              <a:gd name="connsiteX14" fmla="*/ 0 w 2890897"/>
              <a:gd name="connsiteY14" fmla="*/ 854613 h 1321566"/>
              <a:gd name="connsiteX15" fmla="*/ 0 w 2890897"/>
              <a:gd name="connsiteY15" fmla="*/ 400875 h 1321566"/>
              <a:gd name="connsiteX16" fmla="*/ 0 w 2890897"/>
              <a:gd name="connsiteY16" fmla="*/ 0 h 1321566"/>
              <a:gd name="connsiteX0" fmla="*/ 2670632 w 2890897"/>
              <a:gd name="connsiteY0" fmla="*/ 1321566 h 1321566"/>
              <a:gd name="connsiteX1" fmla="*/ 2714685 w 2890897"/>
              <a:gd name="connsiteY1" fmla="*/ 1145354 h 1321566"/>
              <a:gd name="connsiteX2" fmla="*/ 2890897 w 2890897"/>
              <a:gd name="connsiteY2" fmla="*/ 1101301 h 1321566"/>
              <a:gd name="connsiteX3" fmla="*/ 2670632 w 2890897"/>
              <a:gd name="connsiteY3" fmla="*/ 1321566 h 1321566"/>
              <a:gd name="connsiteX0" fmla="*/ 2670632 w 2890897"/>
              <a:gd name="connsiteY0" fmla="*/ 1321566 h 1321566"/>
              <a:gd name="connsiteX1" fmla="*/ 2714685 w 2890897"/>
              <a:gd name="connsiteY1" fmla="*/ 1145354 h 1321566"/>
              <a:gd name="connsiteX2" fmla="*/ 2890897 w 2890897"/>
              <a:gd name="connsiteY2" fmla="*/ 1101301 h 1321566"/>
              <a:gd name="connsiteX3" fmla="*/ 2670632 w 2890897"/>
              <a:gd name="connsiteY3" fmla="*/ 1321566 h 1321566"/>
              <a:gd name="connsiteX4" fmla="*/ 2136506 w 2890897"/>
              <a:gd name="connsiteY4" fmla="*/ 1321566 h 1321566"/>
              <a:gd name="connsiteX5" fmla="*/ 1548967 w 2890897"/>
              <a:gd name="connsiteY5" fmla="*/ 1321566 h 1321566"/>
              <a:gd name="connsiteX6" fmla="*/ 961428 w 2890897"/>
              <a:gd name="connsiteY6" fmla="*/ 1321566 h 1321566"/>
              <a:gd name="connsiteX7" fmla="*/ 0 w 2890897"/>
              <a:gd name="connsiteY7" fmla="*/ 1321566 h 1321566"/>
              <a:gd name="connsiteX8" fmla="*/ 0 w 2890897"/>
              <a:gd name="connsiteY8" fmla="*/ 867828 h 1321566"/>
              <a:gd name="connsiteX9" fmla="*/ 0 w 2890897"/>
              <a:gd name="connsiteY9" fmla="*/ 414091 h 1321566"/>
              <a:gd name="connsiteX10" fmla="*/ 0 w 2890897"/>
              <a:gd name="connsiteY10" fmla="*/ 0 h 1321566"/>
              <a:gd name="connsiteX11" fmla="*/ 578179 w 2890897"/>
              <a:gd name="connsiteY11" fmla="*/ 0 h 1321566"/>
              <a:gd name="connsiteX12" fmla="*/ 1185268 w 2890897"/>
              <a:gd name="connsiteY12" fmla="*/ 0 h 1321566"/>
              <a:gd name="connsiteX13" fmla="*/ 1821265 w 2890897"/>
              <a:gd name="connsiteY13" fmla="*/ 0 h 1321566"/>
              <a:gd name="connsiteX14" fmla="*/ 2890897 w 2890897"/>
              <a:gd name="connsiteY14" fmla="*/ 0 h 1321566"/>
              <a:gd name="connsiteX15" fmla="*/ 2890897 w 2890897"/>
              <a:gd name="connsiteY15" fmla="*/ 528624 h 1321566"/>
              <a:gd name="connsiteX16" fmla="*/ 2890897 w 2890897"/>
              <a:gd name="connsiteY16" fmla="*/ 1101301 h 132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90897" h="1321566" stroke="0" extrusionOk="0">
                <a:moveTo>
                  <a:pt x="0" y="0"/>
                </a:moveTo>
                <a:cubicBezTo>
                  <a:pt x="129195" y="-7332"/>
                  <a:pt x="296625" y="57803"/>
                  <a:pt x="549270" y="0"/>
                </a:cubicBezTo>
                <a:cubicBezTo>
                  <a:pt x="801915" y="-57803"/>
                  <a:pt x="803441" y="44486"/>
                  <a:pt x="1040723" y="0"/>
                </a:cubicBezTo>
                <a:cubicBezTo>
                  <a:pt x="1278005" y="-44486"/>
                  <a:pt x="1475719" y="33875"/>
                  <a:pt x="1676720" y="0"/>
                </a:cubicBezTo>
                <a:cubicBezTo>
                  <a:pt x="1877721" y="-33875"/>
                  <a:pt x="2050959" y="11985"/>
                  <a:pt x="2225991" y="0"/>
                </a:cubicBezTo>
                <a:cubicBezTo>
                  <a:pt x="2401023" y="-11985"/>
                  <a:pt x="2635228" y="34658"/>
                  <a:pt x="2890897" y="0"/>
                </a:cubicBezTo>
                <a:cubicBezTo>
                  <a:pt x="2929251" y="117812"/>
                  <a:pt x="2827211" y="373936"/>
                  <a:pt x="2890897" y="572677"/>
                </a:cubicBezTo>
                <a:cubicBezTo>
                  <a:pt x="2954583" y="771418"/>
                  <a:pt x="2849201" y="954443"/>
                  <a:pt x="2890897" y="1101301"/>
                </a:cubicBezTo>
                <a:cubicBezTo>
                  <a:pt x="2852450" y="1158935"/>
                  <a:pt x="2757369" y="1202571"/>
                  <a:pt x="2670632" y="1321566"/>
                </a:cubicBezTo>
                <a:cubicBezTo>
                  <a:pt x="2445976" y="1355077"/>
                  <a:pt x="2321479" y="1305018"/>
                  <a:pt x="2216625" y="1321566"/>
                </a:cubicBezTo>
                <a:cubicBezTo>
                  <a:pt x="2111771" y="1338114"/>
                  <a:pt x="1922798" y="1304156"/>
                  <a:pt x="1709204" y="1321566"/>
                </a:cubicBezTo>
                <a:cubicBezTo>
                  <a:pt x="1495610" y="1338976"/>
                  <a:pt x="1307252" y="1264481"/>
                  <a:pt x="1201784" y="1321566"/>
                </a:cubicBezTo>
                <a:cubicBezTo>
                  <a:pt x="1096316" y="1378651"/>
                  <a:pt x="878557" y="1270171"/>
                  <a:pt x="640952" y="1321566"/>
                </a:cubicBezTo>
                <a:cubicBezTo>
                  <a:pt x="403347" y="1372961"/>
                  <a:pt x="272330" y="1312445"/>
                  <a:pt x="0" y="1321566"/>
                </a:cubicBezTo>
                <a:cubicBezTo>
                  <a:pt x="-21926" y="1113043"/>
                  <a:pt x="53484" y="1072531"/>
                  <a:pt x="0" y="854613"/>
                </a:cubicBezTo>
                <a:cubicBezTo>
                  <a:pt x="-53484" y="636695"/>
                  <a:pt x="27157" y="579295"/>
                  <a:pt x="0" y="400875"/>
                </a:cubicBezTo>
                <a:cubicBezTo>
                  <a:pt x="-27157" y="222455"/>
                  <a:pt x="24909" y="100608"/>
                  <a:pt x="0" y="0"/>
                </a:cubicBezTo>
                <a:close/>
              </a:path>
              <a:path w="2890897" h="1321566" fill="darkenLess" stroke="0" extrusionOk="0">
                <a:moveTo>
                  <a:pt x="2670632" y="1321566"/>
                </a:moveTo>
                <a:cubicBezTo>
                  <a:pt x="2684605" y="1254810"/>
                  <a:pt x="2707098" y="1222267"/>
                  <a:pt x="2714685" y="1145354"/>
                </a:cubicBezTo>
                <a:cubicBezTo>
                  <a:pt x="2754065" y="1122525"/>
                  <a:pt x="2812341" y="1140711"/>
                  <a:pt x="2890897" y="1101301"/>
                </a:cubicBezTo>
                <a:cubicBezTo>
                  <a:pt x="2855864" y="1176769"/>
                  <a:pt x="2760061" y="1229341"/>
                  <a:pt x="2670632" y="1321566"/>
                </a:cubicBezTo>
                <a:close/>
              </a:path>
              <a:path w="2890897" h="1321566" fill="none" extrusionOk="0">
                <a:moveTo>
                  <a:pt x="2670632" y="1321566"/>
                </a:moveTo>
                <a:cubicBezTo>
                  <a:pt x="2662424" y="1275398"/>
                  <a:pt x="2699411" y="1224171"/>
                  <a:pt x="2714685" y="1145354"/>
                </a:cubicBezTo>
                <a:cubicBezTo>
                  <a:pt x="2781816" y="1109130"/>
                  <a:pt x="2821933" y="1129973"/>
                  <a:pt x="2890897" y="1101301"/>
                </a:cubicBezTo>
                <a:cubicBezTo>
                  <a:pt x="2821200" y="1220086"/>
                  <a:pt x="2710002" y="1238534"/>
                  <a:pt x="2670632" y="1321566"/>
                </a:cubicBezTo>
                <a:cubicBezTo>
                  <a:pt x="2482043" y="1350712"/>
                  <a:pt x="2393190" y="1268813"/>
                  <a:pt x="2136506" y="1321566"/>
                </a:cubicBezTo>
                <a:cubicBezTo>
                  <a:pt x="1879822" y="1374319"/>
                  <a:pt x="1791288" y="1315198"/>
                  <a:pt x="1548967" y="1321566"/>
                </a:cubicBezTo>
                <a:cubicBezTo>
                  <a:pt x="1306646" y="1327934"/>
                  <a:pt x="1140695" y="1271784"/>
                  <a:pt x="961428" y="1321566"/>
                </a:cubicBezTo>
                <a:cubicBezTo>
                  <a:pt x="782161" y="1371348"/>
                  <a:pt x="449273" y="1312531"/>
                  <a:pt x="0" y="1321566"/>
                </a:cubicBezTo>
                <a:cubicBezTo>
                  <a:pt x="-40407" y="1220696"/>
                  <a:pt x="11453" y="979830"/>
                  <a:pt x="0" y="867828"/>
                </a:cubicBezTo>
                <a:cubicBezTo>
                  <a:pt x="-11453" y="755826"/>
                  <a:pt x="51918" y="516331"/>
                  <a:pt x="0" y="414091"/>
                </a:cubicBezTo>
                <a:cubicBezTo>
                  <a:pt x="-51918" y="311851"/>
                  <a:pt x="10603" y="145944"/>
                  <a:pt x="0" y="0"/>
                </a:cubicBezTo>
                <a:cubicBezTo>
                  <a:pt x="252668" y="-6648"/>
                  <a:pt x="426039" y="61471"/>
                  <a:pt x="578179" y="0"/>
                </a:cubicBezTo>
                <a:cubicBezTo>
                  <a:pt x="730319" y="-61471"/>
                  <a:pt x="1049847" y="54499"/>
                  <a:pt x="1185268" y="0"/>
                </a:cubicBezTo>
                <a:cubicBezTo>
                  <a:pt x="1320689" y="-54499"/>
                  <a:pt x="1545975" y="4799"/>
                  <a:pt x="1821265" y="0"/>
                </a:cubicBezTo>
                <a:cubicBezTo>
                  <a:pt x="2096555" y="-4799"/>
                  <a:pt x="2473649" y="69159"/>
                  <a:pt x="2890897" y="0"/>
                </a:cubicBezTo>
                <a:cubicBezTo>
                  <a:pt x="2915090" y="108516"/>
                  <a:pt x="2879257" y="378276"/>
                  <a:pt x="2890897" y="528624"/>
                </a:cubicBezTo>
                <a:cubicBezTo>
                  <a:pt x="2902537" y="678972"/>
                  <a:pt x="2836240" y="932429"/>
                  <a:pt x="2890897" y="1101301"/>
                </a:cubicBezTo>
              </a:path>
              <a:path w="2890897" h="1321566" fill="none" stroke="0" extrusionOk="0">
                <a:moveTo>
                  <a:pt x="2670632" y="1321566"/>
                </a:moveTo>
                <a:cubicBezTo>
                  <a:pt x="2685676" y="1248123"/>
                  <a:pt x="2714699" y="1224365"/>
                  <a:pt x="2714685" y="1145354"/>
                </a:cubicBezTo>
                <a:cubicBezTo>
                  <a:pt x="2749732" y="1115262"/>
                  <a:pt x="2844305" y="1115538"/>
                  <a:pt x="2890897" y="1101301"/>
                </a:cubicBezTo>
                <a:cubicBezTo>
                  <a:pt x="2825956" y="1201743"/>
                  <a:pt x="2771523" y="1216272"/>
                  <a:pt x="2670632" y="1321566"/>
                </a:cubicBezTo>
                <a:cubicBezTo>
                  <a:pt x="2438780" y="1338621"/>
                  <a:pt x="2254865" y="1269852"/>
                  <a:pt x="2109799" y="1321566"/>
                </a:cubicBezTo>
                <a:cubicBezTo>
                  <a:pt x="1964733" y="1373280"/>
                  <a:pt x="1765905" y="1280441"/>
                  <a:pt x="1629086" y="1321566"/>
                </a:cubicBezTo>
                <a:cubicBezTo>
                  <a:pt x="1492267" y="1362691"/>
                  <a:pt x="1287472" y="1290547"/>
                  <a:pt x="1068253" y="1321566"/>
                </a:cubicBezTo>
                <a:cubicBezTo>
                  <a:pt x="849034" y="1352585"/>
                  <a:pt x="787277" y="1282194"/>
                  <a:pt x="614245" y="1321566"/>
                </a:cubicBezTo>
                <a:cubicBezTo>
                  <a:pt x="441213" y="1360938"/>
                  <a:pt x="136167" y="1297925"/>
                  <a:pt x="0" y="1321566"/>
                </a:cubicBezTo>
                <a:cubicBezTo>
                  <a:pt x="-43907" y="1223355"/>
                  <a:pt x="6991" y="999920"/>
                  <a:pt x="0" y="907475"/>
                </a:cubicBezTo>
                <a:cubicBezTo>
                  <a:pt x="-6991" y="815030"/>
                  <a:pt x="40566" y="579847"/>
                  <a:pt x="0" y="440522"/>
                </a:cubicBezTo>
                <a:cubicBezTo>
                  <a:pt x="-40566" y="301197"/>
                  <a:pt x="25500" y="116005"/>
                  <a:pt x="0" y="0"/>
                </a:cubicBezTo>
                <a:cubicBezTo>
                  <a:pt x="281006" y="-45668"/>
                  <a:pt x="409595" y="45837"/>
                  <a:pt x="635997" y="0"/>
                </a:cubicBezTo>
                <a:cubicBezTo>
                  <a:pt x="862399" y="-45837"/>
                  <a:pt x="899988" y="25397"/>
                  <a:pt x="1156359" y="0"/>
                </a:cubicBezTo>
                <a:cubicBezTo>
                  <a:pt x="1412730" y="-25397"/>
                  <a:pt x="1572295" y="27128"/>
                  <a:pt x="1734538" y="0"/>
                </a:cubicBezTo>
                <a:cubicBezTo>
                  <a:pt x="1896781" y="-27128"/>
                  <a:pt x="2090536" y="57513"/>
                  <a:pt x="2341627" y="0"/>
                </a:cubicBezTo>
                <a:cubicBezTo>
                  <a:pt x="2592718" y="-57513"/>
                  <a:pt x="2766462" y="20295"/>
                  <a:pt x="2890897" y="0"/>
                </a:cubicBezTo>
                <a:cubicBezTo>
                  <a:pt x="2925442" y="223022"/>
                  <a:pt x="2831843" y="371123"/>
                  <a:pt x="2890897" y="517611"/>
                </a:cubicBezTo>
                <a:cubicBezTo>
                  <a:pt x="2949951" y="664099"/>
                  <a:pt x="2870649" y="817897"/>
                  <a:pt x="2890897" y="1101301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Text Embedding </a:t>
            </a:r>
            <a:r>
              <a:rPr lang="en-US" dirty="0">
                <a:solidFill>
                  <a:schemeClr val="tx2"/>
                </a:solidFill>
                <a:latin typeface="Chalkduster" panose="03050602040202020205" pitchFamily="66" charset="77"/>
              </a:rPr>
              <a:t>produces vector embedding based on text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CE013-48B2-2926-59F7-E6D861326E43}"/>
              </a:ext>
            </a:extLst>
          </p:cNvPr>
          <p:cNvSpPr txBox="1"/>
          <p:nvPr/>
        </p:nvSpPr>
        <p:spPr>
          <a:xfrm>
            <a:off x="4472848" y="3120778"/>
            <a:ext cx="38406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effectLst/>
              </a:rPr>
              <a:t>[  -0.5539689660072327, -0.04552192986011505, 0.2843276858329773,  0.12018735706806183, -0.4164251685142517, -0.0015744016272947192,</a:t>
            </a:r>
          </a:p>
          <a:p>
            <a:r>
              <a:rPr lang="en-US" sz="800" dirty="0">
                <a:solidFill>
                  <a:schemeClr val="bg1"/>
                </a:solidFill>
                <a:effectLst/>
              </a:rPr>
              <a:t>  0.8378576636314392, -0.2455213963985443,</a:t>
            </a:r>
          </a:p>
          <a:p>
            <a:r>
              <a:rPr lang="en-US" sz="800" dirty="0">
                <a:solidFill>
                  <a:schemeClr val="bg1"/>
                </a:solidFill>
                <a:effectLst/>
              </a:rPr>
              <a:t>  0.1919904500246048, 0.3389095067977905, 0.5132707357406616,  -0.5949105024337769, -0.05128718167543411,  0.13099819421768188, 0.23817287385463715, 0.16531096398830414, -0.08132422715425491,,… ]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6087C-5E68-FE04-870F-760A04E69A85}"/>
              </a:ext>
            </a:extLst>
          </p:cNvPr>
          <p:cNvSpPr txBox="1"/>
          <p:nvPr/>
        </p:nvSpPr>
        <p:spPr>
          <a:xfrm>
            <a:off x="689494" y="3892150"/>
            <a:ext cx="16399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I love my awesome wife, she is my best friend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AA038-6168-2B2B-0B20-4FE1CD5253D7}"/>
              </a:ext>
            </a:extLst>
          </p:cNvPr>
          <p:cNvSpPr txBox="1"/>
          <p:nvPr/>
        </p:nvSpPr>
        <p:spPr>
          <a:xfrm>
            <a:off x="3223287" y="3664269"/>
            <a:ext cx="10498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halkduster" panose="03050602040202020205" pitchFamily="66" charset="77"/>
              </a:rPr>
              <a:t>=&gt;</a:t>
            </a:r>
            <a:endParaRPr lang="en-US" sz="4400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0DA9A42-5A06-A0D1-C54A-FD9BC9DDE46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rot="10800000">
            <a:off x="4472848" y="1831655"/>
            <a:ext cx="1374738" cy="103009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206;p30">
            <a:extLst>
              <a:ext uri="{FF2B5EF4-FFF2-40B4-BE49-F238E27FC236}">
                <a16:creationId xmlns:a16="http://schemas.microsoft.com/office/drawing/2014/main" id="{BF82EC5F-33D6-53ED-592E-98CDC9A70BDE}"/>
              </a:ext>
            </a:extLst>
          </p:cNvPr>
          <p:cNvSpPr txBox="1"/>
          <p:nvPr/>
        </p:nvSpPr>
        <p:spPr>
          <a:xfrm>
            <a:off x="208716" y="547651"/>
            <a:ext cx="6300725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accent6"/>
                </a:solidFill>
                <a:latin typeface="Chalkduster" panose="03050602040202020205" pitchFamily="66" charset="77"/>
                <a:ea typeface="Manrope"/>
                <a:cs typeface="Manrope"/>
                <a:sym typeface="Manrope"/>
              </a:rPr>
              <a:t>How are vector embeddings generated?</a:t>
            </a:r>
            <a:endParaRPr sz="1800" b="1" i="1" dirty="0">
              <a:solidFill>
                <a:schemeClr val="accent6"/>
              </a:solidFill>
              <a:latin typeface="Chalkduster" panose="03050602040202020205" pitchFamily="66" charset="77"/>
              <a:ea typeface="Manrope"/>
              <a:cs typeface="Manrope"/>
              <a:sym typeface="Manrope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BFEFBBE-B55C-A869-B0B6-A0DB06CF7F4E}"/>
              </a:ext>
            </a:extLst>
          </p:cNvPr>
          <p:cNvSpPr/>
          <p:nvPr/>
        </p:nvSpPr>
        <p:spPr>
          <a:xfrm>
            <a:off x="2752253" y="1479231"/>
            <a:ext cx="1720595" cy="939795"/>
          </a:xfrm>
          <a:custGeom>
            <a:avLst/>
            <a:gdLst>
              <a:gd name="connsiteX0" fmla="*/ 0 w 1720595"/>
              <a:gd name="connsiteY0" fmla="*/ 234949 h 939795"/>
              <a:gd name="connsiteX1" fmla="*/ 1485646 w 1720595"/>
              <a:gd name="connsiteY1" fmla="*/ 234949 h 939795"/>
              <a:gd name="connsiteX2" fmla="*/ 1485646 w 1720595"/>
              <a:gd name="connsiteY2" fmla="*/ 939795 h 939795"/>
              <a:gd name="connsiteX3" fmla="*/ 0 w 1720595"/>
              <a:gd name="connsiteY3" fmla="*/ 939795 h 939795"/>
              <a:gd name="connsiteX4" fmla="*/ 0 w 1720595"/>
              <a:gd name="connsiteY4" fmla="*/ 234949 h 939795"/>
              <a:gd name="connsiteX0" fmla="*/ 1485646 w 1720595"/>
              <a:gd name="connsiteY0" fmla="*/ 234949 h 939795"/>
              <a:gd name="connsiteX1" fmla="*/ 1720595 w 1720595"/>
              <a:gd name="connsiteY1" fmla="*/ 0 h 939795"/>
              <a:gd name="connsiteX2" fmla="*/ 1720595 w 1720595"/>
              <a:gd name="connsiteY2" fmla="*/ 704846 h 939795"/>
              <a:gd name="connsiteX3" fmla="*/ 1485646 w 1720595"/>
              <a:gd name="connsiteY3" fmla="*/ 939795 h 939795"/>
              <a:gd name="connsiteX4" fmla="*/ 1485646 w 1720595"/>
              <a:gd name="connsiteY4" fmla="*/ 234949 h 939795"/>
              <a:gd name="connsiteX0" fmla="*/ 0 w 1720595"/>
              <a:gd name="connsiteY0" fmla="*/ 234949 h 939795"/>
              <a:gd name="connsiteX1" fmla="*/ 234949 w 1720595"/>
              <a:gd name="connsiteY1" fmla="*/ 0 h 939795"/>
              <a:gd name="connsiteX2" fmla="*/ 1720595 w 1720595"/>
              <a:gd name="connsiteY2" fmla="*/ 0 h 939795"/>
              <a:gd name="connsiteX3" fmla="*/ 1485646 w 1720595"/>
              <a:gd name="connsiteY3" fmla="*/ 234949 h 939795"/>
              <a:gd name="connsiteX4" fmla="*/ 0 w 1720595"/>
              <a:gd name="connsiteY4" fmla="*/ 234949 h 939795"/>
              <a:gd name="connsiteX0" fmla="*/ 0 w 1720595"/>
              <a:gd name="connsiteY0" fmla="*/ 234949 h 939795"/>
              <a:gd name="connsiteX1" fmla="*/ 234949 w 1720595"/>
              <a:gd name="connsiteY1" fmla="*/ 0 h 939795"/>
              <a:gd name="connsiteX2" fmla="*/ 1720595 w 1720595"/>
              <a:gd name="connsiteY2" fmla="*/ 0 h 939795"/>
              <a:gd name="connsiteX3" fmla="*/ 1720595 w 1720595"/>
              <a:gd name="connsiteY3" fmla="*/ 704846 h 939795"/>
              <a:gd name="connsiteX4" fmla="*/ 1485646 w 1720595"/>
              <a:gd name="connsiteY4" fmla="*/ 939795 h 939795"/>
              <a:gd name="connsiteX5" fmla="*/ 0 w 1720595"/>
              <a:gd name="connsiteY5" fmla="*/ 939795 h 939795"/>
              <a:gd name="connsiteX6" fmla="*/ 0 w 1720595"/>
              <a:gd name="connsiteY6" fmla="*/ 234949 h 939795"/>
              <a:gd name="connsiteX7" fmla="*/ 0 w 1720595"/>
              <a:gd name="connsiteY7" fmla="*/ 234949 h 939795"/>
              <a:gd name="connsiteX8" fmla="*/ 1485646 w 1720595"/>
              <a:gd name="connsiteY8" fmla="*/ 234949 h 939795"/>
              <a:gd name="connsiteX9" fmla="*/ 1720595 w 1720595"/>
              <a:gd name="connsiteY9" fmla="*/ 0 h 939795"/>
              <a:gd name="connsiteX10" fmla="*/ 1485646 w 1720595"/>
              <a:gd name="connsiteY10" fmla="*/ 234949 h 939795"/>
              <a:gd name="connsiteX11" fmla="*/ 1485646 w 1720595"/>
              <a:gd name="connsiteY11" fmla="*/ 939795 h 93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0595" h="939795" stroke="0" extrusionOk="0">
                <a:moveTo>
                  <a:pt x="0" y="234949"/>
                </a:moveTo>
                <a:cubicBezTo>
                  <a:pt x="237698" y="352940"/>
                  <a:pt x="1094623" y="311343"/>
                  <a:pt x="1485646" y="234949"/>
                </a:cubicBezTo>
                <a:cubicBezTo>
                  <a:pt x="1517715" y="314156"/>
                  <a:pt x="1493607" y="592907"/>
                  <a:pt x="1485646" y="939795"/>
                </a:cubicBezTo>
                <a:cubicBezTo>
                  <a:pt x="862056" y="1048890"/>
                  <a:pt x="192095" y="1031041"/>
                  <a:pt x="0" y="939795"/>
                </a:cubicBezTo>
                <a:cubicBezTo>
                  <a:pt x="-30895" y="821734"/>
                  <a:pt x="-7770" y="501977"/>
                  <a:pt x="0" y="234949"/>
                </a:cubicBezTo>
                <a:close/>
              </a:path>
              <a:path w="1720595" h="939795" fill="darkenLess" stroke="0" extrusionOk="0">
                <a:moveTo>
                  <a:pt x="1485646" y="234949"/>
                </a:moveTo>
                <a:cubicBezTo>
                  <a:pt x="1532663" y="196809"/>
                  <a:pt x="1650782" y="29081"/>
                  <a:pt x="1720595" y="0"/>
                </a:cubicBezTo>
                <a:cubicBezTo>
                  <a:pt x="1743849" y="103768"/>
                  <a:pt x="1674903" y="372921"/>
                  <a:pt x="1720595" y="704846"/>
                </a:cubicBezTo>
                <a:cubicBezTo>
                  <a:pt x="1629600" y="813113"/>
                  <a:pt x="1528055" y="935079"/>
                  <a:pt x="1485646" y="939795"/>
                </a:cubicBezTo>
                <a:cubicBezTo>
                  <a:pt x="1484256" y="814145"/>
                  <a:pt x="1498977" y="360338"/>
                  <a:pt x="1485646" y="234949"/>
                </a:cubicBezTo>
                <a:close/>
              </a:path>
              <a:path w="1720595" h="939795" fill="lightenLess" stroke="0" extrusionOk="0">
                <a:moveTo>
                  <a:pt x="0" y="234949"/>
                </a:moveTo>
                <a:cubicBezTo>
                  <a:pt x="92597" y="131275"/>
                  <a:pt x="136268" y="119749"/>
                  <a:pt x="234949" y="0"/>
                </a:cubicBezTo>
                <a:cubicBezTo>
                  <a:pt x="538959" y="101144"/>
                  <a:pt x="1497579" y="96180"/>
                  <a:pt x="1720595" y="0"/>
                </a:cubicBezTo>
                <a:cubicBezTo>
                  <a:pt x="1686752" y="30071"/>
                  <a:pt x="1552251" y="161511"/>
                  <a:pt x="1485646" y="234949"/>
                </a:cubicBezTo>
                <a:cubicBezTo>
                  <a:pt x="1121087" y="133545"/>
                  <a:pt x="423230" y="343031"/>
                  <a:pt x="0" y="234949"/>
                </a:cubicBezTo>
                <a:close/>
              </a:path>
              <a:path w="1720595" h="939795" fill="none" extrusionOk="0">
                <a:moveTo>
                  <a:pt x="0" y="234949"/>
                </a:moveTo>
                <a:cubicBezTo>
                  <a:pt x="71835" y="160137"/>
                  <a:pt x="135478" y="85089"/>
                  <a:pt x="234949" y="0"/>
                </a:cubicBezTo>
                <a:cubicBezTo>
                  <a:pt x="770574" y="2977"/>
                  <a:pt x="1209396" y="-68025"/>
                  <a:pt x="1720595" y="0"/>
                </a:cubicBezTo>
                <a:cubicBezTo>
                  <a:pt x="1741178" y="217527"/>
                  <a:pt x="1677558" y="462477"/>
                  <a:pt x="1720595" y="704846"/>
                </a:cubicBezTo>
                <a:cubicBezTo>
                  <a:pt x="1641746" y="770866"/>
                  <a:pt x="1594505" y="837766"/>
                  <a:pt x="1485646" y="939795"/>
                </a:cubicBezTo>
                <a:cubicBezTo>
                  <a:pt x="1244631" y="915539"/>
                  <a:pt x="520901" y="1066225"/>
                  <a:pt x="0" y="939795"/>
                </a:cubicBezTo>
                <a:cubicBezTo>
                  <a:pt x="-11817" y="682962"/>
                  <a:pt x="23092" y="427899"/>
                  <a:pt x="0" y="234949"/>
                </a:cubicBezTo>
                <a:close/>
                <a:moveTo>
                  <a:pt x="0" y="234949"/>
                </a:moveTo>
                <a:cubicBezTo>
                  <a:pt x="280517" y="277307"/>
                  <a:pt x="837916" y="118667"/>
                  <a:pt x="1485646" y="234949"/>
                </a:cubicBezTo>
                <a:cubicBezTo>
                  <a:pt x="1592370" y="110864"/>
                  <a:pt x="1645466" y="55126"/>
                  <a:pt x="1720595" y="0"/>
                </a:cubicBezTo>
                <a:moveTo>
                  <a:pt x="1485646" y="234949"/>
                </a:moveTo>
                <a:cubicBezTo>
                  <a:pt x="1541803" y="405021"/>
                  <a:pt x="1523887" y="697471"/>
                  <a:pt x="1485646" y="939795"/>
                </a:cubicBezTo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Chalkduster" panose="03050602040202020205" pitchFamily="66" charset="77"/>
              </a:rPr>
              <a:t>&lt;text-embedding&gt;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93EFEFB-428B-57EA-DCCC-C02F76A6AA80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rot="16200000" flipV="1">
            <a:off x="3239101" y="2675001"/>
            <a:ext cx="617482" cy="105531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5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18</a:t>
            </a:fld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33D0BF-E011-6987-42FF-586971652ACD}"/>
              </a:ext>
            </a:extLst>
          </p:cNvPr>
          <p:cNvGrpSpPr/>
          <p:nvPr/>
        </p:nvGrpSpPr>
        <p:grpSpPr>
          <a:xfrm>
            <a:off x="87717" y="2595446"/>
            <a:ext cx="1824722" cy="1450593"/>
            <a:chOff x="944756" y="1708924"/>
            <a:chExt cx="1824722" cy="1450593"/>
          </a:xfrm>
        </p:grpSpPr>
        <p:pic>
          <p:nvPicPr>
            <p:cNvPr id="3" name="Graphic 2" descr="Open envelope with solid fill">
              <a:extLst>
                <a:ext uri="{FF2B5EF4-FFF2-40B4-BE49-F238E27FC236}">
                  <a16:creationId xmlns:a16="http://schemas.microsoft.com/office/drawing/2014/main" id="{54E4F4C3-0857-70C2-DE81-D0CCB1C9A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EFA0A-8F63-0DC9-0FAC-D381A0C7CF56}"/>
                </a:ext>
              </a:extLst>
            </p:cNvPr>
            <p:cNvSpPr txBox="1"/>
            <p:nvPr/>
          </p:nvSpPr>
          <p:spPr>
            <a:xfrm>
              <a:off x="944756" y="28517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7CE013-48B2-2926-59F7-E6D861326E43}"/>
              </a:ext>
            </a:extLst>
          </p:cNvPr>
          <p:cNvSpPr txBox="1"/>
          <p:nvPr/>
        </p:nvSpPr>
        <p:spPr>
          <a:xfrm>
            <a:off x="4046923" y="3445874"/>
            <a:ext cx="139538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halkduster" panose="03050602040202020205" pitchFamily="66" charset="77"/>
              </a:rPr>
              <a:t>Vector embedding</a:t>
            </a:r>
            <a:endParaRPr lang="en-US" sz="800" dirty="0">
              <a:solidFill>
                <a:schemeClr val="bg1"/>
              </a:solidFill>
              <a:effectLst/>
            </a:endParaRPr>
          </a:p>
          <a:p>
            <a:r>
              <a:rPr lang="en-US" sz="400" dirty="0">
                <a:solidFill>
                  <a:schemeClr val="bg1"/>
                </a:solidFill>
                <a:effectLst/>
              </a:rPr>
              <a:t>[  -0.5539689660072327, -0.04552192986011505, 0.2843276858329773,  0.12018735706806183, -0.4164251685142517, -0.0015744016272947192,</a:t>
            </a:r>
          </a:p>
          <a:p>
            <a:endParaRPr lang="en-US" sz="400" dirty="0">
              <a:solidFill>
                <a:schemeClr val="bg1"/>
              </a:solidFill>
              <a:effectLst/>
            </a:endParaRPr>
          </a:p>
          <a:p>
            <a:r>
              <a:rPr lang="en-US" sz="400" dirty="0">
                <a:solidFill>
                  <a:schemeClr val="bg1"/>
                </a:solidFill>
                <a:effectLst/>
              </a:rPr>
              <a:t>  0.8378576636314392, -0.2455213963985443,</a:t>
            </a:r>
          </a:p>
          <a:p>
            <a:endParaRPr lang="en-US" sz="400" dirty="0">
              <a:solidFill>
                <a:schemeClr val="bg1"/>
              </a:solidFill>
              <a:effectLst/>
            </a:endParaRPr>
          </a:p>
          <a:p>
            <a:r>
              <a:rPr lang="en-US" sz="400" dirty="0">
                <a:solidFill>
                  <a:schemeClr val="bg1"/>
                </a:solidFill>
                <a:effectLst/>
              </a:rPr>
              <a:t>  0.1919904500246048, 0.3389095067977905, 0.5132707357406616,  -0.5949105024337769, -0.05128718167543411,  0.13099819421768188, 0.23817287385463715, 0.16531096398830414, -0.08132422715425491,,… ]</a:t>
            </a:r>
          </a:p>
          <a:p>
            <a:endParaRPr lang="en-US" sz="400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6087C-5E68-FE04-870F-760A04E69A85}"/>
              </a:ext>
            </a:extLst>
          </p:cNvPr>
          <p:cNvSpPr txBox="1"/>
          <p:nvPr/>
        </p:nvSpPr>
        <p:spPr>
          <a:xfrm>
            <a:off x="689494" y="3892150"/>
            <a:ext cx="16399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I love my awesome wife, she is my best friend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AA038-6168-2B2B-0B20-4FE1CD5253D7}"/>
              </a:ext>
            </a:extLst>
          </p:cNvPr>
          <p:cNvSpPr txBox="1"/>
          <p:nvPr/>
        </p:nvSpPr>
        <p:spPr>
          <a:xfrm>
            <a:off x="5442311" y="3470136"/>
            <a:ext cx="10498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halkduster" panose="03050602040202020205" pitchFamily="66" charset="77"/>
              </a:rPr>
              <a:t>=&gt;</a:t>
            </a:r>
            <a:endParaRPr lang="en-US" sz="4400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0DA9A42-5A06-A0D1-C54A-FD9BC9DDE46C}"/>
              </a:ext>
            </a:extLst>
          </p:cNvPr>
          <p:cNvCxnSpPr>
            <a:cxnSpLocks/>
            <a:stCxn id="25" idx="2"/>
            <a:endCxn id="7" idx="5"/>
          </p:cNvCxnSpPr>
          <p:nvPr/>
        </p:nvCxnSpPr>
        <p:spPr>
          <a:xfrm rot="10800000" flipV="1">
            <a:off x="3017553" y="1925240"/>
            <a:ext cx="573065" cy="90823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206;p30">
            <a:extLst>
              <a:ext uri="{FF2B5EF4-FFF2-40B4-BE49-F238E27FC236}">
                <a16:creationId xmlns:a16="http://schemas.microsoft.com/office/drawing/2014/main" id="{BF82EC5F-33D6-53ED-592E-98CDC9A70BDE}"/>
              </a:ext>
            </a:extLst>
          </p:cNvPr>
          <p:cNvSpPr txBox="1"/>
          <p:nvPr/>
        </p:nvSpPr>
        <p:spPr>
          <a:xfrm>
            <a:off x="208716" y="547651"/>
            <a:ext cx="6300725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accent6"/>
                </a:solidFill>
                <a:latin typeface="Chalkduster" panose="03050602040202020205" pitchFamily="66" charset="77"/>
                <a:ea typeface="Manrope"/>
                <a:cs typeface="Manrope"/>
                <a:sym typeface="Manrope"/>
              </a:rPr>
              <a:t>How to perform sentiment analysis?</a:t>
            </a:r>
            <a:endParaRPr sz="1800" b="1" i="1" dirty="0">
              <a:solidFill>
                <a:schemeClr val="accent6"/>
              </a:solidFill>
              <a:latin typeface="Chalkduster" panose="03050602040202020205" pitchFamily="66" charset="77"/>
              <a:ea typeface="Manrope"/>
              <a:cs typeface="Manrope"/>
              <a:sym typeface="Manrope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BFEFBBE-B55C-A869-B0B6-A0DB06CF7F4E}"/>
              </a:ext>
            </a:extLst>
          </p:cNvPr>
          <p:cNvSpPr/>
          <p:nvPr/>
        </p:nvSpPr>
        <p:spPr>
          <a:xfrm>
            <a:off x="1894923" y="1775461"/>
            <a:ext cx="1122629" cy="641607"/>
          </a:xfrm>
          <a:custGeom>
            <a:avLst/>
            <a:gdLst>
              <a:gd name="connsiteX0" fmla="*/ 0 w 1122629"/>
              <a:gd name="connsiteY0" fmla="*/ 160402 h 641607"/>
              <a:gd name="connsiteX1" fmla="*/ 962227 w 1122629"/>
              <a:gd name="connsiteY1" fmla="*/ 160402 h 641607"/>
              <a:gd name="connsiteX2" fmla="*/ 962227 w 1122629"/>
              <a:gd name="connsiteY2" fmla="*/ 641607 h 641607"/>
              <a:gd name="connsiteX3" fmla="*/ 0 w 1122629"/>
              <a:gd name="connsiteY3" fmla="*/ 641607 h 641607"/>
              <a:gd name="connsiteX4" fmla="*/ 0 w 1122629"/>
              <a:gd name="connsiteY4" fmla="*/ 160402 h 641607"/>
              <a:gd name="connsiteX0" fmla="*/ 962227 w 1122629"/>
              <a:gd name="connsiteY0" fmla="*/ 160402 h 641607"/>
              <a:gd name="connsiteX1" fmla="*/ 1122629 w 1122629"/>
              <a:gd name="connsiteY1" fmla="*/ 0 h 641607"/>
              <a:gd name="connsiteX2" fmla="*/ 1122629 w 1122629"/>
              <a:gd name="connsiteY2" fmla="*/ 481205 h 641607"/>
              <a:gd name="connsiteX3" fmla="*/ 962227 w 1122629"/>
              <a:gd name="connsiteY3" fmla="*/ 641607 h 641607"/>
              <a:gd name="connsiteX4" fmla="*/ 962227 w 1122629"/>
              <a:gd name="connsiteY4" fmla="*/ 160402 h 641607"/>
              <a:gd name="connsiteX0" fmla="*/ 0 w 1122629"/>
              <a:gd name="connsiteY0" fmla="*/ 160402 h 641607"/>
              <a:gd name="connsiteX1" fmla="*/ 160402 w 1122629"/>
              <a:gd name="connsiteY1" fmla="*/ 0 h 641607"/>
              <a:gd name="connsiteX2" fmla="*/ 1122629 w 1122629"/>
              <a:gd name="connsiteY2" fmla="*/ 0 h 641607"/>
              <a:gd name="connsiteX3" fmla="*/ 962227 w 1122629"/>
              <a:gd name="connsiteY3" fmla="*/ 160402 h 641607"/>
              <a:gd name="connsiteX4" fmla="*/ 0 w 1122629"/>
              <a:gd name="connsiteY4" fmla="*/ 160402 h 641607"/>
              <a:gd name="connsiteX0" fmla="*/ 0 w 1122629"/>
              <a:gd name="connsiteY0" fmla="*/ 160402 h 641607"/>
              <a:gd name="connsiteX1" fmla="*/ 160402 w 1122629"/>
              <a:gd name="connsiteY1" fmla="*/ 0 h 641607"/>
              <a:gd name="connsiteX2" fmla="*/ 1122629 w 1122629"/>
              <a:gd name="connsiteY2" fmla="*/ 0 h 641607"/>
              <a:gd name="connsiteX3" fmla="*/ 1122629 w 1122629"/>
              <a:gd name="connsiteY3" fmla="*/ 481205 h 641607"/>
              <a:gd name="connsiteX4" fmla="*/ 962227 w 1122629"/>
              <a:gd name="connsiteY4" fmla="*/ 641607 h 641607"/>
              <a:gd name="connsiteX5" fmla="*/ 0 w 1122629"/>
              <a:gd name="connsiteY5" fmla="*/ 641607 h 641607"/>
              <a:gd name="connsiteX6" fmla="*/ 0 w 1122629"/>
              <a:gd name="connsiteY6" fmla="*/ 160402 h 641607"/>
              <a:gd name="connsiteX7" fmla="*/ 0 w 1122629"/>
              <a:gd name="connsiteY7" fmla="*/ 160402 h 641607"/>
              <a:gd name="connsiteX8" fmla="*/ 962227 w 1122629"/>
              <a:gd name="connsiteY8" fmla="*/ 160402 h 641607"/>
              <a:gd name="connsiteX9" fmla="*/ 1122629 w 1122629"/>
              <a:gd name="connsiteY9" fmla="*/ 0 h 641607"/>
              <a:gd name="connsiteX10" fmla="*/ 962227 w 1122629"/>
              <a:gd name="connsiteY10" fmla="*/ 160402 h 641607"/>
              <a:gd name="connsiteX11" fmla="*/ 962227 w 1122629"/>
              <a:gd name="connsiteY11" fmla="*/ 641607 h 64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22629" h="641607" stroke="0" extrusionOk="0">
                <a:moveTo>
                  <a:pt x="0" y="160402"/>
                </a:moveTo>
                <a:cubicBezTo>
                  <a:pt x="211353" y="83451"/>
                  <a:pt x="596005" y="204179"/>
                  <a:pt x="962227" y="160402"/>
                </a:cubicBezTo>
                <a:cubicBezTo>
                  <a:pt x="965676" y="230065"/>
                  <a:pt x="937481" y="464741"/>
                  <a:pt x="962227" y="641607"/>
                </a:cubicBezTo>
                <a:cubicBezTo>
                  <a:pt x="753263" y="588807"/>
                  <a:pt x="266368" y="696332"/>
                  <a:pt x="0" y="641607"/>
                </a:cubicBezTo>
                <a:cubicBezTo>
                  <a:pt x="-7374" y="448700"/>
                  <a:pt x="34344" y="231041"/>
                  <a:pt x="0" y="160402"/>
                </a:cubicBezTo>
                <a:close/>
              </a:path>
              <a:path w="1122629" h="641607" fill="darkenLess" stroke="0" extrusionOk="0">
                <a:moveTo>
                  <a:pt x="962227" y="160402"/>
                </a:moveTo>
                <a:cubicBezTo>
                  <a:pt x="987896" y="111452"/>
                  <a:pt x="1088220" y="12858"/>
                  <a:pt x="1122629" y="0"/>
                </a:cubicBezTo>
                <a:cubicBezTo>
                  <a:pt x="1083841" y="112433"/>
                  <a:pt x="1152782" y="410973"/>
                  <a:pt x="1122629" y="481205"/>
                </a:cubicBezTo>
                <a:cubicBezTo>
                  <a:pt x="1035578" y="540933"/>
                  <a:pt x="989472" y="600271"/>
                  <a:pt x="962227" y="641607"/>
                </a:cubicBezTo>
                <a:cubicBezTo>
                  <a:pt x="990291" y="525065"/>
                  <a:pt x="1003312" y="246331"/>
                  <a:pt x="962227" y="160402"/>
                </a:cubicBezTo>
                <a:close/>
              </a:path>
              <a:path w="1122629" h="641607" fill="lightenLess" stroke="0" extrusionOk="0">
                <a:moveTo>
                  <a:pt x="0" y="160402"/>
                </a:moveTo>
                <a:cubicBezTo>
                  <a:pt x="61421" y="90056"/>
                  <a:pt x="102774" y="35731"/>
                  <a:pt x="160402" y="0"/>
                </a:cubicBezTo>
                <a:cubicBezTo>
                  <a:pt x="520980" y="-1245"/>
                  <a:pt x="825806" y="52213"/>
                  <a:pt x="1122629" y="0"/>
                </a:cubicBezTo>
                <a:cubicBezTo>
                  <a:pt x="1088912" y="5918"/>
                  <a:pt x="972038" y="137281"/>
                  <a:pt x="962227" y="160402"/>
                </a:cubicBezTo>
                <a:cubicBezTo>
                  <a:pt x="600787" y="74490"/>
                  <a:pt x="174301" y="166160"/>
                  <a:pt x="0" y="160402"/>
                </a:cubicBezTo>
                <a:close/>
              </a:path>
              <a:path w="1122629" h="641607" fill="none" extrusionOk="0">
                <a:moveTo>
                  <a:pt x="0" y="160402"/>
                </a:moveTo>
                <a:cubicBezTo>
                  <a:pt x="77713" y="80375"/>
                  <a:pt x="112339" y="67623"/>
                  <a:pt x="160402" y="0"/>
                </a:cubicBezTo>
                <a:cubicBezTo>
                  <a:pt x="288318" y="27263"/>
                  <a:pt x="876830" y="-85468"/>
                  <a:pt x="1122629" y="0"/>
                </a:cubicBezTo>
                <a:cubicBezTo>
                  <a:pt x="1111355" y="193986"/>
                  <a:pt x="1083158" y="421327"/>
                  <a:pt x="1122629" y="481205"/>
                </a:cubicBezTo>
                <a:cubicBezTo>
                  <a:pt x="1072622" y="540026"/>
                  <a:pt x="1014247" y="597687"/>
                  <a:pt x="962227" y="641607"/>
                </a:cubicBezTo>
                <a:cubicBezTo>
                  <a:pt x="546652" y="671906"/>
                  <a:pt x="417949" y="611002"/>
                  <a:pt x="0" y="641607"/>
                </a:cubicBezTo>
                <a:cubicBezTo>
                  <a:pt x="-19992" y="401776"/>
                  <a:pt x="-13525" y="228842"/>
                  <a:pt x="0" y="160402"/>
                </a:cubicBezTo>
                <a:close/>
                <a:moveTo>
                  <a:pt x="0" y="160402"/>
                </a:moveTo>
                <a:cubicBezTo>
                  <a:pt x="299399" y="216178"/>
                  <a:pt x="488202" y="214320"/>
                  <a:pt x="962227" y="160402"/>
                </a:cubicBezTo>
                <a:cubicBezTo>
                  <a:pt x="995926" y="102691"/>
                  <a:pt x="1047023" y="83337"/>
                  <a:pt x="1122629" y="0"/>
                </a:cubicBezTo>
                <a:moveTo>
                  <a:pt x="962227" y="160402"/>
                </a:moveTo>
                <a:cubicBezTo>
                  <a:pt x="944778" y="312047"/>
                  <a:pt x="927118" y="412279"/>
                  <a:pt x="962227" y="641607"/>
                </a:cubicBezTo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halkduster" panose="03050602040202020205" pitchFamily="66" charset="77"/>
              </a:rPr>
              <a:t>Model</a:t>
            </a:r>
          </a:p>
          <a:p>
            <a:pPr algn="ctr"/>
            <a:r>
              <a:rPr lang="en-US" sz="800" dirty="0">
                <a:latin typeface="Chalkduster" panose="03050602040202020205" pitchFamily="66" charset="77"/>
              </a:rPr>
              <a:t>&lt;embedding&gt;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93EFEFB-428B-57EA-DCCC-C02F76A6AA80}"/>
              </a:ext>
            </a:extLst>
          </p:cNvPr>
          <p:cNvCxnSpPr>
            <a:cxnSpLocks/>
            <a:stCxn id="24" idx="0"/>
            <a:endCxn id="25" idx="3"/>
          </p:cNvCxnSpPr>
          <p:nvPr/>
        </p:nvCxnSpPr>
        <p:spPr>
          <a:xfrm rot="5400000" flipH="1" flipV="1">
            <a:off x="4981909" y="2435739"/>
            <a:ext cx="284906" cy="54857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E0E7E4-BF5B-3866-FC24-6F91B19C1A9E}"/>
              </a:ext>
            </a:extLst>
          </p:cNvPr>
          <p:cNvSpPr/>
          <p:nvPr/>
        </p:nvSpPr>
        <p:spPr>
          <a:xfrm>
            <a:off x="4572000" y="2605620"/>
            <a:ext cx="1049867" cy="701754"/>
          </a:xfrm>
          <a:custGeom>
            <a:avLst/>
            <a:gdLst>
              <a:gd name="connsiteX0" fmla="*/ 0 w 1049867"/>
              <a:gd name="connsiteY0" fmla="*/ 0 h 701754"/>
              <a:gd name="connsiteX1" fmla="*/ 1049867 w 1049867"/>
              <a:gd name="connsiteY1" fmla="*/ 0 h 701754"/>
              <a:gd name="connsiteX2" fmla="*/ 1049867 w 1049867"/>
              <a:gd name="connsiteY2" fmla="*/ 701754 h 701754"/>
              <a:gd name="connsiteX3" fmla="*/ 0 w 1049867"/>
              <a:gd name="connsiteY3" fmla="*/ 701754 h 701754"/>
              <a:gd name="connsiteX4" fmla="*/ 0 w 1049867"/>
              <a:gd name="connsiteY4" fmla="*/ 0 h 70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867" h="701754" extrusionOk="0">
                <a:moveTo>
                  <a:pt x="0" y="0"/>
                </a:moveTo>
                <a:cubicBezTo>
                  <a:pt x="109744" y="34209"/>
                  <a:pt x="757917" y="49522"/>
                  <a:pt x="1049867" y="0"/>
                </a:cubicBezTo>
                <a:cubicBezTo>
                  <a:pt x="996091" y="268982"/>
                  <a:pt x="1067430" y="362672"/>
                  <a:pt x="1049867" y="701754"/>
                </a:cubicBezTo>
                <a:cubicBezTo>
                  <a:pt x="849043" y="786928"/>
                  <a:pt x="422528" y="699505"/>
                  <a:pt x="0" y="701754"/>
                </a:cubicBezTo>
                <a:cubicBezTo>
                  <a:pt x="16135" y="461674"/>
                  <a:pt x="51766" y="263799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App(s)</a:t>
            </a:r>
            <a:endParaRPr lang="en-US" dirty="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5229AC2F-CFB5-06E5-AD35-D94E62C03055}"/>
              </a:ext>
            </a:extLst>
          </p:cNvPr>
          <p:cNvSpPr/>
          <p:nvPr/>
        </p:nvSpPr>
        <p:spPr>
          <a:xfrm>
            <a:off x="3590617" y="1266119"/>
            <a:ext cx="3385997" cy="1054595"/>
          </a:xfrm>
          <a:custGeom>
            <a:avLst/>
            <a:gdLst>
              <a:gd name="connsiteX0" fmla="*/ 0 w 3385997"/>
              <a:gd name="connsiteY0" fmla="*/ 263649 h 1054595"/>
              <a:gd name="connsiteX1" fmla="*/ 3122348 w 3385997"/>
              <a:gd name="connsiteY1" fmla="*/ 263649 h 1054595"/>
              <a:gd name="connsiteX2" fmla="*/ 3122348 w 3385997"/>
              <a:gd name="connsiteY2" fmla="*/ 1054595 h 1054595"/>
              <a:gd name="connsiteX3" fmla="*/ 0 w 3385997"/>
              <a:gd name="connsiteY3" fmla="*/ 1054595 h 1054595"/>
              <a:gd name="connsiteX4" fmla="*/ 0 w 3385997"/>
              <a:gd name="connsiteY4" fmla="*/ 263649 h 1054595"/>
              <a:gd name="connsiteX0" fmla="*/ 3122348 w 3385997"/>
              <a:gd name="connsiteY0" fmla="*/ 263649 h 1054595"/>
              <a:gd name="connsiteX1" fmla="*/ 3385997 w 3385997"/>
              <a:gd name="connsiteY1" fmla="*/ 0 h 1054595"/>
              <a:gd name="connsiteX2" fmla="*/ 3385997 w 3385997"/>
              <a:gd name="connsiteY2" fmla="*/ 790946 h 1054595"/>
              <a:gd name="connsiteX3" fmla="*/ 3122348 w 3385997"/>
              <a:gd name="connsiteY3" fmla="*/ 1054595 h 1054595"/>
              <a:gd name="connsiteX4" fmla="*/ 3122348 w 3385997"/>
              <a:gd name="connsiteY4" fmla="*/ 263649 h 1054595"/>
              <a:gd name="connsiteX0" fmla="*/ 0 w 3385997"/>
              <a:gd name="connsiteY0" fmla="*/ 263649 h 1054595"/>
              <a:gd name="connsiteX1" fmla="*/ 263649 w 3385997"/>
              <a:gd name="connsiteY1" fmla="*/ 0 h 1054595"/>
              <a:gd name="connsiteX2" fmla="*/ 3385997 w 3385997"/>
              <a:gd name="connsiteY2" fmla="*/ 0 h 1054595"/>
              <a:gd name="connsiteX3" fmla="*/ 3122348 w 3385997"/>
              <a:gd name="connsiteY3" fmla="*/ 263649 h 1054595"/>
              <a:gd name="connsiteX4" fmla="*/ 0 w 3385997"/>
              <a:gd name="connsiteY4" fmla="*/ 263649 h 1054595"/>
              <a:gd name="connsiteX0" fmla="*/ 0 w 3385997"/>
              <a:gd name="connsiteY0" fmla="*/ 263649 h 1054595"/>
              <a:gd name="connsiteX1" fmla="*/ 263649 w 3385997"/>
              <a:gd name="connsiteY1" fmla="*/ 0 h 1054595"/>
              <a:gd name="connsiteX2" fmla="*/ 3385997 w 3385997"/>
              <a:gd name="connsiteY2" fmla="*/ 0 h 1054595"/>
              <a:gd name="connsiteX3" fmla="*/ 3385997 w 3385997"/>
              <a:gd name="connsiteY3" fmla="*/ 790946 h 1054595"/>
              <a:gd name="connsiteX4" fmla="*/ 3122348 w 3385997"/>
              <a:gd name="connsiteY4" fmla="*/ 1054595 h 1054595"/>
              <a:gd name="connsiteX5" fmla="*/ 0 w 3385997"/>
              <a:gd name="connsiteY5" fmla="*/ 1054595 h 1054595"/>
              <a:gd name="connsiteX6" fmla="*/ 0 w 3385997"/>
              <a:gd name="connsiteY6" fmla="*/ 263649 h 1054595"/>
              <a:gd name="connsiteX7" fmla="*/ 0 w 3385997"/>
              <a:gd name="connsiteY7" fmla="*/ 263649 h 1054595"/>
              <a:gd name="connsiteX8" fmla="*/ 3122348 w 3385997"/>
              <a:gd name="connsiteY8" fmla="*/ 263649 h 1054595"/>
              <a:gd name="connsiteX9" fmla="*/ 3385997 w 3385997"/>
              <a:gd name="connsiteY9" fmla="*/ 0 h 1054595"/>
              <a:gd name="connsiteX10" fmla="*/ 3122348 w 3385997"/>
              <a:gd name="connsiteY10" fmla="*/ 263649 h 1054595"/>
              <a:gd name="connsiteX11" fmla="*/ 3122348 w 3385997"/>
              <a:gd name="connsiteY11" fmla="*/ 1054595 h 105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85997" h="1054595" stroke="0" extrusionOk="0">
                <a:moveTo>
                  <a:pt x="0" y="263649"/>
                </a:moveTo>
                <a:cubicBezTo>
                  <a:pt x="315246" y="382294"/>
                  <a:pt x="1685164" y="379661"/>
                  <a:pt x="3122348" y="263649"/>
                </a:cubicBezTo>
                <a:cubicBezTo>
                  <a:pt x="3100419" y="454288"/>
                  <a:pt x="3190639" y="712275"/>
                  <a:pt x="3122348" y="1054595"/>
                </a:cubicBezTo>
                <a:cubicBezTo>
                  <a:pt x="1882063" y="1189195"/>
                  <a:pt x="1220217" y="897399"/>
                  <a:pt x="0" y="1054595"/>
                </a:cubicBezTo>
                <a:cubicBezTo>
                  <a:pt x="-59143" y="705837"/>
                  <a:pt x="-58054" y="398177"/>
                  <a:pt x="0" y="263649"/>
                </a:cubicBezTo>
                <a:close/>
              </a:path>
              <a:path w="3385997" h="1054595" fill="darkenLess" stroke="0" extrusionOk="0">
                <a:moveTo>
                  <a:pt x="3122348" y="263649"/>
                </a:moveTo>
                <a:cubicBezTo>
                  <a:pt x="3217981" y="182132"/>
                  <a:pt x="3262204" y="131615"/>
                  <a:pt x="3385997" y="0"/>
                </a:cubicBezTo>
                <a:cubicBezTo>
                  <a:pt x="3351886" y="242097"/>
                  <a:pt x="3390702" y="648135"/>
                  <a:pt x="3385997" y="790946"/>
                </a:cubicBezTo>
                <a:cubicBezTo>
                  <a:pt x="3323697" y="858393"/>
                  <a:pt x="3184128" y="980178"/>
                  <a:pt x="3122348" y="1054595"/>
                </a:cubicBezTo>
                <a:cubicBezTo>
                  <a:pt x="3173526" y="876486"/>
                  <a:pt x="3190956" y="348429"/>
                  <a:pt x="3122348" y="263649"/>
                </a:cubicBezTo>
                <a:close/>
              </a:path>
              <a:path w="3385997" h="1054595" fill="lightenLess" stroke="0" extrusionOk="0">
                <a:moveTo>
                  <a:pt x="0" y="263649"/>
                </a:moveTo>
                <a:cubicBezTo>
                  <a:pt x="108786" y="172810"/>
                  <a:pt x="238372" y="60011"/>
                  <a:pt x="263649" y="0"/>
                </a:cubicBezTo>
                <a:cubicBezTo>
                  <a:pt x="763726" y="130954"/>
                  <a:pt x="1946898" y="43574"/>
                  <a:pt x="3385997" y="0"/>
                </a:cubicBezTo>
                <a:cubicBezTo>
                  <a:pt x="3246126" y="118824"/>
                  <a:pt x="3191755" y="181350"/>
                  <a:pt x="3122348" y="263649"/>
                </a:cubicBezTo>
                <a:cubicBezTo>
                  <a:pt x="2079044" y="113210"/>
                  <a:pt x="447807" y="349528"/>
                  <a:pt x="0" y="263649"/>
                </a:cubicBezTo>
                <a:close/>
              </a:path>
              <a:path w="3385997" h="1054595" fill="none" extrusionOk="0">
                <a:moveTo>
                  <a:pt x="0" y="263649"/>
                </a:moveTo>
                <a:cubicBezTo>
                  <a:pt x="11648" y="214476"/>
                  <a:pt x="237195" y="68524"/>
                  <a:pt x="263649" y="0"/>
                </a:cubicBezTo>
                <a:cubicBezTo>
                  <a:pt x="1219411" y="-155197"/>
                  <a:pt x="2787748" y="-163020"/>
                  <a:pt x="3385997" y="0"/>
                </a:cubicBezTo>
                <a:cubicBezTo>
                  <a:pt x="3443647" y="371801"/>
                  <a:pt x="3436919" y="697097"/>
                  <a:pt x="3385997" y="790946"/>
                </a:cubicBezTo>
                <a:cubicBezTo>
                  <a:pt x="3305584" y="887845"/>
                  <a:pt x="3215124" y="985498"/>
                  <a:pt x="3122348" y="1054595"/>
                </a:cubicBezTo>
                <a:cubicBezTo>
                  <a:pt x="1732641" y="1138212"/>
                  <a:pt x="1436716" y="1035509"/>
                  <a:pt x="0" y="1054595"/>
                </a:cubicBezTo>
                <a:cubicBezTo>
                  <a:pt x="26561" y="807896"/>
                  <a:pt x="67197" y="466524"/>
                  <a:pt x="0" y="263649"/>
                </a:cubicBezTo>
                <a:close/>
                <a:moveTo>
                  <a:pt x="0" y="263649"/>
                </a:moveTo>
                <a:cubicBezTo>
                  <a:pt x="718511" y="145338"/>
                  <a:pt x="2619269" y="364794"/>
                  <a:pt x="3122348" y="263649"/>
                </a:cubicBezTo>
                <a:cubicBezTo>
                  <a:pt x="3188728" y="223886"/>
                  <a:pt x="3363071" y="66903"/>
                  <a:pt x="3385997" y="0"/>
                </a:cubicBezTo>
                <a:moveTo>
                  <a:pt x="3122348" y="263649"/>
                </a:moveTo>
                <a:cubicBezTo>
                  <a:pt x="3129373" y="420879"/>
                  <a:pt x="3073003" y="751771"/>
                  <a:pt x="3122348" y="1054595"/>
                </a:cubicBezTo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halkduster" panose="03050602040202020205" pitchFamily="66" charset="77"/>
              </a:rPr>
              <a:t>Model</a:t>
            </a:r>
          </a:p>
          <a:p>
            <a:pPr algn="ctr"/>
            <a:r>
              <a:rPr lang="en-US" sz="2000" dirty="0">
                <a:solidFill>
                  <a:schemeClr val="accent6"/>
                </a:solidFill>
                <a:latin typeface="Chalkduster" panose="03050602040202020205" pitchFamily="66" charset="77"/>
              </a:rPr>
              <a:t>&lt;text-classification&gt;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9CFFE5-B577-72CA-9B9E-0C1217411B6F}"/>
              </a:ext>
            </a:extLst>
          </p:cNvPr>
          <p:cNvSpPr txBox="1"/>
          <p:nvPr/>
        </p:nvSpPr>
        <p:spPr>
          <a:xfrm>
            <a:off x="2975312" y="3661318"/>
            <a:ext cx="10498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halkduster" panose="03050602040202020205" pitchFamily="66" charset="77"/>
              </a:rPr>
              <a:t>=&gt;</a:t>
            </a:r>
            <a:endParaRPr lang="en-US" sz="4400" dirty="0"/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89E23A64-C1B0-B4AD-A971-BAB1A75478D9}"/>
              </a:ext>
            </a:extLst>
          </p:cNvPr>
          <p:cNvSpPr/>
          <p:nvPr/>
        </p:nvSpPr>
        <p:spPr>
          <a:xfrm>
            <a:off x="6253103" y="2571750"/>
            <a:ext cx="2263987" cy="1706720"/>
          </a:xfrm>
          <a:custGeom>
            <a:avLst/>
            <a:gdLst>
              <a:gd name="connsiteX0" fmla="*/ 0 w 2263987"/>
              <a:gd name="connsiteY0" fmla="*/ 0 h 1706720"/>
              <a:gd name="connsiteX1" fmla="*/ 543357 w 2263987"/>
              <a:gd name="connsiteY1" fmla="*/ 0 h 1706720"/>
              <a:gd name="connsiteX2" fmla="*/ 1041434 w 2263987"/>
              <a:gd name="connsiteY2" fmla="*/ 0 h 1706720"/>
              <a:gd name="connsiteX3" fmla="*/ 1652711 w 2263987"/>
              <a:gd name="connsiteY3" fmla="*/ 0 h 1706720"/>
              <a:gd name="connsiteX4" fmla="*/ 2263987 w 2263987"/>
              <a:gd name="connsiteY4" fmla="*/ 0 h 1706720"/>
              <a:gd name="connsiteX5" fmla="*/ 2263987 w 2263987"/>
              <a:gd name="connsiteY5" fmla="*/ 459864 h 1706720"/>
              <a:gd name="connsiteX6" fmla="*/ 2263987 w 2263987"/>
              <a:gd name="connsiteY6" fmla="*/ 905506 h 1706720"/>
              <a:gd name="connsiteX7" fmla="*/ 2263987 w 2263987"/>
              <a:gd name="connsiteY7" fmla="*/ 1422261 h 1706720"/>
              <a:gd name="connsiteX8" fmla="*/ 1979528 w 2263987"/>
              <a:gd name="connsiteY8" fmla="*/ 1706720 h 1706720"/>
              <a:gd name="connsiteX9" fmla="*/ 1544032 w 2263987"/>
              <a:gd name="connsiteY9" fmla="*/ 1706720 h 1706720"/>
              <a:gd name="connsiteX10" fmla="*/ 1068945 w 2263987"/>
              <a:gd name="connsiteY10" fmla="*/ 1706720 h 1706720"/>
              <a:gd name="connsiteX11" fmla="*/ 593858 w 2263987"/>
              <a:gd name="connsiteY11" fmla="*/ 1706720 h 1706720"/>
              <a:gd name="connsiteX12" fmla="*/ 0 w 2263987"/>
              <a:gd name="connsiteY12" fmla="*/ 1706720 h 1706720"/>
              <a:gd name="connsiteX13" fmla="*/ 0 w 2263987"/>
              <a:gd name="connsiteY13" fmla="*/ 1154881 h 1706720"/>
              <a:gd name="connsiteX14" fmla="*/ 0 w 2263987"/>
              <a:gd name="connsiteY14" fmla="*/ 585974 h 1706720"/>
              <a:gd name="connsiteX15" fmla="*/ 0 w 2263987"/>
              <a:gd name="connsiteY15" fmla="*/ 0 h 1706720"/>
              <a:gd name="connsiteX0" fmla="*/ 1979528 w 2263987"/>
              <a:gd name="connsiteY0" fmla="*/ 1706720 h 1706720"/>
              <a:gd name="connsiteX1" fmla="*/ 2036420 w 2263987"/>
              <a:gd name="connsiteY1" fmla="*/ 1479153 h 1706720"/>
              <a:gd name="connsiteX2" fmla="*/ 2263987 w 2263987"/>
              <a:gd name="connsiteY2" fmla="*/ 1422261 h 1706720"/>
              <a:gd name="connsiteX3" fmla="*/ 1979528 w 2263987"/>
              <a:gd name="connsiteY3" fmla="*/ 1706720 h 1706720"/>
              <a:gd name="connsiteX0" fmla="*/ 1979528 w 2263987"/>
              <a:gd name="connsiteY0" fmla="*/ 1706720 h 1706720"/>
              <a:gd name="connsiteX1" fmla="*/ 2036420 w 2263987"/>
              <a:gd name="connsiteY1" fmla="*/ 1479153 h 1706720"/>
              <a:gd name="connsiteX2" fmla="*/ 2263987 w 2263987"/>
              <a:gd name="connsiteY2" fmla="*/ 1422261 h 1706720"/>
              <a:gd name="connsiteX3" fmla="*/ 1979528 w 2263987"/>
              <a:gd name="connsiteY3" fmla="*/ 1706720 h 1706720"/>
              <a:gd name="connsiteX4" fmla="*/ 1464851 w 2263987"/>
              <a:gd name="connsiteY4" fmla="*/ 1706720 h 1706720"/>
              <a:gd name="connsiteX5" fmla="*/ 950173 w 2263987"/>
              <a:gd name="connsiteY5" fmla="*/ 1706720 h 1706720"/>
              <a:gd name="connsiteX6" fmla="*/ 455291 w 2263987"/>
              <a:gd name="connsiteY6" fmla="*/ 1706720 h 1706720"/>
              <a:gd name="connsiteX7" fmla="*/ 0 w 2263987"/>
              <a:gd name="connsiteY7" fmla="*/ 1706720 h 1706720"/>
              <a:gd name="connsiteX8" fmla="*/ 0 w 2263987"/>
              <a:gd name="connsiteY8" fmla="*/ 1103679 h 1706720"/>
              <a:gd name="connsiteX9" fmla="*/ 0 w 2263987"/>
              <a:gd name="connsiteY9" fmla="*/ 500638 h 1706720"/>
              <a:gd name="connsiteX10" fmla="*/ 0 w 2263987"/>
              <a:gd name="connsiteY10" fmla="*/ 0 h 1706720"/>
              <a:gd name="connsiteX11" fmla="*/ 588637 w 2263987"/>
              <a:gd name="connsiteY11" fmla="*/ 0 h 1706720"/>
              <a:gd name="connsiteX12" fmla="*/ 1177273 w 2263987"/>
              <a:gd name="connsiteY12" fmla="*/ 0 h 1706720"/>
              <a:gd name="connsiteX13" fmla="*/ 2263987 w 2263987"/>
              <a:gd name="connsiteY13" fmla="*/ 0 h 1706720"/>
              <a:gd name="connsiteX14" fmla="*/ 2263987 w 2263987"/>
              <a:gd name="connsiteY14" fmla="*/ 488310 h 1706720"/>
              <a:gd name="connsiteX15" fmla="*/ 2263987 w 2263987"/>
              <a:gd name="connsiteY15" fmla="*/ 948174 h 1706720"/>
              <a:gd name="connsiteX16" fmla="*/ 2263987 w 2263987"/>
              <a:gd name="connsiteY16" fmla="*/ 1422261 h 170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63987" h="1706720" stroke="0" extrusionOk="0">
                <a:moveTo>
                  <a:pt x="0" y="0"/>
                </a:moveTo>
                <a:cubicBezTo>
                  <a:pt x="193319" y="-61630"/>
                  <a:pt x="273274" y="12148"/>
                  <a:pt x="543357" y="0"/>
                </a:cubicBezTo>
                <a:cubicBezTo>
                  <a:pt x="813440" y="-12148"/>
                  <a:pt x="842292" y="24831"/>
                  <a:pt x="1041434" y="0"/>
                </a:cubicBezTo>
                <a:cubicBezTo>
                  <a:pt x="1240576" y="-24831"/>
                  <a:pt x="1355390" y="25767"/>
                  <a:pt x="1652711" y="0"/>
                </a:cubicBezTo>
                <a:cubicBezTo>
                  <a:pt x="1950032" y="-25767"/>
                  <a:pt x="2112964" y="53611"/>
                  <a:pt x="2263987" y="0"/>
                </a:cubicBezTo>
                <a:cubicBezTo>
                  <a:pt x="2298410" y="150132"/>
                  <a:pt x="2223964" y="342729"/>
                  <a:pt x="2263987" y="459864"/>
                </a:cubicBezTo>
                <a:cubicBezTo>
                  <a:pt x="2304010" y="576999"/>
                  <a:pt x="2252301" y="783467"/>
                  <a:pt x="2263987" y="905506"/>
                </a:cubicBezTo>
                <a:cubicBezTo>
                  <a:pt x="2275673" y="1027545"/>
                  <a:pt x="2206912" y="1247605"/>
                  <a:pt x="2263987" y="1422261"/>
                </a:cubicBezTo>
                <a:cubicBezTo>
                  <a:pt x="2170902" y="1551394"/>
                  <a:pt x="2013762" y="1617728"/>
                  <a:pt x="1979528" y="1706720"/>
                </a:cubicBezTo>
                <a:cubicBezTo>
                  <a:pt x="1798040" y="1740615"/>
                  <a:pt x="1707745" y="1681317"/>
                  <a:pt x="1544032" y="1706720"/>
                </a:cubicBezTo>
                <a:cubicBezTo>
                  <a:pt x="1380319" y="1732123"/>
                  <a:pt x="1280435" y="1687986"/>
                  <a:pt x="1068945" y="1706720"/>
                </a:cubicBezTo>
                <a:cubicBezTo>
                  <a:pt x="857455" y="1725454"/>
                  <a:pt x="814041" y="1653064"/>
                  <a:pt x="593858" y="1706720"/>
                </a:cubicBezTo>
                <a:cubicBezTo>
                  <a:pt x="373675" y="1760376"/>
                  <a:pt x="294589" y="1683332"/>
                  <a:pt x="0" y="1706720"/>
                </a:cubicBezTo>
                <a:cubicBezTo>
                  <a:pt x="-64348" y="1564202"/>
                  <a:pt x="33931" y="1412235"/>
                  <a:pt x="0" y="1154881"/>
                </a:cubicBezTo>
                <a:cubicBezTo>
                  <a:pt x="-33931" y="897527"/>
                  <a:pt x="27785" y="763257"/>
                  <a:pt x="0" y="585974"/>
                </a:cubicBezTo>
                <a:cubicBezTo>
                  <a:pt x="-27785" y="408691"/>
                  <a:pt x="67770" y="288116"/>
                  <a:pt x="0" y="0"/>
                </a:cubicBezTo>
                <a:close/>
              </a:path>
              <a:path w="2263987" h="1706720" fill="darkenLess" stroke="0" extrusionOk="0">
                <a:moveTo>
                  <a:pt x="1979528" y="1706720"/>
                </a:moveTo>
                <a:cubicBezTo>
                  <a:pt x="1978255" y="1654129"/>
                  <a:pt x="2018076" y="1571126"/>
                  <a:pt x="2036420" y="1479153"/>
                </a:cubicBezTo>
                <a:cubicBezTo>
                  <a:pt x="2132970" y="1427318"/>
                  <a:pt x="2195916" y="1451360"/>
                  <a:pt x="2263987" y="1422261"/>
                </a:cubicBezTo>
                <a:cubicBezTo>
                  <a:pt x="2170050" y="1543973"/>
                  <a:pt x="2069558" y="1552980"/>
                  <a:pt x="1979528" y="1706720"/>
                </a:cubicBezTo>
                <a:close/>
              </a:path>
              <a:path w="2263987" h="1706720" fill="none" extrusionOk="0">
                <a:moveTo>
                  <a:pt x="1979528" y="1706720"/>
                </a:moveTo>
                <a:cubicBezTo>
                  <a:pt x="1972331" y="1642644"/>
                  <a:pt x="2024892" y="1574145"/>
                  <a:pt x="2036420" y="1479153"/>
                </a:cubicBezTo>
                <a:cubicBezTo>
                  <a:pt x="2113922" y="1437636"/>
                  <a:pt x="2218429" y="1435394"/>
                  <a:pt x="2263987" y="1422261"/>
                </a:cubicBezTo>
                <a:cubicBezTo>
                  <a:pt x="2156580" y="1551981"/>
                  <a:pt x="2049224" y="1576544"/>
                  <a:pt x="1979528" y="1706720"/>
                </a:cubicBezTo>
                <a:cubicBezTo>
                  <a:pt x="1772090" y="1715505"/>
                  <a:pt x="1615191" y="1664071"/>
                  <a:pt x="1464851" y="1706720"/>
                </a:cubicBezTo>
                <a:cubicBezTo>
                  <a:pt x="1314511" y="1749369"/>
                  <a:pt x="1191803" y="1659986"/>
                  <a:pt x="950173" y="1706720"/>
                </a:cubicBezTo>
                <a:cubicBezTo>
                  <a:pt x="708543" y="1753454"/>
                  <a:pt x="662199" y="1696728"/>
                  <a:pt x="455291" y="1706720"/>
                </a:cubicBezTo>
                <a:cubicBezTo>
                  <a:pt x="248383" y="1716712"/>
                  <a:pt x="167029" y="1676369"/>
                  <a:pt x="0" y="1706720"/>
                </a:cubicBezTo>
                <a:cubicBezTo>
                  <a:pt x="-60426" y="1488173"/>
                  <a:pt x="42629" y="1259695"/>
                  <a:pt x="0" y="1103679"/>
                </a:cubicBezTo>
                <a:cubicBezTo>
                  <a:pt x="-42629" y="947663"/>
                  <a:pt x="12404" y="678284"/>
                  <a:pt x="0" y="500638"/>
                </a:cubicBezTo>
                <a:cubicBezTo>
                  <a:pt x="-12404" y="322992"/>
                  <a:pt x="40795" y="227567"/>
                  <a:pt x="0" y="0"/>
                </a:cubicBezTo>
                <a:cubicBezTo>
                  <a:pt x="217983" y="-11807"/>
                  <a:pt x="391197" y="24704"/>
                  <a:pt x="588637" y="0"/>
                </a:cubicBezTo>
                <a:cubicBezTo>
                  <a:pt x="786077" y="-24704"/>
                  <a:pt x="962611" y="13807"/>
                  <a:pt x="1177273" y="0"/>
                </a:cubicBezTo>
                <a:cubicBezTo>
                  <a:pt x="1391935" y="-13807"/>
                  <a:pt x="1934363" y="26798"/>
                  <a:pt x="2263987" y="0"/>
                </a:cubicBezTo>
                <a:cubicBezTo>
                  <a:pt x="2271108" y="135564"/>
                  <a:pt x="2254324" y="310960"/>
                  <a:pt x="2263987" y="488310"/>
                </a:cubicBezTo>
                <a:cubicBezTo>
                  <a:pt x="2273650" y="665660"/>
                  <a:pt x="2234761" y="837494"/>
                  <a:pt x="2263987" y="948174"/>
                </a:cubicBezTo>
                <a:cubicBezTo>
                  <a:pt x="2293213" y="1058854"/>
                  <a:pt x="2211152" y="1312956"/>
                  <a:pt x="2263987" y="1422261"/>
                </a:cubicBezTo>
              </a:path>
              <a:path w="2263987" h="1706720" fill="none" stroke="0" extrusionOk="0">
                <a:moveTo>
                  <a:pt x="1979528" y="1706720"/>
                </a:moveTo>
                <a:cubicBezTo>
                  <a:pt x="1970454" y="1640137"/>
                  <a:pt x="2037073" y="1559510"/>
                  <a:pt x="2036420" y="1479153"/>
                </a:cubicBezTo>
                <a:cubicBezTo>
                  <a:pt x="2112976" y="1438507"/>
                  <a:pt x="2171694" y="1447212"/>
                  <a:pt x="2263987" y="1422261"/>
                </a:cubicBezTo>
                <a:cubicBezTo>
                  <a:pt x="2209347" y="1536814"/>
                  <a:pt x="2022888" y="1623288"/>
                  <a:pt x="1979528" y="1706720"/>
                </a:cubicBezTo>
                <a:cubicBezTo>
                  <a:pt x="1819829" y="1752769"/>
                  <a:pt x="1579768" y="1698966"/>
                  <a:pt x="1445055" y="1706720"/>
                </a:cubicBezTo>
                <a:cubicBezTo>
                  <a:pt x="1310342" y="1714474"/>
                  <a:pt x="1144907" y="1686652"/>
                  <a:pt x="930378" y="1706720"/>
                </a:cubicBezTo>
                <a:cubicBezTo>
                  <a:pt x="715849" y="1726788"/>
                  <a:pt x="575226" y="1660741"/>
                  <a:pt x="475087" y="1706720"/>
                </a:cubicBezTo>
                <a:cubicBezTo>
                  <a:pt x="374948" y="1752699"/>
                  <a:pt x="165029" y="1663769"/>
                  <a:pt x="0" y="1706720"/>
                </a:cubicBezTo>
                <a:cubicBezTo>
                  <a:pt x="-29812" y="1578521"/>
                  <a:pt x="58175" y="1361870"/>
                  <a:pt x="0" y="1189015"/>
                </a:cubicBezTo>
                <a:cubicBezTo>
                  <a:pt x="-58175" y="1016161"/>
                  <a:pt x="55376" y="883951"/>
                  <a:pt x="0" y="654243"/>
                </a:cubicBezTo>
                <a:cubicBezTo>
                  <a:pt x="-55376" y="424535"/>
                  <a:pt x="58949" y="254445"/>
                  <a:pt x="0" y="0"/>
                </a:cubicBezTo>
                <a:cubicBezTo>
                  <a:pt x="125534" y="-27915"/>
                  <a:pt x="326643" y="10456"/>
                  <a:pt x="611276" y="0"/>
                </a:cubicBezTo>
                <a:cubicBezTo>
                  <a:pt x="895909" y="-10456"/>
                  <a:pt x="884699" y="59187"/>
                  <a:pt x="1131994" y="0"/>
                </a:cubicBezTo>
                <a:cubicBezTo>
                  <a:pt x="1379289" y="-59187"/>
                  <a:pt x="1567563" y="12673"/>
                  <a:pt x="1720630" y="0"/>
                </a:cubicBezTo>
                <a:cubicBezTo>
                  <a:pt x="1873697" y="-12673"/>
                  <a:pt x="2126032" y="7928"/>
                  <a:pt x="2263987" y="0"/>
                </a:cubicBezTo>
                <a:cubicBezTo>
                  <a:pt x="2287466" y="131423"/>
                  <a:pt x="2229866" y="349887"/>
                  <a:pt x="2263987" y="474087"/>
                </a:cubicBezTo>
                <a:cubicBezTo>
                  <a:pt x="2298108" y="598287"/>
                  <a:pt x="2212431" y="746781"/>
                  <a:pt x="2263987" y="948174"/>
                </a:cubicBezTo>
                <a:cubicBezTo>
                  <a:pt x="2315543" y="1149567"/>
                  <a:pt x="2239282" y="1297283"/>
                  <a:pt x="2263987" y="1422261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  <a:latin typeface="Chalkduster" panose="03050602040202020205" pitchFamily="66" charset="77"/>
            </a:endParaRPr>
          </a:p>
          <a:p>
            <a:pPr algn="ctr"/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Text classification </a:t>
            </a:r>
            <a:r>
              <a:rPr lang="en-US" dirty="0">
                <a:solidFill>
                  <a:schemeClr val="tx2"/>
                </a:solidFill>
                <a:latin typeface="Chalkduster" panose="03050602040202020205" pitchFamily="66" charset="77"/>
              </a:rPr>
              <a:t>determine sentiment such as</a:t>
            </a:r>
          </a:p>
          <a:p>
            <a:pPr algn="ctr"/>
            <a:r>
              <a:rPr lang="en-US" i="1" dirty="0">
                <a:solidFill>
                  <a:srgbClr val="FF0000"/>
                </a:solidFill>
                <a:effectLst/>
              </a:rPr>
              <a:t>VERY_NEGATIVE</a:t>
            </a:r>
            <a:r>
              <a:rPr lang="en-US" dirty="0">
                <a:solidFill>
                  <a:srgbClr val="FF0000"/>
                </a:solidFill>
                <a:effectLst/>
              </a:rPr>
              <a:t>,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r>
              <a:rPr lang="en-US" i="1" dirty="0">
                <a:solidFill>
                  <a:srgbClr val="FF0000"/>
                </a:solidFill>
                <a:effectLst/>
              </a:rPr>
              <a:t>NEGATIVE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br>
              <a:rPr lang="en-US" dirty="0">
                <a:solidFill>
                  <a:schemeClr val="tx2"/>
                </a:solidFill>
                <a:effectLst/>
              </a:rPr>
            </a:br>
            <a:r>
              <a:rPr lang="en-US" i="1" dirty="0">
                <a:solidFill>
                  <a:schemeClr val="tx2"/>
                </a:solidFill>
                <a:effectLst/>
              </a:rPr>
              <a:t>NEUTRAL</a:t>
            </a:r>
            <a:r>
              <a:rPr lang="en-US" i="1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  <a:effectLst/>
              </a:rPr>
              <a:t>POSITIVE</a:t>
            </a:r>
            <a:br>
              <a:rPr lang="en-US" dirty="0">
                <a:solidFill>
                  <a:srgbClr val="00B050"/>
                </a:solidFill>
                <a:effectLst/>
              </a:rPr>
            </a:br>
            <a:r>
              <a:rPr lang="en-US" i="1" dirty="0">
                <a:solidFill>
                  <a:srgbClr val="00B050"/>
                </a:solidFill>
                <a:effectLst/>
              </a:rPr>
              <a:t>VERY_POSTIVE</a:t>
            </a:r>
            <a:endParaRPr lang="en-US" dirty="0">
              <a:solidFill>
                <a:srgbClr val="00B050"/>
              </a:solidFill>
              <a:effectLst/>
            </a:endParaRP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3823D10-31AE-98BE-52FB-F6B28888771C}"/>
              </a:ext>
            </a:extLst>
          </p:cNvPr>
          <p:cNvCxnSpPr>
            <a:cxnSpLocks/>
            <a:stCxn id="25" idx="5"/>
            <a:endCxn id="47" idx="0"/>
          </p:cNvCxnSpPr>
          <p:nvPr/>
        </p:nvCxnSpPr>
        <p:spPr>
          <a:xfrm>
            <a:off x="6976614" y="1661592"/>
            <a:ext cx="408483" cy="910158"/>
          </a:xfrm>
          <a:prstGeom prst="curvedConnector2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9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19</a:t>
            </a:fld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Graphic 2" descr="Open envelope with solid fill">
            <a:extLst>
              <a:ext uri="{FF2B5EF4-FFF2-40B4-BE49-F238E27FC236}">
                <a16:creationId xmlns:a16="http://schemas.microsoft.com/office/drawing/2014/main" id="{54E4F4C3-0857-70C2-DE81-D0CCB1C9A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3937" y="184645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0EFA0A-8F63-0DC9-0FAC-D381A0C7CF56}"/>
              </a:ext>
            </a:extLst>
          </p:cNvPr>
          <p:cNvSpPr txBox="1"/>
          <p:nvPr/>
        </p:nvSpPr>
        <p:spPr>
          <a:xfrm>
            <a:off x="173615" y="29892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Chalkduster" panose="03050602040202020205" pitchFamily="66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6087C-5E68-FE04-870F-760A04E69A85}"/>
              </a:ext>
            </a:extLst>
          </p:cNvPr>
          <p:cNvSpPr txBox="1"/>
          <p:nvPr/>
        </p:nvSpPr>
        <p:spPr>
          <a:xfrm>
            <a:off x="984349" y="2898572"/>
            <a:ext cx="125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I love my wife</a:t>
            </a:r>
          </a:p>
        </p:txBody>
      </p:sp>
      <p:sp>
        <p:nvSpPr>
          <p:cNvPr id="4" name="Google Shape;206;p30">
            <a:extLst>
              <a:ext uri="{FF2B5EF4-FFF2-40B4-BE49-F238E27FC236}">
                <a16:creationId xmlns:a16="http://schemas.microsoft.com/office/drawing/2014/main" id="{BF82EC5F-33D6-53ED-592E-98CDC9A70BDE}"/>
              </a:ext>
            </a:extLst>
          </p:cNvPr>
          <p:cNvSpPr txBox="1"/>
          <p:nvPr/>
        </p:nvSpPr>
        <p:spPr>
          <a:xfrm>
            <a:off x="208716" y="547651"/>
            <a:ext cx="6300725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accent6"/>
                </a:solidFill>
                <a:latin typeface="Chalkduster" panose="03050602040202020205" pitchFamily="66" charset="77"/>
                <a:ea typeface="Manrope"/>
                <a:cs typeface="Manrope"/>
                <a:sym typeface="Manrope"/>
              </a:rPr>
              <a:t>How to perform sentiment analysis?</a:t>
            </a:r>
            <a:endParaRPr sz="1800" b="1" i="1" dirty="0">
              <a:solidFill>
                <a:schemeClr val="accent6"/>
              </a:solidFill>
              <a:latin typeface="Chalkduster" panose="03050602040202020205" pitchFamily="66" charset="77"/>
              <a:ea typeface="Manrope"/>
              <a:cs typeface="Manrope"/>
              <a:sym typeface="Manrope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BFEFBBE-B55C-A869-B0B6-A0DB06CF7F4E}"/>
              </a:ext>
            </a:extLst>
          </p:cNvPr>
          <p:cNvSpPr/>
          <p:nvPr/>
        </p:nvSpPr>
        <p:spPr>
          <a:xfrm>
            <a:off x="3628715" y="1675466"/>
            <a:ext cx="1122629" cy="641607"/>
          </a:xfrm>
          <a:custGeom>
            <a:avLst/>
            <a:gdLst>
              <a:gd name="connsiteX0" fmla="*/ 0 w 1122629"/>
              <a:gd name="connsiteY0" fmla="*/ 160402 h 641607"/>
              <a:gd name="connsiteX1" fmla="*/ 962227 w 1122629"/>
              <a:gd name="connsiteY1" fmla="*/ 160402 h 641607"/>
              <a:gd name="connsiteX2" fmla="*/ 962227 w 1122629"/>
              <a:gd name="connsiteY2" fmla="*/ 641607 h 641607"/>
              <a:gd name="connsiteX3" fmla="*/ 0 w 1122629"/>
              <a:gd name="connsiteY3" fmla="*/ 641607 h 641607"/>
              <a:gd name="connsiteX4" fmla="*/ 0 w 1122629"/>
              <a:gd name="connsiteY4" fmla="*/ 160402 h 641607"/>
              <a:gd name="connsiteX0" fmla="*/ 962227 w 1122629"/>
              <a:gd name="connsiteY0" fmla="*/ 160402 h 641607"/>
              <a:gd name="connsiteX1" fmla="*/ 1122629 w 1122629"/>
              <a:gd name="connsiteY1" fmla="*/ 0 h 641607"/>
              <a:gd name="connsiteX2" fmla="*/ 1122629 w 1122629"/>
              <a:gd name="connsiteY2" fmla="*/ 481205 h 641607"/>
              <a:gd name="connsiteX3" fmla="*/ 962227 w 1122629"/>
              <a:gd name="connsiteY3" fmla="*/ 641607 h 641607"/>
              <a:gd name="connsiteX4" fmla="*/ 962227 w 1122629"/>
              <a:gd name="connsiteY4" fmla="*/ 160402 h 641607"/>
              <a:gd name="connsiteX0" fmla="*/ 0 w 1122629"/>
              <a:gd name="connsiteY0" fmla="*/ 160402 h 641607"/>
              <a:gd name="connsiteX1" fmla="*/ 160402 w 1122629"/>
              <a:gd name="connsiteY1" fmla="*/ 0 h 641607"/>
              <a:gd name="connsiteX2" fmla="*/ 1122629 w 1122629"/>
              <a:gd name="connsiteY2" fmla="*/ 0 h 641607"/>
              <a:gd name="connsiteX3" fmla="*/ 962227 w 1122629"/>
              <a:gd name="connsiteY3" fmla="*/ 160402 h 641607"/>
              <a:gd name="connsiteX4" fmla="*/ 0 w 1122629"/>
              <a:gd name="connsiteY4" fmla="*/ 160402 h 641607"/>
              <a:gd name="connsiteX0" fmla="*/ 0 w 1122629"/>
              <a:gd name="connsiteY0" fmla="*/ 160402 h 641607"/>
              <a:gd name="connsiteX1" fmla="*/ 160402 w 1122629"/>
              <a:gd name="connsiteY1" fmla="*/ 0 h 641607"/>
              <a:gd name="connsiteX2" fmla="*/ 1122629 w 1122629"/>
              <a:gd name="connsiteY2" fmla="*/ 0 h 641607"/>
              <a:gd name="connsiteX3" fmla="*/ 1122629 w 1122629"/>
              <a:gd name="connsiteY3" fmla="*/ 481205 h 641607"/>
              <a:gd name="connsiteX4" fmla="*/ 962227 w 1122629"/>
              <a:gd name="connsiteY4" fmla="*/ 641607 h 641607"/>
              <a:gd name="connsiteX5" fmla="*/ 0 w 1122629"/>
              <a:gd name="connsiteY5" fmla="*/ 641607 h 641607"/>
              <a:gd name="connsiteX6" fmla="*/ 0 w 1122629"/>
              <a:gd name="connsiteY6" fmla="*/ 160402 h 641607"/>
              <a:gd name="connsiteX7" fmla="*/ 0 w 1122629"/>
              <a:gd name="connsiteY7" fmla="*/ 160402 h 641607"/>
              <a:gd name="connsiteX8" fmla="*/ 962227 w 1122629"/>
              <a:gd name="connsiteY8" fmla="*/ 160402 h 641607"/>
              <a:gd name="connsiteX9" fmla="*/ 1122629 w 1122629"/>
              <a:gd name="connsiteY9" fmla="*/ 0 h 641607"/>
              <a:gd name="connsiteX10" fmla="*/ 962227 w 1122629"/>
              <a:gd name="connsiteY10" fmla="*/ 160402 h 641607"/>
              <a:gd name="connsiteX11" fmla="*/ 962227 w 1122629"/>
              <a:gd name="connsiteY11" fmla="*/ 641607 h 64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22629" h="641607" stroke="0" extrusionOk="0">
                <a:moveTo>
                  <a:pt x="0" y="160402"/>
                </a:moveTo>
                <a:cubicBezTo>
                  <a:pt x="211353" y="83451"/>
                  <a:pt x="596005" y="204179"/>
                  <a:pt x="962227" y="160402"/>
                </a:cubicBezTo>
                <a:cubicBezTo>
                  <a:pt x="965676" y="230065"/>
                  <a:pt x="937481" y="464741"/>
                  <a:pt x="962227" y="641607"/>
                </a:cubicBezTo>
                <a:cubicBezTo>
                  <a:pt x="753263" y="588807"/>
                  <a:pt x="266368" y="696332"/>
                  <a:pt x="0" y="641607"/>
                </a:cubicBezTo>
                <a:cubicBezTo>
                  <a:pt x="-7374" y="448700"/>
                  <a:pt x="34344" y="231041"/>
                  <a:pt x="0" y="160402"/>
                </a:cubicBezTo>
                <a:close/>
              </a:path>
              <a:path w="1122629" h="641607" fill="darkenLess" stroke="0" extrusionOk="0">
                <a:moveTo>
                  <a:pt x="962227" y="160402"/>
                </a:moveTo>
                <a:cubicBezTo>
                  <a:pt x="987896" y="111452"/>
                  <a:pt x="1088220" y="12858"/>
                  <a:pt x="1122629" y="0"/>
                </a:cubicBezTo>
                <a:cubicBezTo>
                  <a:pt x="1083841" y="112433"/>
                  <a:pt x="1152782" y="410973"/>
                  <a:pt x="1122629" y="481205"/>
                </a:cubicBezTo>
                <a:cubicBezTo>
                  <a:pt x="1035578" y="540933"/>
                  <a:pt x="989472" y="600271"/>
                  <a:pt x="962227" y="641607"/>
                </a:cubicBezTo>
                <a:cubicBezTo>
                  <a:pt x="990291" y="525065"/>
                  <a:pt x="1003312" y="246331"/>
                  <a:pt x="962227" y="160402"/>
                </a:cubicBezTo>
                <a:close/>
              </a:path>
              <a:path w="1122629" h="641607" fill="lightenLess" stroke="0" extrusionOk="0">
                <a:moveTo>
                  <a:pt x="0" y="160402"/>
                </a:moveTo>
                <a:cubicBezTo>
                  <a:pt x="61421" y="90056"/>
                  <a:pt x="102774" y="35731"/>
                  <a:pt x="160402" y="0"/>
                </a:cubicBezTo>
                <a:cubicBezTo>
                  <a:pt x="520980" y="-1245"/>
                  <a:pt x="825806" y="52213"/>
                  <a:pt x="1122629" y="0"/>
                </a:cubicBezTo>
                <a:cubicBezTo>
                  <a:pt x="1088912" y="5918"/>
                  <a:pt x="972038" y="137281"/>
                  <a:pt x="962227" y="160402"/>
                </a:cubicBezTo>
                <a:cubicBezTo>
                  <a:pt x="600787" y="74490"/>
                  <a:pt x="174301" y="166160"/>
                  <a:pt x="0" y="160402"/>
                </a:cubicBezTo>
                <a:close/>
              </a:path>
              <a:path w="1122629" h="641607" fill="none" extrusionOk="0">
                <a:moveTo>
                  <a:pt x="0" y="160402"/>
                </a:moveTo>
                <a:cubicBezTo>
                  <a:pt x="77713" y="80375"/>
                  <a:pt x="112339" y="67623"/>
                  <a:pt x="160402" y="0"/>
                </a:cubicBezTo>
                <a:cubicBezTo>
                  <a:pt x="288318" y="27263"/>
                  <a:pt x="876830" y="-85468"/>
                  <a:pt x="1122629" y="0"/>
                </a:cubicBezTo>
                <a:cubicBezTo>
                  <a:pt x="1111355" y="193986"/>
                  <a:pt x="1083158" y="421327"/>
                  <a:pt x="1122629" y="481205"/>
                </a:cubicBezTo>
                <a:cubicBezTo>
                  <a:pt x="1072622" y="540026"/>
                  <a:pt x="1014247" y="597687"/>
                  <a:pt x="962227" y="641607"/>
                </a:cubicBezTo>
                <a:cubicBezTo>
                  <a:pt x="546652" y="671906"/>
                  <a:pt x="417949" y="611002"/>
                  <a:pt x="0" y="641607"/>
                </a:cubicBezTo>
                <a:cubicBezTo>
                  <a:pt x="-19992" y="401776"/>
                  <a:pt x="-13525" y="228842"/>
                  <a:pt x="0" y="160402"/>
                </a:cubicBezTo>
                <a:close/>
                <a:moveTo>
                  <a:pt x="0" y="160402"/>
                </a:moveTo>
                <a:cubicBezTo>
                  <a:pt x="299399" y="216178"/>
                  <a:pt x="488202" y="214320"/>
                  <a:pt x="962227" y="160402"/>
                </a:cubicBezTo>
                <a:cubicBezTo>
                  <a:pt x="995926" y="102691"/>
                  <a:pt x="1047023" y="83337"/>
                  <a:pt x="1122629" y="0"/>
                </a:cubicBezTo>
                <a:moveTo>
                  <a:pt x="962227" y="160402"/>
                </a:moveTo>
                <a:cubicBezTo>
                  <a:pt x="944778" y="312047"/>
                  <a:pt x="927118" y="412279"/>
                  <a:pt x="962227" y="641607"/>
                </a:cubicBezTo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halkduster" panose="03050602040202020205" pitchFamily="66" charset="77"/>
              </a:rPr>
              <a:t>Models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93EFEFB-428B-57EA-DCCC-C02F76A6AA80}"/>
              </a:ext>
            </a:extLst>
          </p:cNvPr>
          <p:cNvCxnSpPr>
            <a:cxnSpLocks/>
            <a:stCxn id="24" idx="0"/>
            <a:endCxn id="7" idx="3"/>
          </p:cNvCxnSpPr>
          <p:nvPr/>
        </p:nvCxnSpPr>
        <p:spPr>
          <a:xfrm rot="16200000" flipV="1">
            <a:off x="3945423" y="2481479"/>
            <a:ext cx="354156" cy="25344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E0E7E4-BF5B-3866-FC24-6F91B19C1A9E}"/>
              </a:ext>
            </a:extLst>
          </p:cNvPr>
          <p:cNvSpPr/>
          <p:nvPr/>
        </p:nvSpPr>
        <p:spPr>
          <a:xfrm>
            <a:off x="3610239" y="2671229"/>
            <a:ext cx="1049867" cy="701754"/>
          </a:xfrm>
          <a:custGeom>
            <a:avLst/>
            <a:gdLst>
              <a:gd name="connsiteX0" fmla="*/ 0 w 1049867"/>
              <a:gd name="connsiteY0" fmla="*/ 0 h 701754"/>
              <a:gd name="connsiteX1" fmla="*/ 1049867 w 1049867"/>
              <a:gd name="connsiteY1" fmla="*/ 0 h 701754"/>
              <a:gd name="connsiteX2" fmla="*/ 1049867 w 1049867"/>
              <a:gd name="connsiteY2" fmla="*/ 701754 h 701754"/>
              <a:gd name="connsiteX3" fmla="*/ 0 w 1049867"/>
              <a:gd name="connsiteY3" fmla="*/ 701754 h 701754"/>
              <a:gd name="connsiteX4" fmla="*/ 0 w 1049867"/>
              <a:gd name="connsiteY4" fmla="*/ 0 h 70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867" h="701754" extrusionOk="0">
                <a:moveTo>
                  <a:pt x="0" y="0"/>
                </a:moveTo>
                <a:cubicBezTo>
                  <a:pt x="109744" y="34209"/>
                  <a:pt x="757917" y="49522"/>
                  <a:pt x="1049867" y="0"/>
                </a:cubicBezTo>
                <a:cubicBezTo>
                  <a:pt x="996091" y="268982"/>
                  <a:pt x="1067430" y="362672"/>
                  <a:pt x="1049867" y="701754"/>
                </a:cubicBezTo>
                <a:cubicBezTo>
                  <a:pt x="849043" y="786928"/>
                  <a:pt x="422528" y="699505"/>
                  <a:pt x="0" y="701754"/>
                </a:cubicBezTo>
                <a:cubicBezTo>
                  <a:pt x="16135" y="461674"/>
                  <a:pt x="51766" y="263799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App(s)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1BFB0D-E8FF-3974-05AA-33EBF7D4A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584" y="2622044"/>
            <a:ext cx="3786914" cy="1301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E4897F-18BA-1840-F509-4EC795651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368" y="1724196"/>
            <a:ext cx="2273300" cy="71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80F04-5490-7EE7-EFE9-20A430D5A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9330" y="3658532"/>
            <a:ext cx="1040997" cy="9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4629206" y="1800032"/>
            <a:ext cx="3369900" cy="36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Gregory Green</a:t>
            </a:r>
            <a:endParaRPr sz="2400" b="1" i="0" u="none" strike="noStrike" cap="none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4572000" y="2571750"/>
            <a:ext cx="3975900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Principal Solution Architect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Manrope Medium"/>
                <a:ea typeface="Space Grotesk"/>
                <a:cs typeface="Space Grotesk"/>
                <a:sym typeface="Manrope Medium"/>
              </a:rPr>
              <a:t>VMware By Broadcom</a:t>
            </a:r>
            <a:endParaRPr b="1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725050" y="645725"/>
            <a:ext cx="3000000" cy="5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introduction</a:t>
            </a:r>
            <a:endParaRPr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100" name="Picture 4" descr="Gregory Green">
            <a:extLst>
              <a:ext uri="{FF2B5EF4-FFF2-40B4-BE49-F238E27FC236}">
                <a16:creationId xmlns:a16="http://schemas.microsoft.com/office/drawing/2014/main" id="{C9FE9C1D-7AF3-6B48-5B5E-F8D4C9D2C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0" y="1061225"/>
            <a:ext cx="3369900" cy="33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827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20</a:t>
            </a:fld>
            <a:endParaRPr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709FBD-9F79-A6BC-4033-CC44A5305E31}"/>
              </a:ext>
            </a:extLst>
          </p:cNvPr>
          <p:cNvGrpSpPr/>
          <p:nvPr/>
        </p:nvGrpSpPr>
        <p:grpSpPr>
          <a:xfrm>
            <a:off x="2962343" y="2937771"/>
            <a:ext cx="1698771" cy="1437620"/>
            <a:chOff x="1128320" y="1914019"/>
            <a:chExt cx="1698771" cy="1437620"/>
          </a:xfrm>
        </p:grpSpPr>
        <p:pic>
          <p:nvPicPr>
            <p:cNvPr id="4" name="Graphic 3" descr="Database with solid fill">
              <a:extLst>
                <a:ext uri="{FF2B5EF4-FFF2-40B4-BE49-F238E27FC236}">
                  <a16:creationId xmlns:a16="http://schemas.microsoft.com/office/drawing/2014/main" id="{D0300FFA-4F7F-0654-69B1-438ED7B1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520506" y="1521833"/>
              <a:ext cx="914400" cy="169877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051C7F-BF4C-5227-61D4-899495F4636F}"/>
                </a:ext>
              </a:extLst>
            </p:cNvPr>
            <p:cNvSpPr txBox="1"/>
            <p:nvPr/>
          </p:nvSpPr>
          <p:spPr>
            <a:xfrm>
              <a:off x="1451523" y="2828419"/>
              <a:ext cx="10651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Event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Broker</a:t>
              </a:r>
              <a:endParaRPr lang="en-US" dirty="0"/>
            </a:p>
          </p:txBody>
        </p:sp>
      </p:grpSp>
      <p:pic>
        <p:nvPicPr>
          <p:cNvPr id="12" name="Graphic 11" descr="Open envelope with solid fill">
            <a:extLst>
              <a:ext uri="{FF2B5EF4-FFF2-40B4-BE49-F238E27FC236}">
                <a16:creationId xmlns:a16="http://schemas.microsoft.com/office/drawing/2014/main" id="{708C78A1-FE7A-9A82-E679-B6A0B7ECE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2969" y="2390293"/>
            <a:ext cx="578841" cy="578841"/>
          </a:xfrm>
          <a:prstGeom prst="rect">
            <a:avLst/>
          </a:prstGeom>
        </p:spPr>
      </p:pic>
      <p:sp>
        <p:nvSpPr>
          <p:cNvPr id="14" name="Google Shape;206;p30">
            <a:extLst>
              <a:ext uri="{FF2B5EF4-FFF2-40B4-BE49-F238E27FC236}">
                <a16:creationId xmlns:a16="http://schemas.microsoft.com/office/drawing/2014/main" id="{EC8FFC1E-6EDA-E3AF-4F45-622A21777884}"/>
              </a:ext>
            </a:extLst>
          </p:cNvPr>
          <p:cNvSpPr txBox="1"/>
          <p:nvPr/>
        </p:nvSpPr>
        <p:spPr>
          <a:xfrm>
            <a:off x="208717" y="547651"/>
            <a:ext cx="5384610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Event Broker – Data Service</a:t>
            </a:r>
            <a:endParaRPr sz="2800" b="1" i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EDF3BAD2-603D-E0CA-A0AE-31D3A245ED4A}"/>
              </a:ext>
            </a:extLst>
          </p:cNvPr>
          <p:cNvSpPr/>
          <p:nvPr/>
        </p:nvSpPr>
        <p:spPr>
          <a:xfrm>
            <a:off x="446339" y="2444809"/>
            <a:ext cx="2137454" cy="1782922"/>
          </a:xfrm>
          <a:custGeom>
            <a:avLst/>
            <a:gdLst>
              <a:gd name="connsiteX0" fmla="*/ 0 w 2137454"/>
              <a:gd name="connsiteY0" fmla="*/ 0 h 1782922"/>
              <a:gd name="connsiteX1" fmla="*/ 512989 w 2137454"/>
              <a:gd name="connsiteY1" fmla="*/ 0 h 1782922"/>
              <a:gd name="connsiteX2" fmla="*/ 983229 w 2137454"/>
              <a:gd name="connsiteY2" fmla="*/ 0 h 1782922"/>
              <a:gd name="connsiteX3" fmla="*/ 1560341 w 2137454"/>
              <a:gd name="connsiteY3" fmla="*/ 0 h 1782922"/>
              <a:gd name="connsiteX4" fmla="*/ 2137454 w 2137454"/>
              <a:gd name="connsiteY4" fmla="*/ 0 h 1782922"/>
              <a:gd name="connsiteX5" fmla="*/ 2137454 w 2137454"/>
              <a:gd name="connsiteY5" fmla="*/ 480396 h 1782922"/>
              <a:gd name="connsiteX6" fmla="*/ 2137454 w 2137454"/>
              <a:gd name="connsiteY6" fmla="*/ 945935 h 1782922"/>
              <a:gd name="connsiteX7" fmla="*/ 2137454 w 2137454"/>
              <a:gd name="connsiteY7" fmla="*/ 1485762 h 1782922"/>
              <a:gd name="connsiteX8" fmla="*/ 1840294 w 2137454"/>
              <a:gd name="connsiteY8" fmla="*/ 1782922 h 1782922"/>
              <a:gd name="connsiteX9" fmla="*/ 1282071 w 2137454"/>
              <a:gd name="connsiteY9" fmla="*/ 1782922 h 1782922"/>
              <a:gd name="connsiteX10" fmla="*/ 687043 w 2137454"/>
              <a:gd name="connsiteY10" fmla="*/ 1782922 h 1782922"/>
              <a:gd name="connsiteX11" fmla="*/ 0 w 2137454"/>
              <a:gd name="connsiteY11" fmla="*/ 1782922 h 1782922"/>
              <a:gd name="connsiteX12" fmla="*/ 0 w 2137454"/>
              <a:gd name="connsiteY12" fmla="*/ 1170785 h 1782922"/>
              <a:gd name="connsiteX13" fmla="*/ 0 w 2137454"/>
              <a:gd name="connsiteY13" fmla="*/ 576478 h 1782922"/>
              <a:gd name="connsiteX14" fmla="*/ 0 w 2137454"/>
              <a:gd name="connsiteY14" fmla="*/ 0 h 1782922"/>
              <a:gd name="connsiteX0" fmla="*/ 1840294 w 2137454"/>
              <a:gd name="connsiteY0" fmla="*/ 1782922 h 1782922"/>
              <a:gd name="connsiteX1" fmla="*/ 1899726 w 2137454"/>
              <a:gd name="connsiteY1" fmla="*/ 1545194 h 1782922"/>
              <a:gd name="connsiteX2" fmla="*/ 2137454 w 2137454"/>
              <a:gd name="connsiteY2" fmla="*/ 1485762 h 1782922"/>
              <a:gd name="connsiteX3" fmla="*/ 1840294 w 2137454"/>
              <a:gd name="connsiteY3" fmla="*/ 1782922 h 1782922"/>
              <a:gd name="connsiteX0" fmla="*/ 1840294 w 2137454"/>
              <a:gd name="connsiteY0" fmla="*/ 1782922 h 1782922"/>
              <a:gd name="connsiteX1" fmla="*/ 1899726 w 2137454"/>
              <a:gd name="connsiteY1" fmla="*/ 1545194 h 1782922"/>
              <a:gd name="connsiteX2" fmla="*/ 2137454 w 2137454"/>
              <a:gd name="connsiteY2" fmla="*/ 1485762 h 1782922"/>
              <a:gd name="connsiteX3" fmla="*/ 1840294 w 2137454"/>
              <a:gd name="connsiteY3" fmla="*/ 1782922 h 1782922"/>
              <a:gd name="connsiteX4" fmla="*/ 1208460 w 2137454"/>
              <a:gd name="connsiteY4" fmla="*/ 1782922 h 1782922"/>
              <a:gd name="connsiteX5" fmla="*/ 595028 w 2137454"/>
              <a:gd name="connsiteY5" fmla="*/ 1782922 h 1782922"/>
              <a:gd name="connsiteX6" fmla="*/ 0 w 2137454"/>
              <a:gd name="connsiteY6" fmla="*/ 1782922 h 1782922"/>
              <a:gd name="connsiteX7" fmla="*/ 0 w 2137454"/>
              <a:gd name="connsiteY7" fmla="*/ 1170785 h 1782922"/>
              <a:gd name="connsiteX8" fmla="*/ 0 w 2137454"/>
              <a:gd name="connsiteY8" fmla="*/ 558649 h 1782922"/>
              <a:gd name="connsiteX9" fmla="*/ 0 w 2137454"/>
              <a:gd name="connsiteY9" fmla="*/ 0 h 1782922"/>
              <a:gd name="connsiteX10" fmla="*/ 555738 w 2137454"/>
              <a:gd name="connsiteY10" fmla="*/ 0 h 1782922"/>
              <a:gd name="connsiteX11" fmla="*/ 1068727 w 2137454"/>
              <a:gd name="connsiteY11" fmla="*/ 0 h 1782922"/>
              <a:gd name="connsiteX12" fmla="*/ 1560341 w 2137454"/>
              <a:gd name="connsiteY12" fmla="*/ 0 h 1782922"/>
              <a:gd name="connsiteX13" fmla="*/ 2137454 w 2137454"/>
              <a:gd name="connsiteY13" fmla="*/ 0 h 1782922"/>
              <a:gd name="connsiteX14" fmla="*/ 2137454 w 2137454"/>
              <a:gd name="connsiteY14" fmla="*/ 510112 h 1782922"/>
              <a:gd name="connsiteX15" fmla="*/ 2137454 w 2137454"/>
              <a:gd name="connsiteY15" fmla="*/ 960793 h 1782922"/>
              <a:gd name="connsiteX16" fmla="*/ 2137454 w 2137454"/>
              <a:gd name="connsiteY16" fmla="*/ 1485762 h 178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7454" h="1782922" stroke="0" extrusionOk="0">
                <a:moveTo>
                  <a:pt x="0" y="0"/>
                </a:moveTo>
                <a:cubicBezTo>
                  <a:pt x="202589" y="-1152"/>
                  <a:pt x="368191" y="23242"/>
                  <a:pt x="512989" y="0"/>
                </a:cubicBezTo>
                <a:cubicBezTo>
                  <a:pt x="657787" y="-23242"/>
                  <a:pt x="806355" y="5361"/>
                  <a:pt x="983229" y="0"/>
                </a:cubicBezTo>
                <a:cubicBezTo>
                  <a:pt x="1160103" y="-5361"/>
                  <a:pt x="1304186" y="12514"/>
                  <a:pt x="1560341" y="0"/>
                </a:cubicBezTo>
                <a:cubicBezTo>
                  <a:pt x="1816496" y="-12514"/>
                  <a:pt x="1897308" y="-15633"/>
                  <a:pt x="2137454" y="0"/>
                </a:cubicBezTo>
                <a:cubicBezTo>
                  <a:pt x="2145094" y="96577"/>
                  <a:pt x="2114539" y="253107"/>
                  <a:pt x="2137454" y="480396"/>
                </a:cubicBezTo>
                <a:cubicBezTo>
                  <a:pt x="2160369" y="707685"/>
                  <a:pt x="2128854" y="775879"/>
                  <a:pt x="2137454" y="945935"/>
                </a:cubicBezTo>
                <a:cubicBezTo>
                  <a:pt x="2146054" y="1115991"/>
                  <a:pt x="2150540" y="1248893"/>
                  <a:pt x="2137454" y="1485762"/>
                </a:cubicBezTo>
                <a:cubicBezTo>
                  <a:pt x="2052228" y="1597681"/>
                  <a:pt x="1951657" y="1662793"/>
                  <a:pt x="1840294" y="1782922"/>
                </a:cubicBezTo>
                <a:cubicBezTo>
                  <a:pt x="1661917" y="1791916"/>
                  <a:pt x="1481094" y="1783195"/>
                  <a:pt x="1282071" y="1782922"/>
                </a:cubicBezTo>
                <a:cubicBezTo>
                  <a:pt x="1083048" y="1782649"/>
                  <a:pt x="913061" y="1801744"/>
                  <a:pt x="687043" y="1782922"/>
                </a:cubicBezTo>
                <a:cubicBezTo>
                  <a:pt x="461025" y="1764100"/>
                  <a:pt x="322332" y="1753678"/>
                  <a:pt x="0" y="1782922"/>
                </a:cubicBezTo>
                <a:cubicBezTo>
                  <a:pt x="-27483" y="1568478"/>
                  <a:pt x="-14199" y="1310781"/>
                  <a:pt x="0" y="1170785"/>
                </a:cubicBezTo>
                <a:cubicBezTo>
                  <a:pt x="14199" y="1030789"/>
                  <a:pt x="8712" y="720379"/>
                  <a:pt x="0" y="576478"/>
                </a:cubicBezTo>
                <a:cubicBezTo>
                  <a:pt x="-8712" y="432577"/>
                  <a:pt x="4505" y="139176"/>
                  <a:pt x="0" y="0"/>
                </a:cubicBezTo>
                <a:close/>
              </a:path>
              <a:path w="2137454" h="1782922" fill="darkenLess" stroke="0" extrusionOk="0">
                <a:moveTo>
                  <a:pt x="1840294" y="1782922"/>
                </a:moveTo>
                <a:cubicBezTo>
                  <a:pt x="1866561" y="1692204"/>
                  <a:pt x="1893631" y="1600377"/>
                  <a:pt x="1899726" y="1545194"/>
                </a:cubicBezTo>
                <a:cubicBezTo>
                  <a:pt x="1978098" y="1531735"/>
                  <a:pt x="2022031" y="1516417"/>
                  <a:pt x="2137454" y="1485762"/>
                </a:cubicBezTo>
                <a:cubicBezTo>
                  <a:pt x="2020394" y="1626878"/>
                  <a:pt x="1961903" y="1681257"/>
                  <a:pt x="1840294" y="1782922"/>
                </a:cubicBezTo>
                <a:close/>
              </a:path>
              <a:path w="2137454" h="1782922" fill="none" extrusionOk="0">
                <a:moveTo>
                  <a:pt x="1840294" y="1782922"/>
                </a:moveTo>
                <a:cubicBezTo>
                  <a:pt x="1861405" y="1689258"/>
                  <a:pt x="1875387" y="1596149"/>
                  <a:pt x="1899726" y="1545194"/>
                </a:cubicBezTo>
                <a:cubicBezTo>
                  <a:pt x="1962229" y="1533705"/>
                  <a:pt x="2068824" y="1491853"/>
                  <a:pt x="2137454" y="1485762"/>
                </a:cubicBezTo>
                <a:cubicBezTo>
                  <a:pt x="1991260" y="1635125"/>
                  <a:pt x="1905895" y="1698585"/>
                  <a:pt x="1840294" y="1782922"/>
                </a:cubicBezTo>
                <a:cubicBezTo>
                  <a:pt x="1613281" y="1774378"/>
                  <a:pt x="1357373" y="1783813"/>
                  <a:pt x="1208460" y="1782922"/>
                </a:cubicBezTo>
                <a:cubicBezTo>
                  <a:pt x="1059547" y="1782031"/>
                  <a:pt x="728585" y="1776667"/>
                  <a:pt x="595028" y="1782922"/>
                </a:cubicBezTo>
                <a:cubicBezTo>
                  <a:pt x="461471" y="1789177"/>
                  <a:pt x="188804" y="1809628"/>
                  <a:pt x="0" y="1782922"/>
                </a:cubicBezTo>
                <a:cubicBezTo>
                  <a:pt x="-26774" y="1656306"/>
                  <a:pt x="-2006" y="1340957"/>
                  <a:pt x="0" y="1170785"/>
                </a:cubicBezTo>
                <a:cubicBezTo>
                  <a:pt x="2006" y="1000613"/>
                  <a:pt x="11120" y="803706"/>
                  <a:pt x="0" y="558649"/>
                </a:cubicBezTo>
                <a:cubicBezTo>
                  <a:pt x="-11120" y="313592"/>
                  <a:pt x="22029" y="124938"/>
                  <a:pt x="0" y="0"/>
                </a:cubicBezTo>
                <a:cubicBezTo>
                  <a:pt x="203090" y="-22271"/>
                  <a:pt x="420043" y="18222"/>
                  <a:pt x="555738" y="0"/>
                </a:cubicBezTo>
                <a:cubicBezTo>
                  <a:pt x="691433" y="-18222"/>
                  <a:pt x="873635" y="-15771"/>
                  <a:pt x="1068727" y="0"/>
                </a:cubicBezTo>
                <a:cubicBezTo>
                  <a:pt x="1263819" y="15771"/>
                  <a:pt x="1325486" y="-16634"/>
                  <a:pt x="1560341" y="0"/>
                </a:cubicBezTo>
                <a:cubicBezTo>
                  <a:pt x="1795196" y="16634"/>
                  <a:pt x="1902710" y="-15118"/>
                  <a:pt x="2137454" y="0"/>
                </a:cubicBezTo>
                <a:cubicBezTo>
                  <a:pt x="2153613" y="186838"/>
                  <a:pt x="2114192" y="354830"/>
                  <a:pt x="2137454" y="510112"/>
                </a:cubicBezTo>
                <a:cubicBezTo>
                  <a:pt x="2160716" y="665394"/>
                  <a:pt x="2147231" y="792817"/>
                  <a:pt x="2137454" y="960793"/>
                </a:cubicBezTo>
                <a:cubicBezTo>
                  <a:pt x="2127677" y="1128769"/>
                  <a:pt x="2143252" y="1284065"/>
                  <a:pt x="2137454" y="1485762"/>
                </a:cubicBezTo>
              </a:path>
              <a:path w="2137454" h="1782922" fill="none" stroke="0" extrusionOk="0">
                <a:moveTo>
                  <a:pt x="1840294" y="1782922"/>
                </a:moveTo>
                <a:cubicBezTo>
                  <a:pt x="1871998" y="1674044"/>
                  <a:pt x="1879343" y="1626214"/>
                  <a:pt x="1899726" y="1545194"/>
                </a:cubicBezTo>
                <a:cubicBezTo>
                  <a:pt x="1953655" y="1543388"/>
                  <a:pt x="2077960" y="1503569"/>
                  <a:pt x="2137454" y="1485762"/>
                </a:cubicBezTo>
                <a:cubicBezTo>
                  <a:pt x="2022239" y="1614357"/>
                  <a:pt x="1920573" y="1717175"/>
                  <a:pt x="1840294" y="1782922"/>
                </a:cubicBezTo>
                <a:cubicBezTo>
                  <a:pt x="1593567" y="1771462"/>
                  <a:pt x="1467280" y="1797718"/>
                  <a:pt x="1226863" y="1782922"/>
                </a:cubicBezTo>
                <a:cubicBezTo>
                  <a:pt x="986446" y="1768126"/>
                  <a:pt x="927920" y="1808041"/>
                  <a:pt x="650237" y="1782922"/>
                </a:cubicBezTo>
                <a:cubicBezTo>
                  <a:pt x="372554" y="1757803"/>
                  <a:pt x="249615" y="1792018"/>
                  <a:pt x="0" y="1782922"/>
                </a:cubicBezTo>
                <a:cubicBezTo>
                  <a:pt x="-20994" y="1513245"/>
                  <a:pt x="-5592" y="1396193"/>
                  <a:pt x="0" y="1224273"/>
                </a:cubicBezTo>
                <a:cubicBezTo>
                  <a:pt x="5592" y="1052353"/>
                  <a:pt x="-4486" y="948942"/>
                  <a:pt x="0" y="683453"/>
                </a:cubicBezTo>
                <a:cubicBezTo>
                  <a:pt x="4486" y="417964"/>
                  <a:pt x="4345" y="239358"/>
                  <a:pt x="0" y="0"/>
                </a:cubicBezTo>
                <a:cubicBezTo>
                  <a:pt x="144224" y="18364"/>
                  <a:pt x="328341" y="1460"/>
                  <a:pt x="491614" y="0"/>
                </a:cubicBezTo>
                <a:cubicBezTo>
                  <a:pt x="654887" y="-1460"/>
                  <a:pt x="884694" y="-14951"/>
                  <a:pt x="1025978" y="0"/>
                </a:cubicBezTo>
                <a:cubicBezTo>
                  <a:pt x="1167262" y="14951"/>
                  <a:pt x="1425592" y="-27971"/>
                  <a:pt x="1603091" y="0"/>
                </a:cubicBezTo>
                <a:cubicBezTo>
                  <a:pt x="1780590" y="27971"/>
                  <a:pt x="1977675" y="-18022"/>
                  <a:pt x="2137454" y="0"/>
                </a:cubicBezTo>
                <a:cubicBezTo>
                  <a:pt x="2139845" y="169074"/>
                  <a:pt x="2124311" y="373221"/>
                  <a:pt x="2137454" y="510112"/>
                </a:cubicBezTo>
                <a:cubicBezTo>
                  <a:pt x="2150597" y="647003"/>
                  <a:pt x="2143417" y="847506"/>
                  <a:pt x="2137454" y="975650"/>
                </a:cubicBezTo>
                <a:cubicBezTo>
                  <a:pt x="2131491" y="1103794"/>
                  <a:pt x="2138386" y="1373402"/>
                  <a:pt x="2137454" y="1485762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Provides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real-time reliable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information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event delivery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6422106-5A13-8DFA-E7F8-C6C40F6CB1C1}"/>
              </a:ext>
            </a:extLst>
          </p:cNvPr>
          <p:cNvCxnSpPr>
            <a:cxnSpLocks/>
            <a:stCxn id="17" idx="3"/>
            <a:endCxn id="4" idx="0"/>
          </p:cNvCxnSpPr>
          <p:nvPr/>
        </p:nvCxnSpPr>
        <p:spPr>
          <a:xfrm>
            <a:off x="2583793" y="3336270"/>
            <a:ext cx="378551" cy="58701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E65A03E-E113-8BE0-8607-FCBEC3DA3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374" y="2994920"/>
            <a:ext cx="292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8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21</a:t>
            </a:fld>
            <a:endParaRPr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4E47EE-9F7B-895B-5916-C0FBDE3F454E}"/>
              </a:ext>
            </a:extLst>
          </p:cNvPr>
          <p:cNvGrpSpPr/>
          <p:nvPr/>
        </p:nvGrpSpPr>
        <p:grpSpPr>
          <a:xfrm>
            <a:off x="3452636" y="1988473"/>
            <a:ext cx="1554309" cy="1961360"/>
            <a:chOff x="3578870" y="1379112"/>
            <a:chExt cx="1554309" cy="1961360"/>
          </a:xfrm>
        </p:grpSpPr>
        <p:pic>
          <p:nvPicPr>
            <p:cNvPr id="3" name="Graphic 2" descr="Database outline">
              <a:extLst>
                <a:ext uri="{FF2B5EF4-FFF2-40B4-BE49-F238E27FC236}">
                  <a16:creationId xmlns:a16="http://schemas.microsoft.com/office/drawing/2014/main" id="{04FA3ADB-B41B-6C56-DDEB-44D0EC142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78870" y="1379112"/>
              <a:ext cx="1554309" cy="155430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441D-54B0-2A72-3C4F-FD2C69616737}"/>
                </a:ext>
              </a:extLst>
            </p:cNvPr>
            <p:cNvSpPr txBox="1"/>
            <p:nvPr/>
          </p:nvSpPr>
          <p:spPr>
            <a:xfrm>
              <a:off x="3625708" y="2940362"/>
              <a:ext cx="14606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Database</a:t>
              </a:r>
              <a:endParaRPr lang="en-US" sz="2000" dirty="0"/>
            </a:p>
          </p:txBody>
        </p:sp>
      </p:grp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79718B1D-E061-3D78-C867-A6E035D942E8}"/>
              </a:ext>
            </a:extLst>
          </p:cNvPr>
          <p:cNvSpPr/>
          <p:nvPr/>
        </p:nvSpPr>
        <p:spPr>
          <a:xfrm>
            <a:off x="584867" y="2110887"/>
            <a:ext cx="2137454" cy="1397029"/>
          </a:xfrm>
          <a:custGeom>
            <a:avLst/>
            <a:gdLst>
              <a:gd name="connsiteX0" fmla="*/ 0 w 2137454"/>
              <a:gd name="connsiteY0" fmla="*/ 0 h 1397029"/>
              <a:gd name="connsiteX1" fmla="*/ 512989 w 2137454"/>
              <a:gd name="connsiteY1" fmla="*/ 0 h 1397029"/>
              <a:gd name="connsiteX2" fmla="*/ 983229 w 2137454"/>
              <a:gd name="connsiteY2" fmla="*/ 0 h 1397029"/>
              <a:gd name="connsiteX3" fmla="*/ 1560341 w 2137454"/>
              <a:gd name="connsiteY3" fmla="*/ 0 h 1397029"/>
              <a:gd name="connsiteX4" fmla="*/ 2137454 w 2137454"/>
              <a:gd name="connsiteY4" fmla="*/ 0 h 1397029"/>
              <a:gd name="connsiteX5" fmla="*/ 2137454 w 2137454"/>
              <a:gd name="connsiteY5" fmla="*/ 570451 h 1397029"/>
              <a:gd name="connsiteX6" fmla="*/ 2137454 w 2137454"/>
              <a:gd name="connsiteY6" fmla="*/ 1164186 h 1397029"/>
              <a:gd name="connsiteX7" fmla="*/ 1904611 w 2137454"/>
              <a:gd name="connsiteY7" fmla="*/ 1397029 h 1397029"/>
              <a:gd name="connsiteX8" fmla="*/ 1231648 w 2137454"/>
              <a:gd name="connsiteY8" fmla="*/ 1397029 h 1397029"/>
              <a:gd name="connsiteX9" fmla="*/ 558686 w 2137454"/>
              <a:gd name="connsiteY9" fmla="*/ 1397029 h 1397029"/>
              <a:gd name="connsiteX10" fmla="*/ 0 w 2137454"/>
              <a:gd name="connsiteY10" fmla="*/ 1397029 h 1397029"/>
              <a:gd name="connsiteX11" fmla="*/ 0 w 2137454"/>
              <a:gd name="connsiteY11" fmla="*/ 712485 h 1397029"/>
              <a:gd name="connsiteX12" fmla="*/ 0 w 2137454"/>
              <a:gd name="connsiteY12" fmla="*/ 0 h 1397029"/>
              <a:gd name="connsiteX0" fmla="*/ 1904611 w 2137454"/>
              <a:gd name="connsiteY0" fmla="*/ 1397029 h 1397029"/>
              <a:gd name="connsiteX1" fmla="*/ 1951180 w 2137454"/>
              <a:gd name="connsiteY1" fmla="*/ 1210755 h 1397029"/>
              <a:gd name="connsiteX2" fmla="*/ 2137454 w 2137454"/>
              <a:gd name="connsiteY2" fmla="*/ 1164186 h 1397029"/>
              <a:gd name="connsiteX3" fmla="*/ 1904611 w 2137454"/>
              <a:gd name="connsiteY3" fmla="*/ 1397029 h 1397029"/>
              <a:gd name="connsiteX0" fmla="*/ 1904611 w 2137454"/>
              <a:gd name="connsiteY0" fmla="*/ 1397029 h 1397029"/>
              <a:gd name="connsiteX1" fmla="*/ 1951180 w 2137454"/>
              <a:gd name="connsiteY1" fmla="*/ 1210755 h 1397029"/>
              <a:gd name="connsiteX2" fmla="*/ 2137454 w 2137454"/>
              <a:gd name="connsiteY2" fmla="*/ 1164186 h 1397029"/>
              <a:gd name="connsiteX3" fmla="*/ 1904611 w 2137454"/>
              <a:gd name="connsiteY3" fmla="*/ 1397029 h 1397029"/>
              <a:gd name="connsiteX4" fmla="*/ 1307833 w 2137454"/>
              <a:gd name="connsiteY4" fmla="*/ 1397029 h 1397029"/>
              <a:gd name="connsiteX5" fmla="*/ 711055 w 2137454"/>
              <a:gd name="connsiteY5" fmla="*/ 1397029 h 1397029"/>
              <a:gd name="connsiteX6" fmla="*/ 0 w 2137454"/>
              <a:gd name="connsiteY6" fmla="*/ 1397029 h 1397029"/>
              <a:gd name="connsiteX7" fmla="*/ 0 w 2137454"/>
              <a:gd name="connsiteY7" fmla="*/ 698515 h 1397029"/>
              <a:gd name="connsiteX8" fmla="*/ 0 w 2137454"/>
              <a:gd name="connsiteY8" fmla="*/ 0 h 1397029"/>
              <a:gd name="connsiteX9" fmla="*/ 512989 w 2137454"/>
              <a:gd name="connsiteY9" fmla="*/ 0 h 1397029"/>
              <a:gd name="connsiteX10" fmla="*/ 1047352 w 2137454"/>
              <a:gd name="connsiteY10" fmla="*/ 0 h 1397029"/>
              <a:gd name="connsiteX11" fmla="*/ 1517592 w 2137454"/>
              <a:gd name="connsiteY11" fmla="*/ 0 h 1397029"/>
              <a:gd name="connsiteX12" fmla="*/ 2137454 w 2137454"/>
              <a:gd name="connsiteY12" fmla="*/ 0 h 1397029"/>
              <a:gd name="connsiteX13" fmla="*/ 2137454 w 2137454"/>
              <a:gd name="connsiteY13" fmla="*/ 582093 h 1397029"/>
              <a:gd name="connsiteX14" fmla="*/ 2137454 w 2137454"/>
              <a:gd name="connsiteY14" fmla="*/ 1164186 h 139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37454" h="1397029" stroke="0" extrusionOk="0">
                <a:moveTo>
                  <a:pt x="0" y="0"/>
                </a:moveTo>
                <a:cubicBezTo>
                  <a:pt x="202589" y="-1152"/>
                  <a:pt x="368191" y="23242"/>
                  <a:pt x="512989" y="0"/>
                </a:cubicBezTo>
                <a:cubicBezTo>
                  <a:pt x="657787" y="-23242"/>
                  <a:pt x="806355" y="5361"/>
                  <a:pt x="983229" y="0"/>
                </a:cubicBezTo>
                <a:cubicBezTo>
                  <a:pt x="1160103" y="-5361"/>
                  <a:pt x="1304186" y="12514"/>
                  <a:pt x="1560341" y="0"/>
                </a:cubicBezTo>
                <a:cubicBezTo>
                  <a:pt x="1816496" y="-12514"/>
                  <a:pt x="1897308" y="-15633"/>
                  <a:pt x="2137454" y="0"/>
                </a:cubicBezTo>
                <a:cubicBezTo>
                  <a:pt x="2150239" y="150172"/>
                  <a:pt x="2109402" y="435418"/>
                  <a:pt x="2137454" y="570451"/>
                </a:cubicBezTo>
                <a:cubicBezTo>
                  <a:pt x="2165506" y="705484"/>
                  <a:pt x="2115881" y="1041617"/>
                  <a:pt x="2137454" y="1164186"/>
                </a:cubicBezTo>
                <a:cubicBezTo>
                  <a:pt x="2047271" y="1257528"/>
                  <a:pt x="1995000" y="1304335"/>
                  <a:pt x="1904611" y="1397029"/>
                </a:cubicBezTo>
                <a:cubicBezTo>
                  <a:pt x="1758818" y="1377543"/>
                  <a:pt x="1564828" y="1388634"/>
                  <a:pt x="1231648" y="1397029"/>
                </a:cubicBezTo>
                <a:cubicBezTo>
                  <a:pt x="898468" y="1405424"/>
                  <a:pt x="764966" y="1427310"/>
                  <a:pt x="558686" y="1397029"/>
                </a:cubicBezTo>
                <a:cubicBezTo>
                  <a:pt x="352406" y="1366748"/>
                  <a:pt x="162614" y="1402315"/>
                  <a:pt x="0" y="1397029"/>
                </a:cubicBezTo>
                <a:cubicBezTo>
                  <a:pt x="12496" y="1252369"/>
                  <a:pt x="-10596" y="856951"/>
                  <a:pt x="0" y="712485"/>
                </a:cubicBezTo>
                <a:cubicBezTo>
                  <a:pt x="10596" y="568019"/>
                  <a:pt x="-29168" y="263529"/>
                  <a:pt x="0" y="0"/>
                </a:cubicBezTo>
                <a:close/>
              </a:path>
              <a:path w="2137454" h="1397029" fill="darkenLess" stroke="0" extrusionOk="0">
                <a:moveTo>
                  <a:pt x="1904611" y="1397029"/>
                </a:moveTo>
                <a:cubicBezTo>
                  <a:pt x="1909381" y="1349337"/>
                  <a:pt x="1939386" y="1249131"/>
                  <a:pt x="1951180" y="1210755"/>
                </a:cubicBezTo>
                <a:cubicBezTo>
                  <a:pt x="2012698" y="1187025"/>
                  <a:pt x="2078403" y="1184983"/>
                  <a:pt x="2137454" y="1164186"/>
                </a:cubicBezTo>
                <a:cubicBezTo>
                  <a:pt x="2089661" y="1227288"/>
                  <a:pt x="2022949" y="1297065"/>
                  <a:pt x="1904611" y="1397029"/>
                </a:cubicBezTo>
                <a:close/>
              </a:path>
              <a:path w="2137454" h="1397029" fill="none" extrusionOk="0">
                <a:moveTo>
                  <a:pt x="1904611" y="1397029"/>
                </a:moveTo>
                <a:cubicBezTo>
                  <a:pt x="1922246" y="1361240"/>
                  <a:pt x="1942981" y="1254751"/>
                  <a:pt x="1951180" y="1210755"/>
                </a:cubicBezTo>
                <a:cubicBezTo>
                  <a:pt x="1997015" y="1195917"/>
                  <a:pt x="2093576" y="1182534"/>
                  <a:pt x="2137454" y="1164186"/>
                </a:cubicBezTo>
                <a:cubicBezTo>
                  <a:pt x="2020689" y="1269549"/>
                  <a:pt x="2007881" y="1275088"/>
                  <a:pt x="1904611" y="1397029"/>
                </a:cubicBezTo>
                <a:cubicBezTo>
                  <a:pt x="1731626" y="1375206"/>
                  <a:pt x="1496004" y="1370464"/>
                  <a:pt x="1307833" y="1397029"/>
                </a:cubicBezTo>
                <a:cubicBezTo>
                  <a:pt x="1119662" y="1423594"/>
                  <a:pt x="882198" y="1407727"/>
                  <a:pt x="711055" y="1397029"/>
                </a:cubicBezTo>
                <a:cubicBezTo>
                  <a:pt x="539912" y="1386331"/>
                  <a:pt x="306129" y="1389451"/>
                  <a:pt x="0" y="1397029"/>
                </a:cubicBezTo>
                <a:cubicBezTo>
                  <a:pt x="-11864" y="1253111"/>
                  <a:pt x="-5955" y="866999"/>
                  <a:pt x="0" y="698515"/>
                </a:cubicBezTo>
                <a:cubicBezTo>
                  <a:pt x="5955" y="530031"/>
                  <a:pt x="-24341" y="299134"/>
                  <a:pt x="0" y="0"/>
                </a:cubicBezTo>
                <a:cubicBezTo>
                  <a:pt x="152027" y="-13244"/>
                  <a:pt x="339061" y="-3035"/>
                  <a:pt x="512989" y="0"/>
                </a:cubicBezTo>
                <a:cubicBezTo>
                  <a:pt x="686917" y="3035"/>
                  <a:pt x="790640" y="6482"/>
                  <a:pt x="1047352" y="0"/>
                </a:cubicBezTo>
                <a:cubicBezTo>
                  <a:pt x="1304064" y="-6482"/>
                  <a:pt x="1362125" y="18581"/>
                  <a:pt x="1517592" y="0"/>
                </a:cubicBezTo>
                <a:cubicBezTo>
                  <a:pt x="1673059" y="-18581"/>
                  <a:pt x="1985353" y="18453"/>
                  <a:pt x="2137454" y="0"/>
                </a:cubicBezTo>
                <a:cubicBezTo>
                  <a:pt x="2116807" y="169820"/>
                  <a:pt x="2157470" y="367834"/>
                  <a:pt x="2137454" y="582093"/>
                </a:cubicBezTo>
                <a:cubicBezTo>
                  <a:pt x="2117438" y="796352"/>
                  <a:pt x="2119167" y="985063"/>
                  <a:pt x="2137454" y="1164186"/>
                </a:cubicBezTo>
              </a:path>
              <a:path w="2137454" h="1397029" fill="none" stroke="0" extrusionOk="0">
                <a:moveTo>
                  <a:pt x="1904611" y="1397029"/>
                </a:moveTo>
                <a:cubicBezTo>
                  <a:pt x="1914693" y="1350190"/>
                  <a:pt x="1945796" y="1266161"/>
                  <a:pt x="1951180" y="1210755"/>
                </a:cubicBezTo>
                <a:cubicBezTo>
                  <a:pt x="1992470" y="1197420"/>
                  <a:pt x="2052343" y="1181264"/>
                  <a:pt x="2137454" y="1164186"/>
                </a:cubicBezTo>
                <a:cubicBezTo>
                  <a:pt x="2025711" y="1274966"/>
                  <a:pt x="1973755" y="1339099"/>
                  <a:pt x="1904611" y="1397029"/>
                </a:cubicBezTo>
                <a:cubicBezTo>
                  <a:pt x="1633611" y="1392850"/>
                  <a:pt x="1503262" y="1368232"/>
                  <a:pt x="1250695" y="1397029"/>
                </a:cubicBezTo>
                <a:cubicBezTo>
                  <a:pt x="998128" y="1425826"/>
                  <a:pt x="827713" y="1377055"/>
                  <a:pt x="672963" y="1397029"/>
                </a:cubicBezTo>
                <a:cubicBezTo>
                  <a:pt x="518213" y="1417003"/>
                  <a:pt x="245955" y="1412958"/>
                  <a:pt x="0" y="1397029"/>
                </a:cubicBezTo>
                <a:cubicBezTo>
                  <a:pt x="18238" y="1067904"/>
                  <a:pt x="1467" y="908778"/>
                  <a:pt x="0" y="726455"/>
                </a:cubicBezTo>
                <a:cubicBezTo>
                  <a:pt x="-1467" y="544132"/>
                  <a:pt x="-16931" y="298800"/>
                  <a:pt x="0" y="0"/>
                </a:cubicBezTo>
                <a:cubicBezTo>
                  <a:pt x="240653" y="-7908"/>
                  <a:pt x="264891" y="-18745"/>
                  <a:pt x="512989" y="0"/>
                </a:cubicBezTo>
                <a:cubicBezTo>
                  <a:pt x="761087" y="18745"/>
                  <a:pt x="864188" y="18620"/>
                  <a:pt x="1047352" y="0"/>
                </a:cubicBezTo>
                <a:cubicBezTo>
                  <a:pt x="1230516" y="-18620"/>
                  <a:pt x="1398893" y="23091"/>
                  <a:pt x="1603091" y="0"/>
                </a:cubicBezTo>
                <a:cubicBezTo>
                  <a:pt x="1807289" y="-23091"/>
                  <a:pt x="1993718" y="-13204"/>
                  <a:pt x="2137454" y="0"/>
                </a:cubicBezTo>
                <a:cubicBezTo>
                  <a:pt x="2118655" y="122948"/>
                  <a:pt x="2113220" y="294126"/>
                  <a:pt x="2137454" y="582093"/>
                </a:cubicBezTo>
                <a:cubicBezTo>
                  <a:pt x="2161688" y="870060"/>
                  <a:pt x="2147475" y="996848"/>
                  <a:pt x="2137454" y="116418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Historical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data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that is the system of record operational data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store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5F44BE4-AF9F-03A5-6429-CD3B05236CA2}"/>
              </a:ext>
            </a:extLst>
          </p:cNvPr>
          <p:cNvCxnSpPr>
            <a:cxnSpLocks/>
            <a:stCxn id="11" idx="3"/>
            <a:endCxn id="3" idx="0"/>
          </p:cNvCxnSpPr>
          <p:nvPr/>
        </p:nvCxnSpPr>
        <p:spPr>
          <a:xfrm flipV="1">
            <a:off x="2722321" y="1988473"/>
            <a:ext cx="1507470" cy="820929"/>
          </a:xfrm>
          <a:prstGeom prst="curvedConnector4">
            <a:avLst>
              <a:gd name="adj1" fmla="val 24223"/>
              <a:gd name="adj2" fmla="val 127847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06;p30">
            <a:extLst>
              <a:ext uri="{FF2B5EF4-FFF2-40B4-BE49-F238E27FC236}">
                <a16:creationId xmlns:a16="http://schemas.microsoft.com/office/drawing/2014/main" id="{3F2F5984-7831-19F3-4971-4A4AF2D38A1E}"/>
              </a:ext>
            </a:extLst>
          </p:cNvPr>
          <p:cNvSpPr txBox="1"/>
          <p:nvPr/>
        </p:nvSpPr>
        <p:spPr>
          <a:xfrm>
            <a:off x="111488" y="568528"/>
            <a:ext cx="5517526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tx2">
                    <a:lumMod val="90000"/>
                  </a:schemeClr>
                </a:solidFill>
                <a:latin typeface="Chalkduster" panose="03050602040202020205" pitchFamily="66" charset="77"/>
                <a:ea typeface="Manrope"/>
                <a:cs typeface="Manrope"/>
                <a:sym typeface="Manrope"/>
              </a:rPr>
              <a:t>Database – Data Service</a:t>
            </a:r>
            <a:endParaRPr sz="1800" b="1" i="1" dirty="0">
              <a:solidFill>
                <a:schemeClr val="tx2">
                  <a:lumMod val="90000"/>
                </a:schemeClr>
              </a:solidFill>
              <a:latin typeface="Chalkduster" panose="03050602040202020205" pitchFamily="66" charset="77"/>
              <a:ea typeface="Manrope"/>
              <a:cs typeface="Manrope"/>
              <a:sym typeface="Manrope"/>
            </a:endParaRPr>
          </a:p>
        </p:txBody>
      </p:sp>
      <p:pic>
        <p:nvPicPr>
          <p:cNvPr id="1030" name="Picture 6" descr="Getting Started With PostgreSQL. There ...">
            <a:extLst>
              <a:ext uri="{FF2B5EF4-FFF2-40B4-BE49-F238E27FC236}">
                <a16:creationId xmlns:a16="http://schemas.microsoft.com/office/drawing/2014/main" id="{A84884C7-BABB-CF39-B02A-BE53126D7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250" y="3956774"/>
            <a:ext cx="1793082" cy="8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81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22</a:t>
            </a:fld>
            <a:endParaRPr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E8DA15-EBA5-9436-2E00-AA3CB2031DC2}"/>
              </a:ext>
            </a:extLst>
          </p:cNvPr>
          <p:cNvGrpSpPr/>
          <p:nvPr/>
        </p:nvGrpSpPr>
        <p:grpSpPr>
          <a:xfrm>
            <a:off x="4018725" y="2471660"/>
            <a:ext cx="1122156" cy="1045389"/>
            <a:chOff x="5208242" y="3497111"/>
            <a:chExt cx="1122156" cy="1045389"/>
          </a:xfrm>
        </p:grpSpPr>
        <p:pic>
          <p:nvPicPr>
            <p:cNvPr id="16" name="Graphic 15" descr="Database with solid fill">
              <a:extLst>
                <a:ext uri="{FF2B5EF4-FFF2-40B4-BE49-F238E27FC236}">
                  <a16:creationId xmlns:a16="http://schemas.microsoft.com/office/drawing/2014/main" id="{45C8E96B-2A3C-1D5F-5B6C-DE03D179D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4811" y="3497111"/>
              <a:ext cx="676642" cy="67664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A8D211-7C39-6069-5CE6-DF8FC66B2244}"/>
                </a:ext>
              </a:extLst>
            </p:cNvPr>
            <p:cNvSpPr txBox="1"/>
            <p:nvPr/>
          </p:nvSpPr>
          <p:spPr>
            <a:xfrm>
              <a:off x="5208242" y="4142390"/>
              <a:ext cx="11221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Cache</a:t>
              </a:r>
              <a:endParaRPr lang="en-US" sz="2000" dirty="0"/>
            </a:p>
          </p:txBody>
        </p:sp>
      </p:grp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F9314976-8BDD-155E-1F3E-64D7B163ADA9}"/>
              </a:ext>
            </a:extLst>
          </p:cNvPr>
          <p:cNvSpPr/>
          <p:nvPr/>
        </p:nvSpPr>
        <p:spPr>
          <a:xfrm>
            <a:off x="635201" y="2134737"/>
            <a:ext cx="2137454" cy="1782922"/>
          </a:xfrm>
          <a:custGeom>
            <a:avLst/>
            <a:gdLst>
              <a:gd name="connsiteX0" fmla="*/ 0 w 2137454"/>
              <a:gd name="connsiteY0" fmla="*/ 0 h 1782922"/>
              <a:gd name="connsiteX1" fmla="*/ 512989 w 2137454"/>
              <a:gd name="connsiteY1" fmla="*/ 0 h 1782922"/>
              <a:gd name="connsiteX2" fmla="*/ 983229 w 2137454"/>
              <a:gd name="connsiteY2" fmla="*/ 0 h 1782922"/>
              <a:gd name="connsiteX3" fmla="*/ 1560341 w 2137454"/>
              <a:gd name="connsiteY3" fmla="*/ 0 h 1782922"/>
              <a:gd name="connsiteX4" fmla="*/ 2137454 w 2137454"/>
              <a:gd name="connsiteY4" fmla="*/ 0 h 1782922"/>
              <a:gd name="connsiteX5" fmla="*/ 2137454 w 2137454"/>
              <a:gd name="connsiteY5" fmla="*/ 480396 h 1782922"/>
              <a:gd name="connsiteX6" fmla="*/ 2137454 w 2137454"/>
              <a:gd name="connsiteY6" fmla="*/ 945935 h 1782922"/>
              <a:gd name="connsiteX7" fmla="*/ 2137454 w 2137454"/>
              <a:gd name="connsiteY7" fmla="*/ 1485762 h 1782922"/>
              <a:gd name="connsiteX8" fmla="*/ 1840294 w 2137454"/>
              <a:gd name="connsiteY8" fmla="*/ 1782922 h 1782922"/>
              <a:gd name="connsiteX9" fmla="*/ 1282071 w 2137454"/>
              <a:gd name="connsiteY9" fmla="*/ 1782922 h 1782922"/>
              <a:gd name="connsiteX10" fmla="*/ 687043 w 2137454"/>
              <a:gd name="connsiteY10" fmla="*/ 1782922 h 1782922"/>
              <a:gd name="connsiteX11" fmla="*/ 0 w 2137454"/>
              <a:gd name="connsiteY11" fmla="*/ 1782922 h 1782922"/>
              <a:gd name="connsiteX12" fmla="*/ 0 w 2137454"/>
              <a:gd name="connsiteY12" fmla="*/ 1170785 h 1782922"/>
              <a:gd name="connsiteX13" fmla="*/ 0 w 2137454"/>
              <a:gd name="connsiteY13" fmla="*/ 576478 h 1782922"/>
              <a:gd name="connsiteX14" fmla="*/ 0 w 2137454"/>
              <a:gd name="connsiteY14" fmla="*/ 0 h 1782922"/>
              <a:gd name="connsiteX0" fmla="*/ 1840294 w 2137454"/>
              <a:gd name="connsiteY0" fmla="*/ 1782922 h 1782922"/>
              <a:gd name="connsiteX1" fmla="*/ 1899726 w 2137454"/>
              <a:gd name="connsiteY1" fmla="*/ 1545194 h 1782922"/>
              <a:gd name="connsiteX2" fmla="*/ 2137454 w 2137454"/>
              <a:gd name="connsiteY2" fmla="*/ 1485762 h 1782922"/>
              <a:gd name="connsiteX3" fmla="*/ 1840294 w 2137454"/>
              <a:gd name="connsiteY3" fmla="*/ 1782922 h 1782922"/>
              <a:gd name="connsiteX0" fmla="*/ 1840294 w 2137454"/>
              <a:gd name="connsiteY0" fmla="*/ 1782922 h 1782922"/>
              <a:gd name="connsiteX1" fmla="*/ 1899726 w 2137454"/>
              <a:gd name="connsiteY1" fmla="*/ 1545194 h 1782922"/>
              <a:gd name="connsiteX2" fmla="*/ 2137454 w 2137454"/>
              <a:gd name="connsiteY2" fmla="*/ 1485762 h 1782922"/>
              <a:gd name="connsiteX3" fmla="*/ 1840294 w 2137454"/>
              <a:gd name="connsiteY3" fmla="*/ 1782922 h 1782922"/>
              <a:gd name="connsiteX4" fmla="*/ 1208460 w 2137454"/>
              <a:gd name="connsiteY4" fmla="*/ 1782922 h 1782922"/>
              <a:gd name="connsiteX5" fmla="*/ 595028 w 2137454"/>
              <a:gd name="connsiteY5" fmla="*/ 1782922 h 1782922"/>
              <a:gd name="connsiteX6" fmla="*/ 0 w 2137454"/>
              <a:gd name="connsiteY6" fmla="*/ 1782922 h 1782922"/>
              <a:gd name="connsiteX7" fmla="*/ 0 w 2137454"/>
              <a:gd name="connsiteY7" fmla="*/ 1170785 h 1782922"/>
              <a:gd name="connsiteX8" fmla="*/ 0 w 2137454"/>
              <a:gd name="connsiteY8" fmla="*/ 558649 h 1782922"/>
              <a:gd name="connsiteX9" fmla="*/ 0 w 2137454"/>
              <a:gd name="connsiteY9" fmla="*/ 0 h 1782922"/>
              <a:gd name="connsiteX10" fmla="*/ 555738 w 2137454"/>
              <a:gd name="connsiteY10" fmla="*/ 0 h 1782922"/>
              <a:gd name="connsiteX11" fmla="*/ 1068727 w 2137454"/>
              <a:gd name="connsiteY11" fmla="*/ 0 h 1782922"/>
              <a:gd name="connsiteX12" fmla="*/ 1560341 w 2137454"/>
              <a:gd name="connsiteY12" fmla="*/ 0 h 1782922"/>
              <a:gd name="connsiteX13" fmla="*/ 2137454 w 2137454"/>
              <a:gd name="connsiteY13" fmla="*/ 0 h 1782922"/>
              <a:gd name="connsiteX14" fmla="*/ 2137454 w 2137454"/>
              <a:gd name="connsiteY14" fmla="*/ 510112 h 1782922"/>
              <a:gd name="connsiteX15" fmla="*/ 2137454 w 2137454"/>
              <a:gd name="connsiteY15" fmla="*/ 960793 h 1782922"/>
              <a:gd name="connsiteX16" fmla="*/ 2137454 w 2137454"/>
              <a:gd name="connsiteY16" fmla="*/ 1485762 h 178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7454" h="1782922" stroke="0" extrusionOk="0">
                <a:moveTo>
                  <a:pt x="0" y="0"/>
                </a:moveTo>
                <a:cubicBezTo>
                  <a:pt x="202589" y="-1152"/>
                  <a:pt x="368191" y="23242"/>
                  <a:pt x="512989" y="0"/>
                </a:cubicBezTo>
                <a:cubicBezTo>
                  <a:pt x="657787" y="-23242"/>
                  <a:pt x="806355" y="5361"/>
                  <a:pt x="983229" y="0"/>
                </a:cubicBezTo>
                <a:cubicBezTo>
                  <a:pt x="1160103" y="-5361"/>
                  <a:pt x="1304186" y="12514"/>
                  <a:pt x="1560341" y="0"/>
                </a:cubicBezTo>
                <a:cubicBezTo>
                  <a:pt x="1816496" y="-12514"/>
                  <a:pt x="1897308" y="-15633"/>
                  <a:pt x="2137454" y="0"/>
                </a:cubicBezTo>
                <a:cubicBezTo>
                  <a:pt x="2145094" y="96577"/>
                  <a:pt x="2114539" y="253107"/>
                  <a:pt x="2137454" y="480396"/>
                </a:cubicBezTo>
                <a:cubicBezTo>
                  <a:pt x="2160369" y="707685"/>
                  <a:pt x="2128854" y="775879"/>
                  <a:pt x="2137454" y="945935"/>
                </a:cubicBezTo>
                <a:cubicBezTo>
                  <a:pt x="2146054" y="1115991"/>
                  <a:pt x="2150540" y="1248893"/>
                  <a:pt x="2137454" y="1485762"/>
                </a:cubicBezTo>
                <a:cubicBezTo>
                  <a:pt x="2052228" y="1597681"/>
                  <a:pt x="1951657" y="1662793"/>
                  <a:pt x="1840294" y="1782922"/>
                </a:cubicBezTo>
                <a:cubicBezTo>
                  <a:pt x="1661917" y="1791916"/>
                  <a:pt x="1481094" y="1783195"/>
                  <a:pt x="1282071" y="1782922"/>
                </a:cubicBezTo>
                <a:cubicBezTo>
                  <a:pt x="1083048" y="1782649"/>
                  <a:pt x="913061" y="1801744"/>
                  <a:pt x="687043" y="1782922"/>
                </a:cubicBezTo>
                <a:cubicBezTo>
                  <a:pt x="461025" y="1764100"/>
                  <a:pt x="322332" y="1753678"/>
                  <a:pt x="0" y="1782922"/>
                </a:cubicBezTo>
                <a:cubicBezTo>
                  <a:pt x="-27483" y="1568478"/>
                  <a:pt x="-14199" y="1310781"/>
                  <a:pt x="0" y="1170785"/>
                </a:cubicBezTo>
                <a:cubicBezTo>
                  <a:pt x="14199" y="1030789"/>
                  <a:pt x="8712" y="720379"/>
                  <a:pt x="0" y="576478"/>
                </a:cubicBezTo>
                <a:cubicBezTo>
                  <a:pt x="-8712" y="432577"/>
                  <a:pt x="4505" y="139176"/>
                  <a:pt x="0" y="0"/>
                </a:cubicBezTo>
                <a:close/>
              </a:path>
              <a:path w="2137454" h="1782922" fill="darkenLess" stroke="0" extrusionOk="0">
                <a:moveTo>
                  <a:pt x="1840294" y="1782922"/>
                </a:moveTo>
                <a:cubicBezTo>
                  <a:pt x="1866561" y="1692204"/>
                  <a:pt x="1893631" y="1600377"/>
                  <a:pt x="1899726" y="1545194"/>
                </a:cubicBezTo>
                <a:cubicBezTo>
                  <a:pt x="1978098" y="1531735"/>
                  <a:pt x="2022031" y="1516417"/>
                  <a:pt x="2137454" y="1485762"/>
                </a:cubicBezTo>
                <a:cubicBezTo>
                  <a:pt x="2020394" y="1626878"/>
                  <a:pt x="1961903" y="1681257"/>
                  <a:pt x="1840294" y="1782922"/>
                </a:cubicBezTo>
                <a:close/>
              </a:path>
              <a:path w="2137454" h="1782922" fill="none" extrusionOk="0">
                <a:moveTo>
                  <a:pt x="1840294" y="1782922"/>
                </a:moveTo>
                <a:cubicBezTo>
                  <a:pt x="1861405" y="1689258"/>
                  <a:pt x="1875387" y="1596149"/>
                  <a:pt x="1899726" y="1545194"/>
                </a:cubicBezTo>
                <a:cubicBezTo>
                  <a:pt x="1962229" y="1533705"/>
                  <a:pt x="2068824" y="1491853"/>
                  <a:pt x="2137454" y="1485762"/>
                </a:cubicBezTo>
                <a:cubicBezTo>
                  <a:pt x="1991260" y="1635125"/>
                  <a:pt x="1905895" y="1698585"/>
                  <a:pt x="1840294" y="1782922"/>
                </a:cubicBezTo>
                <a:cubicBezTo>
                  <a:pt x="1613281" y="1774378"/>
                  <a:pt x="1357373" y="1783813"/>
                  <a:pt x="1208460" y="1782922"/>
                </a:cubicBezTo>
                <a:cubicBezTo>
                  <a:pt x="1059547" y="1782031"/>
                  <a:pt x="728585" y="1776667"/>
                  <a:pt x="595028" y="1782922"/>
                </a:cubicBezTo>
                <a:cubicBezTo>
                  <a:pt x="461471" y="1789177"/>
                  <a:pt x="188804" y="1809628"/>
                  <a:pt x="0" y="1782922"/>
                </a:cubicBezTo>
                <a:cubicBezTo>
                  <a:pt x="-26774" y="1656306"/>
                  <a:pt x="-2006" y="1340957"/>
                  <a:pt x="0" y="1170785"/>
                </a:cubicBezTo>
                <a:cubicBezTo>
                  <a:pt x="2006" y="1000613"/>
                  <a:pt x="11120" y="803706"/>
                  <a:pt x="0" y="558649"/>
                </a:cubicBezTo>
                <a:cubicBezTo>
                  <a:pt x="-11120" y="313592"/>
                  <a:pt x="22029" y="124938"/>
                  <a:pt x="0" y="0"/>
                </a:cubicBezTo>
                <a:cubicBezTo>
                  <a:pt x="203090" y="-22271"/>
                  <a:pt x="420043" y="18222"/>
                  <a:pt x="555738" y="0"/>
                </a:cubicBezTo>
                <a:cubicBezTo>
                  <a:pt x="691433" y="-18222"/>
                  <a:pt x="873635" y="-15771"/>
                  <a:pt x="1068727" y="0"/>
                </a:cubicBezTo>
                <a:cubicBezTo>
                  <a:pt x="1263819" y="15771"/>
                  <a:pt x="1325486" y="-16634"/>
                  <a:pt x="1560341" y="0"/>
                </a:cubicBezTo>
                <a:cubicBezTo>
                  <a:pt x="1795196" y="16634"/>
                  <a:pt x="1902710" y="-15118"/>
                  <a:pt x="2137454" y="0"/>
                </a:cubicBezTo>
                <a:cubicBezTo>
                  <a:pt x="2153613" y="186838"/>
                  <a:pt x="2114192" y="354830"/>
                  <a:pt x="2137454" y="510112"/>
                </a:cubicBezTo>
                <a:cubicBezTo>
                  <a:pt x="2160716" y="665394"/>
                  <a:pt x="2147231" y="792817"/>
                  <a:pt x="2137454" y="960793"/>
                </a:cubicBezTo>
                <a:cubicBezTo>
                  <a:pt x="2127677" y="1128769"/>
                  <a:pt x="2143252" y="1284065"/>
                  <a:pt x="2137454" y="1485762"/>
                </a:cubicBezTo>
              </a:path>
              <a:path w="2137454" h="1782922" fill="none" stroke="0" extrusionOk="0">
                <a:moveTo>
                  <a:pt x="1840294" y="1782922"/>
                </a:moveTo>
                <a:cubicBezTo>
                  <a:pt x="1871998" y="1674044"/>
                  <a:pt x="1879343" y="1626214"/>
                  <a:pt x="1899726" y="1545194"/>
                </a:cubicBezTo>
                <a:cubicBezTo>
                  <a:pt x="1953655" y="1543388"/>
                  <a:pt x="2077960" y="1503569"/>
                  <a:pt x="2137454" y="1485762"/>
                </a:cubicBezTo>
                <a:cubicBezTo>
                  <a:pt x="2022239" y="1614357"/>
                  <a:pt x="1920573" y="1717175"/>
                  <a:pt x="1840294" y="1782922"/>
                </a:cubicBezTo>
                <a:cubicBezTo>
                  <a:pt x="1593567" y="1771462"/>
                  <a:pt x="1467280" y="1797718"/>
                  <a:pt x="1226863" y="1782922"/>
                </a:cubicBezTo>
                <a:cubicBezTo>
                  <a:pt x="986446" y="1768126"/>
                  <a:pt x="927920" y="1808041"/>
                  <a:pt x="650237" y="1782922"/>
                </a:cubicBezTo>
                <a:cubicBezTo>
                  <a:pt x="372554" y="1757803"/>
                  <a:pt x="249615" y="1792018"/>
                  <a:pt x="0" y="1782922"/>
                </a:cubicBezTo>
                <a:cubicBezTo>
                  <a:pt x="-20994" y="1513245"/>
                  <a:pt x="-5592" y="1396193"/>
                  <a:pt x="0" y="1224273"/>
                </a:cubicBezTo>
                <a:cubicBezTo>
                  <a:pt x="5592" y="1052353"/>
                  <a:pt x="-4486" y="948942"/>
                  <a:pt x="0" y="683453"/>
                </a:cubicBezTo>
                <a:cubicBezTo>
                  <a:pt x="4486" y="417964"/>
                  <a:pt x="4345" y="239358"/>
                  <a:pt x="0" y="0"/>
                </a:cubicBezTo>
                <a:cubicBezTo>
                  <a:pt x="144224" y="18364"/>
                  <a:pt x="328341" y="1460"/>
                  <a:pt x="491614" y="0"/>
                </a:cubicBezTo>
                <a:cubicBezTo>
                  <a:pt x="654887" y="-1460"/>
                  <a:pt x="884694" y="-14951"/>
                  <a:pt x="1025978" y="0"/>
                </a:cubicBezTo>
                <a:cubicBezTo>
                  <a:pt x="1167262" y="14951"/>
                  <a:pt x="1425592" y="-27971"/>
                  <a:pt x="1603091" y="0"/>
                </a:cubicBezTo>
                <a:cubicBezTo>
                  <a:pt x="1780590" y="27971"/>
                  <a:pt x="1977675" y="-18022"/>
                  <a:pt x="2137454" y="0"/>
                </a:cubicBezTo>
                <a:cubicBezTo>
                  <a:pt x="2139845" y="169074"/>
                  <a:pt x="2124311" y="373221"/>
                  <a:pt x="2137454" y="510112"/>
                </a:cubicBezTo>
                <a:cubicBezTo>
                  <a:pt x="2150597" y="647003"/>
                  <a:pt x="2143417" y="847506"/>
                  <a:pt x="2137454" y="975650"/>
                </a:cubicBezTo>
                <a:cubicBezTo>
                  <a:pt x="2131491" y="1103794"/>
                  <a:pt x="2138386" y="1373402"/>
                  <a:pt x="2137454" y="1485762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Provides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fast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access In-memory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most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frequently used data 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information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A488E5F-988A-0C02-7E6C-5473340A99E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2772655" y="2809981"/>
            <a:ext cx="1462639" cy="216217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206;p30">
            <a:extLst>
              <a:ext uri="{FF2B5EF4-FFF2-40B4-BE49-F238E27FC236}">
                <a16:creationId xmlns:a16="http://schemas.microsoft.com/office/drawing/2014/main" id="{ABF9A58D-9EB5-EB14-B3CD-9DB7D2405BE8}"/>
              </a:ext>
            </a:extLst>
          </p:cNvPr>
          <p:cNvSpPr txBox="1"/>
          <p:nvPr/>
        </p:nvSpPr>
        <p:spPr>
          <a:xfrm>
            <a:off x="208717" y="547651"/>
            <a:ext cx="5384610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accent6"/>
                </a:solidFill>
                <a:latin typeface="Chalkduster" panose="03050602040202020205" pitchFamily="66" charset="77"/>
                <a:ea typeface="Manrope"/>
                <a:cs typeface="Manrope"/>
                <a:sym typeface="Manrope"/>
              </a:rPr>
              <a:t>Cache – Data Service</a:t>
            </a:r>
            <a:endParaRPr sz="1800" b="1" i="1" dirty="0">
              <a:solidFill>
                <a:schemeClr val="accent6"/>
              </a:solidFill>
              <a:latin typeface="Chalkduster" panose="03050602040202020205" pitchFamily="66" charset="77"/>
              <a:ea typeface="Manrope"/>
              <a:cs typeface="Manrope"/>
              <a:sym typeface="Manrope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3263BD-4601-16EC-84E8-757AB801E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462" y="3517549"/>
            <a:ext cx="1337075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81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23</a:t>
            </a:fld>
            <a:endParaRPr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709FBD-9F79-A6BC-4033-CC44A5305E31}"/>
              </a:ext>
            </a:extLst>
          </p:cNvPr>
          <p:cNvGrpSpPr/>
          <p:nvPr/>
        </p:nvGrpSpPr>
        <p:grpSpPr>
          <a:xfrm>
            <a:off x="1477069" y="3487190"/>
            <a:ext cx="1698771" cy="1068485"/>
            <a:chOff x="346632" y="1967292"/>
            <a:chExt cx="1698771" cy="1068485"/>
          </a:xfrm>
        </p:grpSpPr>
        <p:pic>
          <p:nvPicPr>
            <p:cNvPr id="4" name="Graphic 3" descr="Database with solid fill">
              <a:extLst>
                <a:ext uri="{FF2B5EF4-FFF2-40B4-BE49-F238E27FC236}">
                  <a16:creationId xmlns:a16="http://schemas.microsoft.com/office/drawing/2014/main" id="{D0300FFA-4F7F-0654-69B1-438ED7B1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738818" y="1575106"/>
              <a:ext cx="914400" cy="169877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051C7F-BF4C-5227-61D4-899495F4636F}"/>
                </a:ext>
              </a:extLst>
            </p:cNvPr>
            <p:cNvSpPr txBox="1"/>
            <p:nvPr/>
          </p:nvSpPr>
          <p:spPr>
            <a:xfrm>
              <a:off x="453118" y="2728000"/>
              <a:ext cx="12835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56602"/>
                  </a:solidFill>
                  <a:latin typeface="Chalkduster" panose="03050602040202020205" pitchFamily="66" charset="77"/>
                </a:rPr>
                <a:t>RabbitMQ</a:t>
              </a:r>
              <a:endParaRPr lang="en-US" dirty="0">
                <a:solidFill>
                  <a:srgbClr val="F56602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7B3640-A308-9A0D-06BB-19134304271A}"/>
              </a:ext>
            </a:extLst>
          </p:cNvPr>
          <p:cNvGrpSpPr/>
          <p:nvPr/>
        </p:nvGrpSpPr>
        <p:grpSpPr>
          <a:xfrm>
            <a:off x="5680709" y="3685719"/>
            <a:ext cx="1122156" cy="918171"/>
            <a:chOff x="5208242" y="3531996"/>
            <a:chExt cx="1122156" cy="918171"/>
          </a:xfrm>
        </p:grpSpPr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5BA894AA-EE9F-0644-5FF6-2A829A193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59381" y="3531996"/>
              <a:ext cx="675824" cy="67582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95D3BE-1BB9-AB7F-24B3-7E0063EFA260}"/>
                </a:ext>
              </a:extLst>
            </p:cNvPr>
            <p:cNvSpPr txBox="1"/>
            <p:nvPr/>
          </p:nvSpPr>
          <p:spPr>
            <a:xfrm>
              <a:off x="5208242" y="4142390"/>
              <a:ext cx="11221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ValKey</a:t>
              </a:r>
              <a:endParaRPr lang="en-US" dirty="0"/>
            </a:p>
          </p:txBody>
        </p:sp>
      </p:grp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6801894-78FD-49D5-407B-971BD08E560E}"/>
              </a:ext>
            </a:extLst>
          </p:cNvPr>
          <p:cNvCxnSpPr>
            <a:cxnSpLocks/>
            <a:stCxn id="16" idx="2"/>
            <a:endCxn id="4" idx="3"/>
          </p:cNvCxnSpPr>
          <p:nvPr/>
        </p:nvCxnSpPr>
        <p:spPr>
          <a:xfrm rot="16200000" flipH="1">
            <a:off x="1813497" y="2974230"/>
            <a:ext cx="740375" cy="285544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2D3FC47-6C78-5F31-5620-A448C711E877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10800000">
            <a:off x="1247420" y="2365116"/>
            <a:ext cx="229650" cy="1579274"/>
          </a:xfrm>
          <a:prstGeom prst="curvedConnector3">
            <a:avLst>
              <a:gd name="adj1" fmla="val 19954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7CE8AD7-D691-A0C8-393C-0B120292BB06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 flipV="1">
            <a:off x="3175841" y="2070924"/>
            <a:ext cx="854835" cy="187346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AD6A75F8-BAE2-D3CC-E573-E9311ED794E8}"/>
              </a:ext>
            </a:extLst>
          </p:cNvPr>
          <p:cNvCxnSpPr>
            <a:cxnSpLocks/>
            <a:stCxn id="19" idx="2"/>
            <a:endCxn id="209" idx="0"/>
          </p:cNvCxnSpPr>
          <p:nvPr/>
        </p:nvCxnSpPr>
        <p:spPr>
          <a:xfrm rot="16200000" flipH="1">
            <a:off x="4763995" y="2602310"/>
            <a:ext cx="895622" cy="1018971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BD156063-E04E-9182-526C-00AB99902EA8}"/>
              </a:ext>
            </a:extLst>
          </p:cNvPr>
          <p:cNvCxnSpPr>
            <a:cxnSpLocks/>
            <a:stCxn id="60" idx="3"/>
            <a:endCxn id="13" idx="2"/>
          </p:cNvCxnSpPr>
          <p:nvPr/>
        </p:nvCxnSpPr>
        <p:spPr>
          <a:xfrm flipH="1" flipV="1">
            <a:off x="6709766" y="2750705"/>
            <a:ext cx="664157" cy="1390657"/>
          </a:xfrm>
          <a:prstGeom prst="curvedConnector4">
            <a:avLst>
              <a:gd name="adj1" fmla="val -34420"/>
              <a:gd name="adj2" fmla="val 75839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067067-BE4E-6ED5-CBA0-402CD1950C2C}"/>
              </a:ext>
            </a:extLst>
          </p:cNvPr>
          <p:cNvGrpSpPr/>
          <p:nvPr/>
        </p:nvGrpSpPr>
        <p:grpSpPr>
          <a:xfrm>
            <a:off x="4780263" y="3678482"/>
            <a:ext cx="1192588" cy="983600"/>
            <a:chOff x="3858610" y="2561076"/>
            <a:chExt cx="1192588" cy="983600"/>
          </a:xfrm>
        </p:grpSpPr>
        <p:pic>
          <p:nvPicPr>
            <p:cNvPr id="57" name="Graphic 56" descr="Database outline">
              <a:extLst>
                <a:ext uri="{FF2B5EF4-FFF2-40B4-BE49-F238E27FC236}">
                  <a16:creationId xmlns:a16="http://schemas.microsoft.com/office/drawing/2014/main" id="{D1FE67E5-9026-CA0A-FE63-B2E65A9BC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43008" y="2561076"/>
              <a:ext cx="675824" cy="67582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916E59-0314-5C19-CA1C-AC1263D4216A}"/>
                </a:ext>
              </a:extLst>
            </p:cNvPr>
            <p:cNvSpPr txBox="1"/>
            <p:nvPr/>
          </p:nvSpPr>
          <p:spPr>
            <a:xfrm>
              <a:off x="3858610" y="3236899"/>
              <a:ext cx="11925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699DC9"/>
                  </a:solidFill>
                  <a:latin typeface="Chalkduster" panose="03050602040202020205" pitchFamily="66" charset="77"/>
                </a:rPr>
                <a:t>Postgres</a:t>
              </a:r>
              <a:endParaRPr lang="en-US" dirty="0">
                <a:solidFill>
                  <a:srgbClr val="699DC9"/>
                </a:solidFill>
              </a:endParaRP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EC4F926-B32F-522C-5F67-ED5E5B6F053D}"/>
              </a:ext>
            </a:extLst>
          </p:cNvPr>
          <p:cNvSpPr/>
          <p:nvPr/>
        </p:nvSpPr>
        <p:spPr>
          <a:xfrm>
            <a:off x="729842" y="3422707"/>
            <a:ext cx="6644081" cy="1437309"/>
          </a:xfrm>
          <a:custGeom>
            <a:avLst/>
            <a:gdLst>
              <a:gd name="connsiteX0" fmla="*/ 0 w 6644081"/>
              <a:gd name="connsiteY0" fmla="*/ 239556 h 1437309"/>
              <a:gd name="connsiteX1" fmla="*/ 239556 w 6644081"/>
              <a:gd name="connsiteY1" fmla="*/ 0 h 1437309"/>
              <a:gd name="connsiteX2" fmla="*/ 6404525 w 6644081"/>
              <a:gd name="connsiteY2" fmla="*/ 0 h 1437309"/>
              <a:gd name="connsiteX3" fmla="*/ 6644081 w 6644081"/>
              <a:gd name="connsiteY3" fmla="*/ 239556 h 1437309"/>
              <a:gd name="connsiteX4" fmla="*/ 6644081 w 6644081"/>
              <a:gd name="connsiteY4" fmla="*/ 1197753 h 1437309"/>
              <a:gd name="connsiteX5" fmla="*/ 6404525 w 6644081"/>
              <a:gd name="connsiteY5" fmla="*/ 1437309 h 1437309"/>
              <a:gd name="connsiteX6" fmla="*/ 239556 w 6644081"/>
              <a:gd name="connsiteY6" fmla="*/ 1437309 h 1437309"/>
              <a:gd name="connsiteX7" fmla="*/ 0 w 6644081"/>
              <a:gd name="connsiteY7" fmla="*/ 1197753 h 1437309"/>
              <a:gd name="connsiteX8" fmla="*/ 0 w 6644081"/>
              <a:gd name="connsiteY8" fmla="*/ 239556 h 14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44081" h="1437309" extrusionOk="0">
                <a:moveTo>
                  <a:pt x="0" y="239556"/>
                </a:moveTo>
                <a:cubicBezTo>
                  <a:pt x="-7777" y="102456"/>
                  <a:pt x="90695" y="6215"/>
                  <a:pt x="239556" y="0"/>
                </a:cubicBezTo>
                <a:cubicBezTo>
                  <a:pt x="1995883" y="132882"/>
                  <a:pt x="3332381" y="-84951"/>
                  <a:pt x="6404525" y="0"/>
                </a:cubicBezTo>
                <a:cubicBezTo>
                  <a:pt x="6526562" y="10026"/>
                  <a:pt x="6640103" y="129243"/>
                  <a:pt x="6644081" y="239556"/>
                </a:cubicBezTo>
                <a:cubicBezTo>
                  <a:pt x="6561509" y="635526"/>
                  <a:pt x="6579997" y="940397"/>
                  <a:pt x="6644081" y="1197753"/>
                </a:cubicBezTo>
                <a:cubicBezTo>
                  <a:pt x="6647661" y="1330481"/>
                  <a:pt x="6547998" y="1414321"/>
                  <a:pt x="6404525" y="1437309"/>
                </a:cubicBezTo>
                <a:cubicBezTo>
                  <a:pt x="3384344" y="1524948"/>
                  <a:pt x="2405719" y="1364630"/>
                  <a:pt x="239556" y="1437309"/>
                </a:cubicBezTo>
                <a:cubicBezTo>
                  <a:pt x="105097" y="1416752"/>
                  <a:pt x="-6073" y="1338496"/>
                  <a:pt x="0" y="1197753"/>
                </a:cubicBezTo>
                <a:cubicBezTo>
                  <a:pt x="46949" y="1068731"/>
                  <a:pt x="30247" y="700246"/>
                  <a:pt x="0" y="239556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19800B8B-A458-6E26-C126-AFFA3F8C232E}"/>
              </a:ext>
            </a:extLst>
          </p:cNvPr>
          <p:cNvSpPr/>
          <p:nvPr/>
        </p:nvSpPr>
        <p:spPr>
          <a:xfrm>
            <a:off x="4572000" y="3559607"/>
            <a:ext cx="2298583" cy="1110543"/>
          </a:xfrm>
          <a:custGeom>
            <a:avLst/>
            <a:gdLst>
              <a:gd name="connsiteX0" fmla="*/ 0 w 2298583"/>
              <a:gd name="connsiteY0" fmla="*/ 185094 h 1110543"/>
              <a:gd name="connsiteX1" fmla="*/ 185094 w 2298583"/>
              <a:gd name="connsiteY1" fmla="*/ 0 h 1110543"/>
              <a:gd name="connsiteX2" fmla="*/ 2113489 w 2298583"/>
              <a:gd name="connsiteY2" fmla="*/ 0 h 1110543"/>
              <a:gd name="connsiteX3" fmla="*/ 2298583 w 2298583"/>
              <a:gd name="connsiteY3" fmla="*/ 185094 h 1110543"/>
              <a:gd name="connsiteX4" fmla="*/ 2298583 w 2298583"/>
              <a:gd name="connsiteY4" fmla="*/ 925449 h 1110543"/>
              <a:gd name="connsiteX5" fmla="*/ 2113489 w 2298583"/>
              <a:gd name="connsiteY5" fmla="*/ 1110543 h 1110543"/>
              <a:gd name="connsiteX6" fmla="*/ 185094 w 2298583"/>
              <a:gd name="connsiteY6" fmla="*/ 1110543 h 1110543"/>
              <a:gd name="connsiteX7" fmla="*/ 0 w 2298583"/>
              <a:gd name="connsiteY7" fmla="*/ 925449 h 1110543"/>
              <a:gd name="connsiteX8" fmla="*/ 0 w 2298583"/>
              <a:gd name="connsiteY8" fmla="*/ 185094 h 111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583" h="1110543" extrusionOk="0">
                <a:moveTo>
                  <a:pt x="0" y="185094"/>
                </a:moveTo>
                <a:cubicBezTo>
                  <a:pt x="-16400" y="72753"/>
                  <a:pt x="75797" y="2654"/>
                  <a:pt x="185094" y="0"/>
                </a:cubicBezTo>
                <a:cubicBezTo>
                  <a:pt x="663378" y="132882"/>
                  <a:pt x="1644344" y="-84951"/>
                  <a:pt x="2113489" y="0"/>
                </a:cubicBezTo>
                <a:cubicBezTo>
                  <a:pt x="2202067" y="13327"/>
                  <a:pt x="2295479" y="100027"/>
                  <a:pt x="2298583" y="185094"/>
                </a:cubicBezTo>
                <a:cubicBezTo>
                  <a:pt x="2336514" y="537010"/>
                  <a:pt x="2322225" y="556836"/>
                  <a:pt x="2298583" y="925449"/>
                </a:cubicBezTo>
                <a:cubicBezTo>
                  <a:pt x="2318005" y="1029978"/>
                  <a:pt x="2224331" y="1092809"/>
                  <a:pt x="2113489" y="1110543"/>
                </a:cubicBezTo>
                <a:cubicBezTo>
                  <a:pt x="1843264" y="1198182"/>
                  <a:pt x="1062043" y="1037864"/>
                  <a:pt x="185094" y="1110543"/>
                </a:cubicBezTo>
                <a:cubicBezTo>
                  <a:pt x="80848" y="1091272"/>
                  <a:pt x="-11808" y="1044084"/>
                  <a:pt x="0" y="925449"/>
                </a:cubicBezTo>
                <a:cubicBezTo>
                  <a:pt x="17192" y="810741"/>
                  <a:pt x="49273" y="441324"/>
                  <a:pt x="0" y="185094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Cube 216">
            <a:extLst>
              <a:ext uri="{FF2B5EF4-FFF2-40B4-BE49-F238E27FC236}">
                <a16:creationId xmlns:a16="http://schemas.microsoft.com/office/drawing/2014/main" id="{837CD3DE-5827-E57F-CDEE-E57C189EC828}"/>
              </a:ext>
            </a:extLst>
          </p:cNvPr>
          <p:cNvSpPr/>
          <p:nvPr/>
        </p:nvSpPr>
        <p:spPr>
          <a:xfrm>
            <a:off x="6045610" y="836255"/>
            <a:ext cx="1122629" cy="641607"/>
          </a:xfrm>
          <a:custGeom>
            <a:avLst/>
            <a:gdLst>
              <a:gd name="connsiteX0" fmla="*/ 0 w 1122629"/>
              <a:gd name="connsiteY0" fmla="*/ 160402 h 641607"/>
              <a:gd name="connsiteX1" fmla="*/ 962227 w 1122629"/>
              <a:gd name="connsiteY1" fmla="*/ 160402 h 641607"/>
              <a:gd name="connsiteX2" fmla="*/ 962227 w 1122629"/>
              <a:gd name="connsiteY2" fmla="*/ 641607 h 641607"/>
              <a:gd name="connsiteX3" fmla="*/ 0 w 1122629"/>
              <a:gd name="connsiteY3" fmla="*/ 641607 h 641607"/>
              <a:gd name="connsiteX4" fmla="*/ 0 w 1122629"/>
              <a:gd name="connsiteY4" fmla="*/ 160402 h 641607"/>
              <a:gd name="connsiteX0" fmla="*/ 962227 w 1122629"/>
              <a:gd name="connsiteY0" fmla="*/ 160402 h 641607"/>
              <a:gd name="connsiteX1" fmla="*/ 1122629 w 1122629"/>
              <a:gd name="connsiteY1" fmla="*/ 0 h 641607"/>
              <a:gd name="connsiteX2" fmla="*/ 1122629 w 1122629"/>
              <a:gd name="connsiteY2" fmla="*/ 481205 h 641607"/>
              <a:gd name="connsiteX3" fmla="*/ 962227 w 1122629"/>
              <a:gd name="connsiteY3" fmla="*/ 641607 h 641607"/>
              <a:gd name="connsiteX4" fmla="*/ 962227 w 1122629"/>
              <a:gd name="connsiteY4" fmla="*/ 160402 h 641607"/>
              <a:gd name="connsiteX0" fmla="*/ 0 w 1122629"/>
              <a:gd name="connsiteY0" fmla="*/ 160402 h 641607"/>
              <a:gd name="connsiteX1" fmla="*/ 160402 w 1122629"/>
              <a:gd name="connsiteY1" fmla="*/ 0 h 641607"/>
              <a:gd name="connsiteX2" fmla="*/ 1122629 w 1122629"/>
              <a:gd name="connsiteY2" fmla="*/ 0 h 641607"/>
              <a:gd name="connsiteX3" fmla="*/ 962227 w 1122629"/>
              <a:gd name="connsiteY3" fmla="*/ 160402 h 641607"/>
              <a:gd name="connsiteX4" fmla="*/ 0 w 1122629"/>
              <a:gd name="connsiteY4" fmla="*/ 160402 h 641607"/>
              <a:gd name="connsiteX0" fmla="*/ 0 w 1122629"/>
              <a:gd name="connsiteY0" fmla="*/ 160402 h 641607"/>
              <a:gd name="connsiteX1" fmla="*/ 160402 w 1122629"/>
              <a:gd name="connsiteY1" fmla="*/ 0 h 641607"/>
              <a:gd name="connsiteX2" fmla="*/ 1122629 w 1122629"/>
              <a:gd name="connsiteY2" fmla="*/ 0 h 641607"/>
              <a:gd name="connsiteX3" fmla="*/ 1122629 w 1122629"/>
              <a:gd name="connsiteY3" fmla="*/ 481205 h 641607"/>
              <a:gd name="connsiteX4" fmla="*/ 962227 w 1122629"/>
              <a:gd name="connsiteY4" fmla="*/ 641607 h 641607"/>
              <a:gd name="connsiteX5" fmla="*/ 0 w 1122629"/>
              <a:gd name="connsiteY5" fmla="*/ 641607 h 641607"/>
              <a:gd name="connsiteX6" fmla="*/ 0 w 1122629"/>
              <a:gd name="connsiteY6" fmla="*/ 160402 h 641607"/>
              <a:gd name="connsiteX7" fmla="*/ 0 w 1122629"/>
              <a:gd name="connsiteY7" fmla="*/ 160402 h 641607"/>
              <a:gd name="connsiteX8" fmla="*/ 962227 w 1122629"/>
              <a:gd name="connsiteY8" fmla="*/ 160402 h 641607"/>
              <a:gd name="connsiteX9" fmla="*/ 1122629 w 1122629"/>
              <a:gd name="connsiteY9" fmla="*/ 0 h 641607"/>
              <a:gd name="connsiteX10" fmla="*/ 962227 w 1122629"/>
              <a:gd name="connsiteY10" fmla="*/ 160402 h 641607"/>
              <a:gd name="connsiteX11" fmla="*/ 962227 w 1122629"/>
              <a:gd name="connsiteY11" fmla="*/ 641607 h 64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22629" h="641607" stroke="0" extrusionOk="0">
                <a:moveTo>
                  <a:pt x="0" y="160402"/>
                </a:moveTo>
                <a:cubicBezTo>
                  <a:pt x="211353" y="83451"/>
                  <a:pt x="596005" y="204179"/>
                  <a:pt x="962227" y="160402"/>
                </a:cubicBezTo>
                <a:cubicBezTo>
                  <a:pt x="965676" y="230065"/>
                  <a:pt x="937481" y="464741"/>
                  <a:pt x="962227" y="641607"/>
                </a:cubicBezTo>
                <a:cubicBezTo>
                  <a:pt x="753263" y="588807"/>
                  <a:pt x="266368" y="696332"/>
                  <a:pt x="0" y="641607"/>
                </a:cubicBezTo>
                <a:cubicBezTo>
                  <a:pt x="-7374" y="448700"/>
                  <a:pt x="34344" y="231041"/>
                  <a:pt x="0" y="160402"/>
                </a:cubicBezTo>
                <a:close/>
              </a:path>
              <a:path w="1122629" h="641607" fill="darkenLess" stroke="0" extrusionOk="0">
                <a:moveTo>
                  <a:pt x="962227" y="160402"/>
                </a:moveTo>
                <a:cubicBezTo>
                  <a:pt x="987896" y="111452"/>
                  <a:pt x="1088220" y="12858"/>
                  <a:pt x="1122629" y="0"/>
                </a:cubicBezTo>
                <a:cubicBezTo>
                  <a:pt x="1083841" y="112433"/>
                  <a:pt x="1152782" y="410973"/>
                  <a:pt x="1122629" y="481205"/>
                </a:cubicBezTo>
                <a:cubicBezTo>
                  <a:pt x="1035578" y="540933"/>
                  <a:pt x="989472" y="600271"/>
                  <a:pt x="962227" y="641607"/>
                </a:cubicBezTo>
                <a:cubicBezTo>
                  <a:pt x="990291" y="525065"/>
                  <a:pt x="1003312" y="246331"/>
                  <a:pt x="962227" y="160402"/>
                </a:cubicBezTo>
                <a:close/>
              </a:path>
              <a:path w="1122629" h="641607" fill="lightenLess" stroke="0" extrusionOk="0">
                <a:moveTo>
                  <a:pt x="0" y="160402"/>
                </a:moveTo>
                <a:cubicBezTo>
                  <a:pt x="61421" y="90056"/>
                  <a:pt x="102774" y="35731"/>
                  <a:pt x="160402" y="0"/>
                </a:cubicBezTo>
                <a:cubicBezTo>
                  <a:pt x="520980" y="-1245"/>
                  <a:pt x="825806" y="52213"/>
                  <a:pt x="1122629" y="0"/>
                </a:cubicBezTo>
                <a:cubicBezTo>
                  <a:pt x="1088912" y="5918"/>
                  <a:pt x="972038" y="137281"/>
                  <a:pt x="962227" y="160402"/>
                </a:cubicBezTo>
                <a:cubicBezTo>
                  <a:pt x="600787" y="74490"/>
                  <a:pt x="174301" y="166160"/>
                  <a:pt x="0" y="160402"/>
                </a:cubicBezTo>
                <a:close/>
              </a:path>
              <a:path w="1122629" h="641607" fill="none" extrusionOk="0">
                <a:moveTo>
                  <a:pt x="0" y="160402"/>
                </a:moveTo>
                <a:cubicBezTo>
                  <a:pt x="77713" y="80375"/>
                  <a:pt x="112339" y="67623"/>
                  <a:pt x="160402" y="0"/>
                </a:cubicBezTo>
                <a:cubicBezTo>
                  <a:pt x="288318" y="27263"/>
                  <a:pt x="876830" y="-85468"/>
                  <a:pt x="1122629" y="0"/>
                </a:cubicBezTo>
                <a:cubicBezTo>
                  <a:pt x="1111355" y="193986"/>
                  <a:pt x="1083158" y="421327"/>
                  <a:pt x="1122629" y="481205"/>
                </a:cubicBezTo>
                <a:cubicBezTo>
                  <a:pt x="1072622" y="540026"/>
                  <a:pt x="1014247" y="597687"/>
                  <a:pt x="962227" y="641607"/>
                </a:cubicBezTo>
                <a:cubicBezTo>
                  <a:pt x="546652" y="671906"/>
                  <a:pt x="417949" y="611002"/>
                  <a:pt x="0" y="641607"/>
                </a:cubicBezTo>
                <a:cubicBezTo>
                  <a:pt x="-19992" y="401776"/>
                  <a:pt x="-13525" y="228842"/>
                  <a:pt x="0" y="160402"/>
                </a:cubicBezTo>
                <a:close/>
                <a:moveTo>
                  <a:pt x="0" y="160402"/>
                </a:moveTo>
                <a:cubicBezTo>
                  <a:pt x="299399" y="216178"/>
                  <a:pt x="488202" y="214320"/>
                  <a:pt x="962227" y="160402"/>
                </a:cubicBezTo>
                <a:cubicBezTo>
                  <a:pt x="995926" y="102691"/>
                  <a:pt x="1047023" y="83337"/>
                  <a:pt x="1122629" y="0"/>
                </a:cubicBezTo>
                <a:moveTo>
                  <a:pt x="962227" y="160402"/>
                </a:moveTo>
                <a:cubicBezTo>
                  <a:pt x="944778" y="312047"/>
                  <a:pt x="927118" y="412279"/>
                  <a:pt x="962227" y="641607"/>
                </a:cubicBezTo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halkduster" panose="03050602040202020205" pitchFamily="66" charset="77"/>
              </a:rPr>
              <a:t>Models</a:t>
            </a:r>
          </a:p>
        </p:txBody>
      </p:sp>
      <p:cxnSp>
        <p:nvCxnSpPr>
          <p:cNvPr id="218" name="Curved Connector 217">
            <a:extLst>
              <a:ext uri="{FF2B5EF4-FFF2-40B4-BE49-F238E27FC236}">
                <a16:creationId xmlns:a16="http://schemas.microsoft.com/office/drawing/2014/main" id="{0E762DE7-02FE-FD94-A0B0-B95F82F6FA67}"/>
              </a:ext>
            </a:extLst>
          </p:cNvPr>
          <p:cNvCxnSpPr>
            <a:cxnSpLocks/>
            <a:stCxn id="13" idx="0"/>
            <a:endCxn id="217" idx="3"/>
          </p:cNvCxnSpPr>
          <p:nvPr/>
        </p:nvCxnSpPr>
        <p:spPr>
          <a:xfrm rot="16200000" flipV="1">
            <a:off x="6549795" y="1454791"/>
            <a:ext cx="136900" cy="183042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ube 220">
            <a:extLst>
              <a:ext uri="{FF2B5EF4-FFF2-40B4-BE49-F238E27FC236}">
                <a16:creationId xmlns:a16="http://schemas.microsoft.com/office/drawing/2014/main" id="{ABD1C73C-6FD9-34ED-74D7-44DB50825B5D}"/>
              </a:ext>
            </a:extLst>
          </p:cNvPr>
          <p:cNvSpPr/>
          <p:nvPr/>
        </p:nvSpPr>
        <p:spPr>
          <a:xfrm>
            <a:off x="1468004" y="865247"/>
            <a:ext cx="1122629" cy="641607"/>
          </a:xfrm>
          <a:custGeom>
            <a:avLst/>
            <a:gdLst>
              <a:gd name="connsiteX0" fmla="*/ 0 w 1122629"/>
              <a:gd name="connsiteY0" fmla="*/ 160402 h 641607"/>
              <a:gd name="connsiteX1" fmla="*/ 962227 w 1122629"/>
              <a:gd name="connsiteY1" fmla="*/ 160402 h 641607"/>
              <a:gd name="connsiteX2" fmla="*/ 962227 w 1122629"/>
              <a:gd name="connsiteY2" fmla="*/ 641607 h 641607"/>
              <a:gd name="connsiteX3" fmla="*/ 0 w 1122629"/>
              <a:gd name="connsiteY3" fmla="*/ 641607 h 641607"/>
              <a:gd name="connsiteX4" fmla="*/ 0 w 1122629"/>
              <a:gd name="connsiteY4" fmla="*/ 160402 h 641607"/>
              <a:gd name="connsiteX0" fmla="*/ 962227 w 1122629"/>
              <a:gd name="connsiteY0" fmla="*/ 160402 h 641607"/>
              <a:gd name="connsiteX1" fmla="*/ 1122629 w 1122629"/>
              <a:gd name="connsiteY1" fmla="*/ 0 h 641607"/>
              <a:gd name="connsiteX2" fmla="*/ 1122629 w 1122629"/>
              <a:gd name="connsiteY2" fmla="*/ 481205 h 641607"/>
              <a:gd name="connsiteX3" fmla="*/ 962227 w 1122629"/>
              <a:gd name="connsiteY3" fmla="*/ 641607 h 641607"/>
              <a:gd name="connsiteX4" fmla="*/ 962227 w 1122629"/>
              <a:gd name="connsiteY4" fmla="*/ 160402 h 641607"/>
              <a:gd name="connsiteX0" fmla="*/ 0 w 1122629"/>
              <a:gd name="connsiteY0" fmla="*/ 160402 h 641607"/>
              <a:gd name="connsiteX1" fmla="*/ 160402 w 1122629"/>
              <a:gd name="connsiteY1" fmla="*/ 0 h 641607"/>
              <a:gd name="connsiteX2" fmla="*/ 1122629 w 1122629"/>
              <a:gd name="connsiteY2" fmla="*/ 0 h 641607"/>
              <a:gd name="connsiteX3" fmla="*/ 962227 w 1122629"/>
              <a:gd name="connsiteY3" fmla="*/ 160402 h 641607"/>
              <a:gd name="connsiteX4" fmla="*/ 0 w 1122629"/>
              <a:gd name="connsiteY4" fmla="*/ 160402 h 641607"/>
              <a:gd name="connsiteX0" fmla="*/ 0 w 1122629"/>
              <a:gd name="connsiteY0" fmla="*/ 160402 h 641607"/>
              <a:gd name="connsiteX1" fmla="*/ 160402 w 1122629"/>
              <a:gd name="connsiteY1" fmla="*/ 0 h 641607"/>
              <a:gd name="connsiteX2" fmla="*/ 1122629 w 1122629"/>
              <a:gd name="connsiteY2" fmla="*/ 0 h 641607"/>
              <a:gd name="connsiteX3" fmla="*/ 1122629 w 1122629"/>
              <a:gd name="connsiteY3" fmla="*/ 481205 h 641607"/>
              <a:gd name="connsiteX4" fmla="*/ 962227 w 1122629"/>
              <a:gd name="connsiteY4" fmla="*/ 641607 h 641607"/>
              <a:gd name="connsiteX5" fmla="*/ 0 w 1122629"/>
              <a:gd name="connsiteY5" fmla="*/ 641607 h 641607"/>
              <a:gd name="connsiteX6" fmla="*/ 0 w 1122629"/>
              <a:gd name="connsiteY6" fmla="*/ 160402 h 641607"/>
              <a:gd name="connsiteX7" fmla="*/ 0 w 1122629"/>
              <a:gd name="connsiteY7" fmla="*/ 160402 h 641607"/>
              <a:gd name="connsiteX8" fmla="*/ 962227 w 1122629"/>
              <a:gd name="connsiteY8" fmla="*/ 160402 h 641607"/>
              <a:gd name="connsiteX9" fmla="*/ 1122629 w 1122629"/>
              <a:gd name="connsiteY9" fmla="*/ 0 h 641607"/>
              <a:gd name="connsiteX10" fmla="*/ 962227 w 1122629"/>
              <a:gd name="connsiteY10" fmla="*/ 160402 h 641607"/>
              <a:gd name="connsiteX11" fmla="*/ 962227 w 1122629"/>
              <a:gd name="connsiteY11" fmla="*/ 641607 h 641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22629" h="641607" stroke="0" extrusionOk="0">
                <a:moveTo>
                  <a:pt x="0" y="160402"/>
                </a:moveTo>
                <a:cubicBezTo>
                  <a:pt x="211353" y="83451"/>
                  <a:pt x="596005" y="204179"/>
                  <a:pt x="962227" y="160402"/>
                </a:cubicBezTo>
                <a:cubicBezTo>
                  <a:pt x="965676" y="230065"/>
                  <a:pt x="937481" y="464741"/>
                  <a:pt x="962227" y="641607"/>
                </a:cubicBezTo>
                <a:cubicBezTo>
                  <a:pt x="753263" y="588807"/>
                  <a:pt x="266368" y="696332"/>
                  <a:pt x="0" y="641607"/>
                </a:cubicBezTo>
                <a:cubicBezTo>
                  <a:pt x="-7374" y="448700"/>
                  <a:pt x="34344" y="231041"/>
                  <a:pt x="0" y="160402"/>
                </a:cubicBezTo>
                <a:close/>
              </a:path>
              <a:path w="1122629" h="641607" fill="darkenLess" stroke="0" extrusionOk="0">
                <a:moveTo>
                  <a:pt x="962227" y="160402"/>
                </a:moveTo>
                <a:cubicBezTo>
                  <a:pt x="987896" y="111452"/>
                  <a:pt x="1088220" y="12858"/>
                  <a:pt x="1122629" y="0"/>
                </a:cubicBezTo>
                <a:cubicBezTo>
                  <a:pt x="1083841" y="112433"/>
                  <a:pt x="1152782" y="410973"/>
                  <a:pt x="1122629" y="481205"/>
                </a:cubicBezTo>
                <a:cubicBezTo>
                  <a:pt x="1035578" y="540933"/>
                  <a:pt x="989472" y="600271"/>
                  <a:pt x="962227" y="641607"/>
                </a:cubicBezTo>
                <a:cubicBezTo>
                  <a:pt x="990291" y="525065"/>
                  <a:pt x="1003312" y="246331"/>
                  <a:pt x="962227" y="160402"/>
                </a:cubicBezTo>
                <a:close/>
              </a:path>
              <a:path w="1122629" h="641607" fill="lightenLess" stroke="0" extrusionOk="0">
                <a:moveTo>
                  <a:pt x="0" y="160402"/>
                </a:moveTo>
                <a:cubicBezTo>
                  <a:pt x="61421" y="90056"/>
                  <a:pt x="102774" y="35731"/>
                  <a:pt x="160402" y="0"/>
                </a:cubicBezTo>
                <a:cubicBezTo>
                  <a:pt x="520980" y="-1245"/>
                  <a:pt x="825806" y="52213"/>
                  <a:pt x="1122629" y="0"/>
                </a:cubicBezTo>
                <a:cubicBezTo>
                  <a:pt x="1088912" y="5918"/>
                  <a:pt x="972038" y="137281"/>
                  <a:pt x="962227" y="160402"/>
                </a:cubicBezTo>
                <a:cubicBezTo>
                  <a:pt x="600787" y="74490"/>
                  <a:pt x="174301" y="166160"/>
                  <a:pt x="0" y="160402"/>
                </a:cubicBezTo>
                <a:close/>
              </a:path>
              <a:path w="1122629" h="641607" fill="none" extrusionOk="0">
                <a:moveTo>
                  <a:pt x="0" y="160402"/>
                </a:moveTo>
                <a:cubicBezTo>
                  <a:pt x="77713" y="80375"/>
                  <a:pt x="112339" y="67623"/>
                  <a:pt x="160402" y="0"/>
                </a:cubicBezTo>
                <a:cubicBezTo>
                  <a:pt x="288318" y="27263"/>
                  <a:pt x="876830" y="-85468"/>
                  <a:pt x="1122629" y="0"/>
                </a:cubicBezTo>
                <a:cubicBezTo>
                  <a:pt x="1111355" y="193986"/>
                  <a:pt x="1083158" y="421327"/>
                  <a:pt x="1122629" y="481205"/>
                </a:cubicBezTo>
                <a:cubicBezTo>
                  <a:pt x="1072622" y="540026"/>
                  <a:pt x="1014247" y="597687"/>
                  <a:pt x="962227" y="641607"/>
                </a:cubicBezTo>
                <a:cubicBezTo>
                  <a:pt x="546652" y="671906"/>
                  <a:pt x="417949" y="611002"/>
                  <a:pt x="0" y="641607"/>
                </a:cubicBezTo>
                <a:cubicBezTo>
                  <a:pt x="-19992" y="401776"/>
                  <a:pt x="-13525" y="228842"/>
                  <a:pt x="0" y="160402"/>
                </a:cubicBezTo>
                <a:close/>
                <a:moveTo>
                  <a:pt x="0" y="160402"/>
                </a:moveTo>
                <a:cubicBezTo>
                  <a:pt x="299399" y="216178"/>
                  <a:pt x="488202" y="214320"/>
                  <a:pt x="962227" y="160402"/>
                </a:cubicBezTo>
                <a:cubicBezTo>
                  <a:pt x="995926" y="102691"/>
                  <a:pt x="1047023" y="83337"/>
                  <a:pt x="1122629" y="0"/>
                </a:cubicBezTo>
                <a:moveTo>
                  <a:pt x="962227" y="160402"/>
                </a:moveTo>
                <a:cubicBezTo>
                  <a:pt x="944778" y="312047"/>
                  <a:pt x="927118" y="412279"/>
                  <a:pt x="962227" y="641607"/>
                </a:cubicBezTo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halkduster" panose="03050602040202020205" pitchFamily="66" charset="77"/>
              </a:rPr>
              <a:t>Models</a:t>
            </a:r>
          </a:p>
        </p:txBody>
      </p:sp>
      <p:cxnSp>
        <p:nvCxnSpPr>
          <p:cNvPr id="222" name="Curved Connector 221">
            <a:extLst>
              <a:ext uri="{FF2B5EF4-FFF2-40B4-BE49-F238E27FC236}">
                <a16:creationId xmlns:a16="http://schemas.microsoft.com/office/drawing/2014/main" id="{BC3FCB26-10C7-0D17-52F4-0F3317526EC7}"/>
              </a:ext>
            </a:extLst>
          </p:cNvPr>
          <p:cNvCxnSpPr>
            <a:cxnSpLocks/>
            <a:stCxn id="16" idx="0"/>
            <a:endCxn id="221" idx="3"/>
          </p:cNvCxnSpPr>
          <p:nvPr/>
        </p:nvCxnSpPr>
        <p:spPr>
          <a:xfrm rot="16200000" flipV="1">
            <a:off x="1756734" y="1699238"/>
            <a:ext cx="476562" cy="91794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AFC8E7F-A5B2-B01C-1A2E-7B65E179A90C}"/>
              </a:ext>
            </a:extLst>
          </p:cNvPr>
          <p:cNvGrpSpPr/>
          <p:nvPr/>
        </p:nvGrpSpPr>
        <p:grpSpPr>
          <a:xfrm>
            <a:off x="1247336" y="1929902"/>
            <a:ext cx="1587067" cy="816913"/>
            <a:chOff x="1247336" y="1929902"/>
            <a:chExt cx="1587067" cy="81691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820F449-A9B4-6044-46D7-A371F743C6FC}"/>
                </a:ext>
              </a:extLst>
            </p:cNvPr>
            <p:cNvSpPr/>
            <p:nvPr/>
          </p:nvSpPr>
          <p:spPr>
            <a:xfrm>
              <a:off x="1247420" y="1983416"/>
              <a:ext cx="1586983" cy="763399"/>
            </a:xfrm>
            <a:custGeom>
              <a:avLst/>
              <a:gdLst>
                <a:gd name="connsiteX0" fmla="*/ 0 w 1586983"/>
                <a:gd name="connsiteY0" fmla="*/ 127236 h 763399"/>
                <a:gd name="connsiteX1" fmla="*/ 127236 w 1586983"/>
                <a:gd name="connsiteY1" fmla="*/ 0 h 763399"/>
                <a:gd name="connsiteX2" fmla="*/ 1459747 w 1586983"/>
                <a:gd name="connsiteY2" fmla="*/ 0 h 763399"/>
                <a:gd name="connsiteX3" fmla="*/ 1586983 w 1586983"/>
                <a:gd name="connsiteY3" fmla="*/ 127236 h 763399"/>
                <a:gd name="connsiteX4" fmla="*/ 1586983 w 1586983"/>
                <a:gd name="connsiteY4" fmla="*/ 636163 h 763399"/>
                <a:gd name="connsiteX5" fmla="*/ 1459747 w 1586983"/>
                <a:gd name="connsiteY5" fmla="*/ 763399 h 763399"/>
                <a:gd name="connsiteX6" fmla="*/ 127236 w 1586983"/>
                <a:gd name="connsiteY6" fmla="*/ 763399 h 763399"/>
                <a:gd name="connsiteX7" fmla="*/ 0 w 1586983"/>
                <a:gd name="connsiteY7" fmla="*/ 636163 h 763399"/>
                <a:gd name="connsiteX8" fmla="*/ 0 w 1586983"/>
                <a:gd name="connsiteY8" fmla="*/ 127236 h 76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6983" h="763399" extrusionOk="0">
                  <a:moveTo>
                    <a:pt x="0" y="127236"/>
                  </a:moveTo>
                  <a:cubicBezTo>
                    <a:pt x="-10536" y="50466"/>
                    <a:pt x="47079" y="3710"/>
                    <a:pt x="127236" y="0"/>
                  </a:cubicBezTo>
                  <a:cubicBezTo>
                    <a:pt x="507978" y="-103461"/>
                    <a:pt x="959607" y="-101467"/>
                    <a:pt x="1459747" y="0"/>
                  </a:cubicBezTo>
                  <a:cubicBezTo>
                    <a:pt x="1522961" y="6891"/>
                    <a:pt x="1585541" y="64936"/>
                    <a:pt x="1586983" y="127236"/>
                  </a:cubicBezTo>
                  <a:cubicBezTo>
                    <a:pt x="1569369" y="272796"/>
                    <a:pt x="1580149" y="417715"/>
                    <a:pt x="1586983" y="636163"/>
                  </a:cubicBezTo>
                  <a:cubicBezTo>
                    <a:pt x="1592531" y="707092"/>
                    <a:pt x="1533452" y="756331"/>
                    <a:pt x="1459747" y="763399"/>
                  </a:cubicBezTo>
                  <a:cubicBezTo>
                    <a:pt x="1306075" y="660331"/>
                    <a:pt x="405712" y="837780"/>
                    <a:pt x="127236" y="763399"/>
                  </a:cubicBezTo>
                  <a:cubicBezTo>
                    <a:pt x="56584" y="759763"/>
                    <a:pt x="-5528" y="714116"/>
                    <a:pt x="0" y="636163"/>
                  </a:cubicBezTo>
                  <a:cubicBezTo>
                    <a:pt x="21269" y="511416"/>
                    <a:pt x="-7156" y="292973"/>
                    <a:pt x="0" y="127236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halkduster" panose="03050602040202020205" pitchFamily="66" charset="77"/>
                </a:rPr>
                <a:t>Event Processor</a:t>
              </a:r>
            </a:p>
            <a:p>
              <a:pPr algn="ctr"/>
              <a:r>
                <a:rPr lang="en-US" dirty="0">
                  <a:latin typeface="Chalkduster" panose="03050602040202020205" pitchFamily="66" charset="77"/>
                </a:rPr>
                <a:t>App</a:t>
              </a:r>
            </a:p>
          </p:txBody>
        </p: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2DABA49B-F740-4E35-8A64-CC53CD210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32258" y1="88136" x2="66129" y2="8474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336" y="1929902"/>
              <a:ext cx="393700" cy="374650"/>
            </a:xfrm>
            <a:prstGeom prst="rect">
              <a:avLst/>
            </a:prstGeom>
          </p:spPr>
        </p:pic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BB58179-1782-F84E-1B8B-DFB52EE10F51}"/>
              </a:ext>
            </a:extLst>
          </p:cNvPr>
          <p:cNvGrpSpPr/>
          <p:nvPr/>
        </p:nvGrpSpPr>
        <p:grpSpPr>
          <a:xfrm>
            <a:off x="4030676" y="1358987"/>
            <a:ext cx="1343289" cy="1304998"/>
            <a:chOff x="4030676" y="1358987"/>
            <a:chExt cx="1343289" cy="130499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8AC8899-D880-C66B-FA07-6F4F999E4C07}"/>
                </a:ext>
              </a:extLst>
            </p:cNvPr>
            <p:cNvSpPr/>
            <p:nvPr/>
          </p:nvSpPr>
          <p:spPr>
            <a:xfrm>
              <a:off x="4030676" y="1477863"/>
              <a:ext cx="1343289" cy="1186122"/>
            </a:xfrm>
            <a:custGeom>
              <a:avLst/>
              <a:gdLst>
                <a:gd name="connsiteX0" fmla="*/ 0 w 1343289"/>
                <a:gd name="connsiteY0" fmla="*/ 197691 h 1186122"/>
                <a:gd name="connsiteX1" fmla="*/ 197691 w 1343289"/>
                <a:gd name="connsiteY1" fmla="*/ 0 h 1186122"/>
                <a:gd name="connsiteX2" fmla="*/ 1145598 w 1343289"/>
                <a:gd name="connsiteY2" fmla="*/ 0 h 1186122"/>
                <a:gd name="connsiteX3" fmla="*/ 1343289 w 1343289"/>
                <a:gd name="connsiteY3" fmla="*/ 197691 h 1186122"/>
                <a:gd name="connsiteX4" fmla="*/ 1343289 w 1343289"/>
                <a:gd name="connsiteY4" fmla="*/ 988431 h 1186122"/>
                <a:gd name="connsiteX5" fmla="*/ 1145598 w 1343289"/>
                <a:gd name="connsiteY5" fmla="*/ 1186122 h 1186122"/>
                <a:gd name="connsiteX6" fmla="*/ 197691 w 1343289"/>
                <a:gd name="connsiteY6" fmla="*/ 1186122 h 1186122"/>
                <a:gd name="connsiteX7" fmla="*/ 0 w 1343289"/>
                <a:gd name="connsiteY7" fmla="*/ 988431 h 1186122"/>
                <a:gd name="connsiteX8" fmla="*/ 0 w 1343289"/>
                <a:gd name="connsiteY8" fmla="*/ 197691 h 11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289" h="1186122" extrusionOk="0">
                  <a:moveTo>
                    <a:pt x="0" y="197691"/>
                  </a:moveTo>
                  <a:cubicBezTo>
                    <a:pt x="-15487" y="78956"/>
                    <a:pt x="77208" y="4241"/>
                    <a:pt x="197691" y="0"/>
                  </a:cubicBezTo>
                  <a:cubicBezTo>
                    <a:pt x="506983" y="-34846"/>
                    <a:pt x="1013552" y="-75627"/>
                    <a:pt x="1145598" y="0"/>
                  </a:cubicBezTo>
                  <a:cubicBezTo>
                    <a:pt x="1242315" y="12173"/>
                    <a:pt x="1340360" y="104701"/>
                    <a:pt x="1343289" y="197691"/>
                  </a:cubicBezTo>
                  <a:cubicBezTo>
                    <a:pt x="1399633" y="287683"/>
                    <a:pt x="1277646" y="771432"/>
                    <a:pt x="1343289" y="988431"/>
                  </a:cubicBezTo>
                  <a:cubicBezTo>
                    <a:pt x="1361932" y="1099825"/>
                    <a:pt x="1261951" y="1171365"/>
                    <a:pt x="1145598" y="1186122"/>
                  </a:cubicBezTo>
                  <a:cubicBezTo>
                    <a:pt x="752660" y="1214116"/>
                    <a:pt x="585658" y="1108008"/>
                    <a:pt x="197691" y="1186122"/>
                  </a:cubicBezTo>
                  <a:cubicBezTo>
                    <a:pt x="87705" y="1178458"/>
                    <a:pt x="-10966" y="1112852"/>
                    <a:pt x="0" y="988431"/>
                  </a:cubicBezTo>
                  <a:cubicBezTo>
                    <a:pt x="62651" y="595938"/>
                    <a:pt x="-43311" y="578486"/>
                    <a:pt x="0" y="197691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halkduster" panose="03050602040202020205" pitchFamily="66" charset="77"/>
                </a:rPr>
                <a:t>Consumer Sink App</a:t>
              </a:r>
            </a:p>
          </p:txBody>
        </p:sp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3784A4EC-B273-A383-BC93-24DA65018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2258" y1="88136" x2="66129" y2="8474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5470" y="1358987"/>
              <a:ext cx="393700" cy="374650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FE611DC-0DF9-5354-8697-42669EAB03F3}"/>
              </a:ext>
            </a:extLst>
          </p:cNvPr>
          <p:cNvGrpSpPr/>
          <p:nvPr/>
        </p:nvGrpSpPr>
        <p:grpSpPr>
          <a:xfrm>
            <a:off x="6045609" y="1614762"/>
            <a:ext cx="1328313" cy="1135943"/>
            <a:chOff x="6045609" y="1614762"/>
            <a:chExt cx="1328313" cy="11359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74884-7762-6927-4EE2-431B41B7F6EC}"/>
                </a:ext>
              </a:extLst>
            </p:cNvPr>
            <p:cNvSpPr/>
            <p:nvPr/>
          </p:nvSpPr>
          <p:spPr>
            <a:xfrm>
              <a:off x="6045609" y="1614762"/>
              <a:ext cx="1328313" cy="1135943"/>
            </a:xfrm>
            <a:custGeom>
              <a:avLst/>
              <a:gdLst>
                <a:gd name="connsiteX0" fmla="*/ 0 w 1328313"/>
                <a:gd name="connsiteY0" fmla="*/ 0 h 1135943"/>
                <a:gd name="connsiteX1" fmla="*/ 1328313 w 1328313"/>
                <a:gd name="connsiteY1" fmla="*/ 0 h 1135943"/>
                <a:gd name="connsiteX2" fmla="*/ 1328313 w 1328313"/>
                <a:gd name="connsiteY2" fmla="*/ 1135943 h 1135943"/>
                <a:gd name="connsiteX3" fmla="*/ 0 w 1328313"/>
                <a:gd name="connsiteY3" fmla="*/ 1135943 h 1135943"/>
                <a:gd name="connsiteX4" fmla="*/ 0 w 1328313"/>
                <a:gd name="connsiteY4" fmla="*/ 0 h 113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8313" h="1135943" extrusionOk="0">
                  <a:moveTo>
                    <a:pt x="0" y="0"/>
                  </a:moveTo>
                  <a:cubicBezTo>
                    <a:pt x="658935" y="24395"/>
                    <a:pt x="852529" y="22435"/>
                    <a:pt x="1328313" y="0"/>
                  </a:cubicBezTo>
                  <a:cubicBezTo>
                    <a:pt x="1416012" y="241445"/>
                    <a:pt x="1289444" y="791474"/>
                    <a:pt x="1328313" y="1135943"/>
                  </a:cubicBezTo>
                  <a:cubicBezTo>
                    <a:pt x="834987" y="1234860"/>
                    <a:pt x="346827" y="1222624"/>
                    <a:pt x="0" y="1135943"/>
                  </a:cubicBezTo>
                  <a:cubicBezTo>
                    <a:pt x="-44848" y="720082"/>
                    <a:pt x="-51066" y="42440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User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App</a:t>
              </a:r>
              <a:endParaRPr lang="en-US" dirty="0"/>
            </a:p>
          </p:txBody>
        </p:sp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55AE3383-0955-23B3-CC6A-55F287D1B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2258" y1="88136" x2="66129" y2="8474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97605" y="1626538"/>
              <a:ext cx="393700" cy="374650"/>
            </a:xfrm>
            <a:prstGeom prst="rect">
              <a:avLst/>
            </a:prstGeom>
          </p:spPr>
        </p:pic>
      </p:grpSp>
      <p:pic>
        <p:nvPicPr>
          <p:cNvPr id="240" name="Picture 239">
            <a:extLst>
              <a:ext uri="{FF2B5EF4-FFF2-40B4-BE49-F238E27FC236}">
                <a16:creationId xmlns:a16="http://schemas.microsoft.com/office/drawing/2014/main" id="{D8235E57-23DF-A165-2E67-052320C709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1963" y="835230"/>
            <a:ext cx="752564" cy="235439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3CCBCE6E-5811-964C-D937-EFB17D8F49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9479" y="893274"/>
            <a:ext cx="752564" cy="235439"/>
          </a:xfrm>
          <a:prstGeom prst="rect">
            <a:avLst/>
          </a:prstGeom>
        </p:spPr>
      </p:pic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59AE4EE-0F16-1377-A70D-8C46EC359C6A}"/>
              </a:ext>
            </a:extLst>
          </p:cNvPr>
          <p:cNvGrpSpPr/>
          <p:nvPr/>
        </p:nvGrpSpPr>
        <p:grpSpPr>
          <a:xfrm>
            <a:off x="3012762" y="3672030"/>
            <a:ext cx="1610377" cy="990052"/>
            <a:chOff x="3612325" y="2561076"/>
            <a:chExt cx="1610377" cy="990052"/>
          </a:xfrm>
        </p:grpSpPr>
        <p:pic>
          <p:nvPicPr>
            <p:cNvPr id="245" name="Graphic 244" descr="Database outline">
              <a:extLst>
                <a:ext uri="{FF2B5EF4-FFF2-40B4-BE49-F238E27FC236}">
                  <a16:creationId xmlns:a16="http://schemas.microsoft.com/office/drawing/2014/main" id="{9AB32003-6FBD-DDD9-875A-9580A79EB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43008" y="2561076"/>
              <a:ext cx="675824" cy="675824"/>
            </a:xfrm>
            <a:prstGeom prst="rect">
              <a:avLst/>
            </a:prstGeom>
          </p:spPr>
        </p:pic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D1E0F53-4EF4-B331-E7E4-8105B23DC2F8}"/>
                </a:ext>
              </a:extLst>
            </p:cNvPr>
            <p:cNvSpPr txBox="1"/>
            <p:nvPr/>
          </p:nvSpPr>
          <p:spPr>
            <a:xfrm>
              <a:off x="3612325" y="3243351"/>
              <a:ext cx="1610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699DC9"/>
                  </a:solidFill>
                  <a:latin typeface="Chalkduster" panose="03050602040202020205" pitchFamily="66" charset="77"/>
                </a:rPr>
                <a:t>PostgresML</a:t>
              </a:r>
              <a:endParaRPr lang="en-US" dirty="0">
                <a:solidFill>
                  <a:srgbClr val="699DC9"/>
                </a:solidFill>
              </a:endParaRPr>
            </a:p>
          </p:txBody>
        </p:sp>
      </p:grpSp>
      <p:cxnSp>
        <p:nvCxnSpPr>
          <p:cNvPr id="249" name="Curved Connector 248">
            <a:extLst>
              <a:ext uri="{FF2B5EF4-FFF2-40B4-BE49-F238E27FC236}">
                <a16:creationId xmlns:a16="http://schemas.microsoft.com/office/drawing/2014/main" id="{4849ABB8-8899-C093-14B5-CCD2BE2881F3}"/>
              </a:ext>
            </a:extLst>
          </p:cNvPr>
          <p:cNvCxnSpPr>
            <a:cxnSpLocks/>
            <a:stCxn id="16" idx="3"/>
            <a:endCxn id="245" idx="0"/>
          </p:cNvCxnSpPr>
          <p:nvPr/>
        </p:nvCxnSpPr>
        <p:spPr>
          <a:xfrm>
            <a:off x="2834403" y="2365116"/>
            <a:ext cx="946954" cy="1306914"/>
          </a:xfrm>
          <a:prstGeom prst="curvedConnector2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9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24</a:t>
            </a:fld>
            <a:endParaRPr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70C3B1-9067-D3E4-5249-4079FE3FAEBA}"/>
              </a:ext>
            </a:extLst>
          </p:cNvPr>
          <p:cNvGrpSpPr/>
          <p:nvPr/>
        </p:nvGrpSpPr>
        <p:grpSpPr>
          <a:xfrm>
            <a:off x="5975080" y="1376318"/>
            <a:ext cx="1717397" cy="1917452"/>
            <a:chOff x="6162630" y="1997103"/>
            <a:chExt cx="1717397" cy="19174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DCCA2F-0342-C62C-02EA-6DCA424E6EE7}"/>
                </a:ext>
              </a:extLst>
            </p:cNvPr>
            <p:cNvSpPr txBox="1"/>
            <p:nvPr/>
          </p:nvSpPr>
          <p:spPr>
            <a:xfrm>
              <a:off x="6402360" y="3514445"/>
              <a:ext cx="135096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Web App</a:t>
              </a:r>
              <a:endParaRPr lang="en-US" sz="2000" dirty="0"/>
            </a:p>
          </p:txBody>
        </p:sp>
        <p:pic>
          <p:nvPicPr>
            <p:cNvPr id="7" name="Graphic 6" descr="Web design with solid fill">
              <a:extLst>
                <a:ext uri="{FF2B5EF4-FFF2-40B4-BE49-F238E27FC236}">
                  <a16:creationId xmlns:a16="http://schemas.microsoft.com/office/drawing/2014/main" id="{4F8E302D-31A5-9261-A328-A0E24DD9D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2630" y="1997103"/>
              <a:ext cx="1717397" cy="171739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4E47EE-9F7B-895B-5916-C0FBDE3F454E}"/>
              </a:ext>
            </a:extLst>
          </p:cNvPr>
          <p:cNvGrpSpPr/>
          <p:nvPr/>
        </p:nvGrpSpPr>
        <p:grpSpPr>
          <a:xfrm>
            <a:off x="3876329" y="2068234"/>
            <a:ext cx="1945526" cy="1425591"/>
            <a:chOff x="3604697" y="1984915"/>
            <a:chExt cx="1945526" cy="1425591"/>
          </a:xfrm>
        </p:grpSpPr>
        <p:pic>
          <p:nvPicPr>
            <p:cNvPr id="3" name="Graphic 2" descr="Database outline">
              <a:extLst>
                <a:ext uri="{FF2B5EF4-FFF2-40B4-BE49-F238E27FC236}">
                  <a16:creationId xmlns:a16="http://schemas.microsoft.com/office/drawing/2014/main" id="{04FA3ADB-B41B-6C56-DDEB-44D0EC142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91909" y="1984915"/>
              <a:ext cx="1016917" cy="101691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441D-54B0-2A72-3C4F-FD2C69616737}"/>
                </a:ext>
              </a:extLst>
            </p:cNvPr>
            <p:cNvSpPr txBox="1"/>
            <p:nvPr/>
          </p:nvSpPr>
          <p:spPr>
            <a:xfrm>
              <a:off x="3604697" y="3010396"/>
              <a:ext cx="194552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Database</a:t>
              </a:r>
              <a:endParaRPr lang="en-US" sz="2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709FBD-9F79-A6BC-4033-CC44A5305E31}"/>
              </a:ext>
            </a:extLst>
          </p:cNvPr>
          <p:cNvGrpSpPr/>
          <p:nvPr/>
        </p:nvGrpSpPr>
        <p:grpSpPr>
          <a:xfrm>
            <a:off x="1128320" y="1914019"/>
            <a:ext cx="1698771" cy="1640393"/>
            <a:chOff x="1128320" y="1914019"/>
            <a:chExt cx="1698771" cy="1640393"/>
          </a:xfrm>
        </p:grpSpPr>
        <p:pic>
          <p:nvPicPr>
            <p:cNvPr id="4" name="Graphic 3" descr="Database with solid fill">
              <a:extLst>
                <a:ext uri="{FF2B5EF4-FFF2-40B4-BE49-F238E27FC236}">
                  <a16:creationId xmlns:a16="http://schemas.microsoft.com/office/drawing/2014/main" id="{D0300FFA-4F7F-0654-69B1-438ED7B1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1520506" y="1521833"/>
              <a:ext cx="914400" cy="169877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051C7F-BF4C-5227-61D4-899495F4636F}"/>
                </a:ext>
              </a:extLst>
            </p:cNvPr>
            <p:cNvSpPr txBox="1"/>
            <p:nvPr/>
          </p:nvSpPr>
          <p:spPr>
            <a:xfrm>
              <a:off x="1342351" y="2846526"/>
              <a:ext cx="12835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Event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Broker</a:t>
              </a:r>
              <a:endParaRPr lang="en-US" sz="2000" dirty="0"/>
            </a:p>
          </p:txBody>
        </p:sp>
      </p:grpSp>
      <p:pic>
        <p:nvPicPr>
          <p:cNvPr id="12" name="Graphic 11" descr="Open envelope with solid fill">
            <a:extLst>
              <a:ext uri="{FF2B5EF4-FFF2-40B4-BE49-F238E27FC236}">
                <a16:creationId xmlns:a16="http://schemas.microsoft.com/office/drawing/2014/main" id="{708C78A1-FE7A-9A82-E679-B6A0B7ECE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94689" y="1421057"/>
            <a:ext cx="578841" cy="57884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97B3640-A308-9A0D-06BB-19134304271A}"/>
              </a:ext>
            </a:extLst>
          </p:cNvPr>
          <p:cNvGrpSpPr/>
          <p:nvPr/>
        </p:nvGrpSpPr>
        <p:grpSpPr>
          <a:xfrm>
            <a:off x="3969155" y="1054208"/>
            <a:ext cx="1122156" cy="1045389"/>
            <a:chOff x="5208242" y="3497111"/>
            <a:chExt cx="1122156" cy="1045389"/>
          </a:xfrm>
        </p:grpSpPr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5BA894AA-EE9F-0644-5FF6-2A829A193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24811" y="3497111"/>
              <a:ext cx="676642" cy="67664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95D3BE-1BB9-AB7F-24B3-7E0063EFA260}"/>
                </a:ext>
              </a:extLst>
            </p:cNvPr>
            <p:cNvSpPr txBox="1"/>
            <p:nvPr/>
          </p:nvSpPr>
          <p:spPr>
            <a:xfrm>
              <a:off x="5208242" y="4142390"/>
              <a:ext cx="11221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Cache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603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919500" y="1583700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Why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Understand information better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800"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Making decision fast </a:t>
            </a:r>
            <a:endParaRPr sz="4800"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919500" y="1583700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Generative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vs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Traditional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71A2-10AD-7AAA-2E39-80BA4F06D452}"/>
              </a:ext>
            </a:extLst>
          </p:cNvPr>
          <p:cNvSpPr txBox="1"/>
          <p:nvPr/>
        </p:nvSpPr>
        <p:spPr>
          <a:xfrm>
            <a:off x="5412659" y="1924719"/>
            <a:ext cx="11798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Manrope"/>
                <a:ea typeface="Manrope"/>
                <a:cs typeface="Manrope"/>
                <a:sym typeface="Manrope"/>
              </a:rPr>
              <a:t>AI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8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1A015-7963-221D-FF52-9C2FC36C5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AF5C3-0B8A-EE01-FDD5-77880FB5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8564"/>
            <a:ext cx="7772400" cy="5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78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28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87900" y="1506575"/>
            <a:ext cx="8292000" cy="2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Manrope ExtraBold"/>
                <a:ea typeface="Manrope ExtraBold"/>
                <a:cs typeface="Manrope ExtraBold"/>
                <a:sym typeface="Manrope ExtraBold"/>
              </a:rPr>
              <a:t>VIDEO HERE</a:t>
            </a:r>
            <a:endParaRPr sz="5600"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6068200" y="385275"/>
            <a:ext cx="2333100" cy="1327200"/>
          </a:xfrm>
          <a:prstGeom prst="wedgeRoundRectCallout">
            <a:avLst>
              <a:gd name="adj1" fmla="val -112386"/>
              <a:gd name="adj2" fmla="val 11692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VIDEO WILL BE HANDLED BY THE AV TEAMS AND NOT EMBEDDED INTO DECK. 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PLEASE SEND </a:t>
            </a:r>
            <a:r>
              <a:rPr lang="en" sz="1000" b="1"/>
              <a:t>DOWNLOAD LINK (NOT ACTUAL VIDEO FILE)</a:t>
            </a:r>
            <a:r>
              <a:rPr lang="en" sz="1000"/>
              <a:t> TO ATC-TALENT@BLAVITY.COM 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08531D-BC02-032C-A78C-93E4C83579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581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 rot="-5400000">
            <a:off x="-843825" y="2196600"/>
            <a:ext cx="3027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Agenda</a:t>
            </a: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880800" y="849875"/>
            <a:ext cx="517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Intro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996924" y="1630797"/>
            <a:ext cx="40578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What is AI/ML?</a:t>
            </a:r>
            <a:endParaRPr sz="2800" b="1" dirty="0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632750" y="2411750"/>
            <a:ext cx="542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What should we innovate?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4350" y="3192625"/>
            <a:ext cx="494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How you can innovate more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4350" y="3909675"/>
            <a:ext cx="494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Conclusion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38E4D-78B6-E383-BBB9-57963387DC3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5537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919500" y="1583700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Based on this definition, when was the last time you were innovative?</a:t>
            </a:r>
            <a:endParaRPr sz="4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32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919500" y="1635150"/>
            <a:ext cx="7406700" cy="1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Section </a:t>
            </a:r>
            <a:b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Break</a:t>
            </a:r>
            <a:endParaRPr sz="60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919500" y="1635150"/>
            <a:ext cx="7406700" cy="1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Section </a:t>
            </a:r>
            <a:b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Break</a:t>
            </a:r>
            <a:endParaRPr sz="60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Add your a question?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l="1610" t="16188" r="-1609" b="16188"/>
          <a:stretch/>
        </p:blipFill>
        <p:spPr>
          <a:xfrm>
            <a:off x="2460525" y="1910825"/>
            <a:ext cx="4070274" cy="27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your a question?</a:t>
            </a:r>
            <a:endParaRPr sz="4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l="1610" t="16188" r="-1609" b="16188"/>
          <a:stretch/>
        </p:blipFill>
        <p:spPr>
          <a:xfrm>
            <a:off x="2460525" y="1910825"/>
            <a:ext cx="4070274" cy="27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863250" y="63117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i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“Here’s space for a good pull quote to discuss”</a:t>
            </a:r>
            <a:endParaRPr sz="4100" b="1" i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3277450" y="2339525"/>
            <a:ext cx="2828100" cy="1884900"/>
          </a:xfrm>
          <a:prstGeom prst="roundRect">
            <a:avLst>
              <a:gd name="adj" fmla="val 7813"/>
            </a:avLst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3770500" y="4355195"/>
            <a:ext cx="1842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First Last, Title</a:t>
            </a:r>
            <a:endParaRPr sz="1900" i="0" u="none" strike="noStrike" cap="none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863250" y="63117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i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“Here’s space for a good pull quote to discuss”</a:t>
            </a:r>
            <a:endParaRPr sz="4100" b="1" i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770500" y="4355195"/>
            <a:ext cx="1842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First Last, Title</a:t>
            </a:r>
            <a:endParaRPr sz="1900" i="0" u="none" strike="noStrike" cap="none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3277450" y="2339525"/>
            <a:ext cx="2828100" cy="1884900"/>
          </a:xfrm>
          <a:prstGeom prst="roundRect">
            <a:avLst>
              <a:gd name="adj" fmla="val 781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0377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200" b="1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2523592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4643408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676322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919500" y="130542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Goal</a:t>
            </a:r>
          </a:p>
        </p:txBody>
      </p:sp>
      <p:sp>
        <p:nvSpPr>
          <p:cNvPr id="275" name="Google Shape;275;p38"/>
          <p:cNvSpPr txBox="1"/>
          <p:nvPr/>
        </p:nvSpPr>
        <p:spPr>
          <a:xfrm>
            <a:off x="919500" y="2624228"/>
            <a:ext cx="7936266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How can we</a:t>
            </a:r>
            <a:r>
              <a:rPr lang="en-US" sz="3600" dirty="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understand information </a:t>
            </a:r>
            <a:r>
              <a:rPr lang="en-US" sz="3600" dirty="0">
                <a:solidFill>
                  <a:schemeClr val="bg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to make informed </a:t>
            </a:r>
            <a:r>
              <a:rPr lang="en-US" sz="3600" dirty="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decisions quicker?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000" dirty="0">
              <a:solidFill>
                <a:srgbClr val="36FF8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600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sz="4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40377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200" b="1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2523592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4643408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676322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4629206" y="1061225"/>
            <a:ext cx="33699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Main</a:t>
            </a:r>
            <a:endParaRPr sz="4800" b="1" i="0" u="none" strike="noStrike" cap="non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Idea </a:t>
            </a: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Goes Here</a:t>
            </a:r>
            <a:endParaRPr sz="4800" b="1" i="0" u="none" strike="noStrike" cap="non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4629200" y="3152098"/>
            <a:ext cx="39759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1600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725050" y="645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t="3104" b="3104"/>
          <a:stretch/>
        </p:blipFill>
        <p:spPr>
          <a:xfrm>
            <a:off x="327200" y="845600"/>
            <a:ext cx="4070274" cy="38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4629206" y="1061225"/>
            <a:ext cx="33699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Main</a:t>
            </a:r>
            <a:endParaRPr sz="4800" b="1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Idea </a:t>
            </a: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Goes Here</a:t>
            </a:r>
            <a:endParaRPr sz="4800" b="1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629200" y="3152098"/>
            <a:ext cx="39759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16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4725050" y="645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t="3104" b="3104"/>
          <a:stretch/>
        </p:blipFill>
        <p:spPr>
          <a:xfrm>
            <a:off x="327200" y="845600"/>
            <a:ext cx="4070274" cy="38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43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5238750" y="1675325"/>
            <a:ext cx="3408600" cy="25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20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8425" y="2122625"/>
            <a:ext cx="34683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Exercise 1</a:t>
            </a:r>
            <a:endParaRPr sz="4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44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5238750" y="1675325"/>
            <a:ext cx="3408600" cy="25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2000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598425" y="2122625"/>
            <a:ext cx="34683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Exercise 2</a:t>
            </a:r>
            <a:endParaRPr sz="4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919500" y="130542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Have you asked yourself this question?</a:t>
            </a:r>
            <a:endParaRPr sz="60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963200" y="3698075"/>
            <a:ext cx="6528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This is a block of text that helps add context to the big impactful statement above. </a:t>
            </a:r>
            <a:endParaRPr sz="1800" b="1">
              <a:solidFill>
                <a:srgbClr val="36FF8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919500" y="130542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Have you asked yourself this question?</a:t>
            </a:r>
            <a:endParaRPr sz="60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963200" y="3698075"/>
            <a:ext cx="6528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This is a block of text that helps add context to the big impactful statement above. </a:t>
            </a:r>
            <a:endParaRPr sz="18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Conclusion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403775" y="1816225"/>
            <a:ext cx="26268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3220481" y="1816225"/>
            <a:ext cx="26268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6037187" y="1816225"/>
            <a:ext cx="26268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49515"/>
          <a:stretch/>
        </p:blipFill>
        <p:spPr>
          <a:xfrm>
            <a:off x="2676850" y="3873750"/>
            <a:ext cx="3790276" cy="12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rope"/>
                <a:sym typeface="Manrope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nrope"/>
              <a:sym typeface="Manrope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50" y="765150"/>
            <a:ext cx="925675" cy="9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0173" y="1947554"/>
            <a:ext cx="3528618" cy="787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636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56" y="3873750"/>
            <a:ext cx="3790276" cy="252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50" y="765150"/>
            <a:ext cx="925675" cy="9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538" y="2171947"/>
            <a:ext cx="4800927" cy="12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1B7F4-B653-A9D3-9553-C5DD653D2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BA073-450B-A3BE-4211-43695CDAAF5E}"/>
              </a:ext>
            </a:extLst>
          </p:cNvPr>
          <p:cNvGrpSpPr/>
          <p:nvPr/>
        </p:nvGrpSpPr>
        <p:grpSpPr>
          <a:xfrm>
            <a:off x="3204478" y="1536352"/>
            <a:ext cx="2735044" cy="1666036"/>
            <a:chOff x="944756" y="1708924"/>
            <a:chExt cx="2735044" cy="1666036"/>
          </a:xfrm>
        </p:grpSpPr>
        <p:pic>
          <p:nvPicPr>
            <p:cNvPr id="8" name="Graphic 7" descr="Open envelope with solid fill">
              <a:extLst>
                <a:ext uri="{FF2B5EF4-FFF2-40B4-BE49-F238E27FC236}">
                  <a16:creationId xmlns:a16="http://schemas.microsoft.com/office/drawing/2014/main" id="{74F507A7-884E-0AB7-1EE8-115F0F18F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B246E5-C64B-DAAC-E71B-B246AE57C3E3}"/>
                </a:ext>
              </a:extLst>
            </p:cNvPr>
            <p:cNvSpPr txBox="1"/>
            <p:nvPr/>
          </p:nvSpPr>
          <p:spPr>
            <a:xfrm>
              <a:off x="944756" y="2851740"/>
              <a:ext cx="273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Information</a:t>
              </a:r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84E-4687-D6F5-CECD-27CAE6FEDC6D}"/>
              </a:ext>
            </a:extLst>
          </p:cNvPr>
          <p:cNvSpPr txBox="1"/>
          <p:nvPr/>
        </p:nvSpPr>
        <p:spPr>
          <a:xfrm>
            <a:off x="3752004" y="3307905"/>
            <a:ext cx="1639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Letter message content….</a:t>
            </a:r>
          </a:p>
        </p:txBody>
      </p:sp>
    </p:spTree>
    <p:extLst>
      <p:ext uri="{BB962C8B-B14F-4D97-AF65-F5344CB8AC3E}">
        <p14:creationId xmlns:p14="http://schemas.microsoft.com/office/powerpoint/2010/main" val="58939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1B7F4-B653-A9D3-9553-C5DD653D2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6A3DBFE-EA3F-E3FD-2616-C86EDAC7C2D4}"/>
              </a:ext>
            </a:extLst>
          </p:cNvPr>
          <p:cNvSpPr/>
          <p:nvPr/>
        </p:nvSpPr>
        <p:spPr>
          <a:xfrm>
            <a:off x="4571999" y="557561"/>
            <a:ext cx="3155795" cy="1561171"/>
          </a:xfrm>
          <a:custGeom>
            <a:avLst/>
            <a:gdLst>
              <a:gd name="connsiteX0" fmla="*/ 0 w 3155795"/>
              <a:gd name="connsiteY0" fmla="*/ 0 h 1561171"/>
              <a:gd name="connsiteX1" fmla="*/ 599601 w 3155795"/>
              <a:gd name="connsiteY1" fmla="*/ 0 h 1561171"/>
              <a:gd name="connsiteX2" fmla="*/ 1136086 w 3155795"/>
              <a:gd name="connsiteY2" fmla="*/ 0 h 1561171"/>
              <a:gd name="connsiteX3" fmla="*/ 1830361 w 3155795"/>
              <a:gd name="connsiteY3" fmla="*/ 0 h 1561171"/>
              <a:gd name="connsiteX4" fmla="*/ 2429962 w 3155795"/>
              <a:gd name="connsiteY4" fmla="*/ 0 h 1561171"/>
              <a:gd name="connsiteX5" fmla="*/ 3155795 w 3155795"/>
              <a:gd name="connsiteY5" fmla="*/ 0 h 1561171"/>
              <a:gd name="connsiteX6" fmla="*/ 3155795 w 3155795"/>
              <a:gd name="connsiteY6" fmla="*/ 676505 h 1561171"/>
              <a:gd name="connsiteX7" fmla="*/ 3155795 w 3155795"/>
              <a:gd name="connsiteY7" fmla="*/ 1300971 h 1561171"/>
              <a:gd name="connsiteX8" fmla="*/ 2895595 w 3155795"/>
              <a:gd name="connsiteY8" fmla="*/ 1561171 h 1561171"/>
              <a:gd name="connsiteX9" fmla="*/ 2403344 w 3155795"/>
              <a:gd name="connsiteY9" fmla="*/ 1561171 h 1561171"/>
              <a:gd name="connsiteX10" fmla="*/ 1853181 w 3155795"/>
              <a:gd name="connsiteY10" fmla="*/ 1561171 h 1561171"/>
              <a:gd name="connsiteX11" fmla="*/ 1303018 w 3155795"/>
              <a:gd name="connsiteY11" fmla="*/ 1561171 h 1561171"/>
              <a:gd name="connsiteX12" fmla="*/ 694943 w 3155795"/>
              <a:gd name="connsiteY12" fmla="*/ 1561171 h 1561171"/>
              <a:gd name="connsiteX13" fmla="*/ 0 w 3155795"/>
              <a:gd name="connsiteY13" fmla="*/ 1561171 h 1561171"/>
              <a:gd name="connsiteX14" fmla="*/ 0 w 3155795"/>
              <a:gd name="connsiteY14" fmla="*/ 1009557 h 1561171"/>
              <a:gd name="connsiteX15" fmla="*/ 0 w 3155795"/>
              <a:gd name="connsiteY15" fmla="*/ 473555 h 1561171"/>
              <a:gd name="connsiteX16" fmla="*/ 0 w 3155795"/>
              <a:gd name="connsiteY16" fmla="*/ 0 h 1561171"/>
              <a:gd name="connsiteX0" fmla="*/ 2895595 w 3155795"/>
              <a:gd name="connsiteY0" fmla="*/ 1561171 h 1561171"/>
              <a:gd name="connsiteX1" fmla="*/ 2947635 w 3155795"/>
              <a:gd name="connsiteY1" fmla="*/ 1353011 h 1561171"/>
              <a:gd name="connsiteX2" fmla="*/ 3155795 w 3155795"/>
              <a:gd name="connsiteY2" fmla="*/ 1300971 h 1561171"/>
              <a:gd name="connsiteX3" fmla="*/ 2895595 w 3155795"/>
              <a:gd name="connsiteY3" fmla="*/ 1561171 h 1561171"/>
              <a:gd name="connsiteX0" fmla="*/ 2895595 w 3155795"/>
              <a:gd name="connsiteY0" fmla="*/ 1561171 h 1561171"/>
              <a:gd name="connsiteX1" fmla="*/ 2947635 w 3155795"/>
              <a:gd name="connsiteY1" fmla="*/ 1353011 h 1561171"/>
              <a:gd name="connsiteX2" fmla="*/ 3155795 w 3155795"/>
              <a:gd name="connsiteY2" fmla="*/ 1300971 h 1561171"/>
              <a:gd name="connsiteX3" fmla="*/ 2895595 w 3155795"/>
              <a:gd name="connsiteY3" fmla="*/ 1561171 h 1561171"/>
              <a:gd name="connsiteX4" fmla="*/ 2316476 w 3155795"/>
              <a:gd name="connsiteY4" fmla="*/ 1561171 h 1561171"/>
              <a:gd name="connsiteX5" fmla="*/ 1679445 w 3155795"/>
              <a:gd name="connsiteY5" fmla="*/ 1561171 h 1561171"/>
              <a:gd name="connsiteX6" fmla="*/ 1042414 w 3155795"/>
              <a:gd name="connsiteY6" fmla="*/ 1561171 h 1561171"/>
              <a:gd name="connsiteX7" fmla="*/ 0 w 3155795"/>
              <a:gd name="connsiteY7" fmla="*/ 1561171 h 1561171"/>
              <a:gd name="connsiteX8" fmla="*/ 0 w 3155795"/>
              <a:gd name="connsiteY8" fmla="*/ 1025169 h 1561171"/>
              <a:gd name="connsiteX9" fmla="*/ 0 w 3155795"/>
              <a:gd name="connsiteY9" fmla="*/ 489167 h 1561171"/>
              <a:gd name="connsiteX10" fmla="*/ 0 w 3155795"/>
              <a:gd name="connsiteY10" fmla="*/ 0 h 1561171"/>
              <a:gd name="connsiteX11" fmla="*/ 631159 w 3155795"/>
              <a:gd name="connsiteY11" fmla="*/ 0 h 1561171"/>
              <a:gd name="connsiteX12" fmla="*/ 1293876 w 3155795"/>
              <a:gd name="connsiteY12" fmla="*/ 0 h 1561171"/>
              <a:gd name="connsiteX13" fmla="*/ 1988151 w 3155795"/>
              <a:gd name="connsiteY13" fmla="*/ 0 h 1561171"/>
              <a:gd name="connsiteX14" fmla="*/ 3155795 w 3155795"/>
              <a:gd name="connsiteY14" fmla="*/ 0 h 1561171"/>
              <a:gd name="connsiteX15" fmla="*/ 3155795 w 3155795"/>
              <a:gd name="connsiteY15" fmla="*/ 624466 h 1561171"/>
              <a:gd name="connsiteX16" fmla="*/ 3155795 w 3155795"/>
              <a:gd name="connsiteY16" fmla="*/ 1300971 h 156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5795" h="1561171" stroke="0" extrusionOk="0">
                <a:moveTo>
                  <a:pt x="0" y="0"/>
                </a:moveTo>
                <a:cubicBezTo>
                  <a:pt x="211868" y="-16699"/>
                  <a:pt x="433638" y="-1841"/>
                  <a:pt x="599601" y="0"/>
                </a:cubicBezTo>
                <a:cubicBezTo>
                  <a:pt x="765564" y="1841"/>
                  <a:pt x="988341" y="6277"/>
                  <a:pt x="1136086" y="0"/>
                </a:cubicBezTo>
                <a:cubicBezTo>
                  <a:pt x="1283831" y="-6277"/>
                  <a:pt x="1523182" y="-9615"/>
                  <a:pt x="1830361" y="0"/>
                </a:cubicBezTo>
                <a:cubicBezTo>
                  <a:pt x="2137540" y="9615"/>
                  <a:pt x="2180507" y="-13065"/>
                  <a:pt x="2429962" y="0"/>
                </a:cubicBezTo>
                <a:cubicBezTo>
                  <a:pt x="2679417" y="13065"/>
                  <a:pt x="2918678" y="19252"/>
                  <a:pt x="3155795" y="0"/>
                </a:cubicBezTo>
                <a:cubicBezTo>
                  <a:pt x="3142166" y="211257"/>
                  <a:pt x="3125155" y="357101"/>
                  <a:pt x="3155795" y="676505"/>
                </a:cubicBezTo>
                <a:cubicBezTo>
                  <a:pt x="3186435" y="995910"/>
                  <a:pt x="3137730" y="1009023"/>
                  <a:pt x="3155795" y="1300971"/>
                </a:cubicBezTo>
                <a:cubicBezTo>
                  <a:pt x="3024658" y="1425776"/>
                  <a:pt x="2962473" y="1518246"/>
                  <a:pt x="2895595" y="1561171"/>
                </a:cubicBezTo>
                <a:cubicBezTo>
                  <a:pt x="2652646" y="1565471"/>
                  <a:pt x="2520200" y="1541566"/>
                  <a:pt x="2403344" y="1561171"/>
                </a:cubicBezTo>
                <a:cubicBezTo>
                  <a:pt x="2286488" y="1580776"/>
                  <a:pt x="2128243" y="1549719"/>
                  <a:pt x="1853181" y="1561171"/>
                </a:cubicBezTo>
                <a:cubicBezTo>
                  <a:pt x="1578119" y="1572623"/>
                  <a:pt x="1516378" y="1536025"/>
                  <a:pt x="1303018" y="1561171"/>
                </a:cubicBezTo>
                <a:cubicBezTo>
                  <a:pt x="1089658" y="1586317"/>
                  <a:pt x="826482" y="1580380"/>
                  <a:pt x="694943" y="1561171"/>
                </a:cubicBezTo>
                <a:cubicBezTo>
                  <a:pt x="563405" y="1541962"/>
                  <a:pt x="313314" y="1585371"/>
                  <a:pt x="0" y="1561171"/>
                </a:cubicBezTo>
                <a:cubicBezTo>
                  <a:pt x="17338" y="1288752"/>
                  <a:pt x="6056" y="1274036"/>
                  <a:pt x="0" y="1009557"/>
                </a:cubicBezTo>
                <a:cubicBezTo>
                  <a:pt x="-6056" y="745078"/>
                  <a:pt x="-15933" y="623108"/>
                  <a:pt x="0" y="473555"/>
                </a:cubicBezTo>
                <a:cubicBezTo>
                  <a:pt x="15933" y="324002"/>
                  <a:pt x="-13913" y="196858"/>
                  <a:pt x="0" y="0"/>
                </a:cubicBezTo>
                <a:close/>
              </a:path>
              <a:path w="3155795" h="1561171" fill="darkenLess" stroke="0" extrusionOk="0">
                <a:moveTo>
                  <a:pt x="2895595" y="1561171"/>
                </a:moveTo>
                <a:cubicBezTo>
                  <a:pt x="2924350" y="1473564"/>
                  <a:pt x="2917889" y="1451510"/>
                  <a:pt x="2947635" y="1353011"/>
                </a:cubicBezTo>
                <a:cubicBezTo>
                  <a:pt x="2991252" y="1332802"/>
                  <a:pt x="3075607" y="1328551"/>
                  <a:pt x="3155795" y="1300971"/>
                </a:cubicBezTo>
                <a:cubicBezTo>
                  <a:pt x="3040073" y="1391917"/>
                  <a:pt x="3004530" y="1476204"/>
                  <a:pt x="2895595" y="1561171"/>
                </a:cubicBezTo>
                <a:close/>
              </a:path>
              <a:path w="3155795" h="1561171" fill="none" extrusionOk="0">
                <a:moveTo>
                  <a:pt x="2895595" y="1561171"/>
                </a:moveTo>
                <a:cubicBezTo>
                  <a:pt x="2902690" y="1493811"/>
                  <a:pt x="2931251" y="1439569"/>
                  <a:pt x="2947635" y="1353011"/>
                </a:cubicBezTo>
                <a:cubicBezTo>
                  <a:pt x="3010887" y="1329314"/>
                  <a:pt x="3090223" y="1320628"/>
                  <a:pt x="3155795" y="1300971"/>
                </a:cubicBezTo>
                <a:cubicBezTo>
                  <a:pt x="3040513" y="1414222"/>
                  <a:pt x="2959851" y="1519378"/>
                  <a:pt x="2895595" y="1561171"/>
                </a:cubicBezTo>
                <a:cubicBezTo>
                  <a:pt x="2687258" y="1586231"/>
                  <a:pt x="2459955" y="1537421"/>
                  <a:pt x="2316476" y="1561171"/>
                </a:cubicBezTo>
                <a:cubicBezTo>
                  <a:pt x="2172997" y="1584921"/>
                  <a:pt x="1865854" y="1581843"/>
                  <a:pt x="1679445" y="1561171"/>
                </a:cubicBezTo>
                <a:cubicBezTo>
                  <a:pt x="1493036" y="1540499"/>
                  <a:pt x="1261435" y="1565201"/>
                  <a:pt x="1042414" y="1561171"/>
                </a:cubicBezTo>
                <a:cubicBezTo>
                  <a:pt x="823393" y="1557141"/>
                  <a:pt x="366719" y="1547800"/>
                  <a:pt x="0" y="1561171"/>
                </a:cubicBezTo>
                <a:cubicBezTo>
                  <a:pt x="-20412" y="1379912"/>
                  <a:pt x="-22516" y="1157815"/>
                  <a:pt x="0" y="1025169"/>
                </a:cubicBezTo>
                <a:cubicBezTo>
                  <a:pt x="22516" y="892523"/>
                  <a:pt x="9426" y="628690"/>
                  <a:pt x="0" y="489167"/>
                </a:cubicBezTo>
                <a:cubicBezTo>
                  <a:pt x="-9426" y="349644"/>
                  <a:pt x="11711" y="101011"/>
                  <a:pt x="0" y="0"/>
                </a:cubicBezTo>
                <a:cubicBezTo>
                  <a:pt x="217778" y="-6485"/>
                  <a:pt x="409529" y="-288"/>
                  <a:pt x="631159" y="0"/>
                </a:cubicBezTo>
                <a:cubicBezTo>
                  <a:pt x="852789" y="288"/>
                  <a:pt x="964754" y="-1119"/>
                  <a:pt x="1293876" y="0"/>
                </a:cubicBezTo>
                <a:cubicBezTo>
                  <a:pt x="1622998" y="1119"/>
                  <a:pt x="1690236" y="23457"/>
                  <a:pt x="1988151" y="0"/>
                </a:cubicBezTo>
                <a:cubicBezTo>
                  <a:pt x="2286067" y="-23457"/>
                  <a:pt x="2861326" y="28557"/>
                  <a:pt x="3155795" y="0"/>
                </a:cubicBezTo>
                <a:cubicBezTo>
                  <a:pt x="3171895" y="211204"/>
                  <a:pt x="3159117" y="495972"/>
                  <a:pt x="3155795" y="624466"/>
                </a:cubicBezTo>
                <a:cubicBezTo>
                  <a:pt x="3152473" y="752960"/>
                  <a:pt x="3172620" y="1143268"/>
                  <a:pt x="3155795" y="1300971"/>
                </a:cubicBezTo>
              </a:path>
              <a:path w="3155795" h="1561171" fill="none" stroke="0" extrusionOk="0">
                <a:moveTo>
                  <a:pt x="2895595" y="1561171"/>
                </a:moveTo>
                <a:cubicBezTo>
                  <a:pt x="2907929" y="1508966"/>
                  <a:pt x="2926047" y="1396968"/>
                  <a:pt x="2947635" y="1353011"/>
                </a:cubicBezTo>
                <a:cubicBezTo>
                  <a:pt x="3047501" y="1330168"/>
                  <a:pt x="3099675" y="1318008"/>
                  <a:pt x="3155795" y="1300971"/>
                </a:cubicBezTo>
                <a:cubicBezTo>
                  <a:pt x="3074352" y="1399794"/>
                  <a:pt x="2971311" y="1490660"/>
                  <a:pt x="2895595" y="1561171"/>
                </a:cubicBezTo>
                <a:cubicBezTo>
                  <a:pt x="2736723" y="1590526"/>
                  <a:pt x="2515100" y="1582642"/>
                  <a:pt x="2287520" y="1561171"/>
                </a:cubicBezTo>
                <a:cubicBezTo>
                  <a:pt x="2059940" y="1539700"/>
                  <a:pt x="1991185" y="1569721"/>
                  <a:pt x="1766313" y="1561171"/>
                </a:cubicBezTo>
                <a:cubicBezTo>
                  <a:pt x="1541441" y="1552621"/>
                  <a:pt x="1426298" y="1565894"/>
                  <a:pt x="1158238" y="1561171"/>
                </a:cubicBezTo>
                <a:cubicBezTo>
                  <a:pt x="890179" y="1556448"/>
                  <a:pt x="885074" y="1560267"/>
                  <a:pt x="665987" y="1561171"/>
                </a:cubicBezTo>
                <a:cubicBezTo>
                  <a:pt x="446900" y="1562075"/>
                  <a:pt x="293824" y="1538984"/>
                  <a:pt x="0" y="1561171"/>
                </a:cubicBezTo>
                <a:cubicBezTo>
                  <a:pt x="18257" y="1393814"/>
                  <a:pt x="-12761" y="1251044"/>
                  <a:pt x="0" y="1072004"/>
                </a:cubicBezTo>
                <a:cubicBezTo>
                  <a:pt x="12761" y="892964"/>
                  <a:pt x="-907" y="762976"/>
                  <a:pt x="0" y="520390"/>
                </a:cubicBezTo>
                <a:cubicBezTo>
                  <a:pt x="907" y="277804"/>
                  <a:pt x="-215" y="210589"/>
                  <a:pt x="0" y="0"/>
                </a:cubicBezTo>
                <a:cubicBezTo>
                  <a:pt x="331284" y="14015"/>
                  <a:pt x="357040" y="21626"/>
                  <a:pt x="694275" y="0"/>
                </a:cubicBezTo>
                <a:cubicBezTo>
                  <a:pt x="1031510" y="-21626"/>
                  <a:pt x="1116770" y="-11615"/>
                  <a:pt x="1262318" y="0"/>
                </a:cubicBezTo>
                <a:cubicBezTo>
                  <a:pt x="1407866" y="11615"/>
                  <a:pt x="1651091" y="30699"/>
                  <a:pt x="1893477" y="0"/>
                </a:cubicBezTo>
                <a:cubicBezTo>
                  <a:pt x="2135863" y="-30699"/>
                  <a:pt x="2396603" y="12455"/>
                  <a:pt x="2556194" y="0"/>
                </a:cubicBezTo>
                <a:cubicBezTo>
                  <a:pt x="2715785" y="-12455"/>
                  <a:pt x="2960552" y="-20243"/>
                  <a:pt x="3155795" y="0"/>
                </a:cubicBezTo>
                <a:cubicBezTo>
                  <a:pt x="3131873" y="251066"/>
                  <a:pt x="3166434" y="377766"/>
                  <a:pt x="3155795" y="611456"/>
                </a:cubicBezTo>
                <a:cubicBezTo>
                  <a:pt x="3145156" y="845146"/>
                  <a:pt x="3165861" y="1056309"/>
                  <a:pt x="3155795" y="1300971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information </a:t>
            </a:r>
            <a:r>
              <a:rPr lang="en-US" sz="2000" dirty="0">
                <a:solidFill>
                  <a:srgbClr val="92D050"/>
                </a:solidFill>
                <a:latin typeface="Chalkduster" panose="03050602040202020205" pitchFamily="66" charset="77"/>
              </a:rPr>
              <a:t>GOOD </a:t>
            </a:r>
            <a:r>
              <a:rPr lang="en-US" sz="2000" dirty="0">
                <a:solidFill>
                  <a:schemeClr val="bg1"/>
                </a:solidFill>
                <a:latin typeface="Chalkduster" panose="03050602040202020205" pitchFamily="66" charset="77"/>
              </a:rPr>
              <a:t>or</a:t>
            </a:r>
            <a:r>
              <a:rPr lang="en-US" sz="2000" dirty="0">
                <a:latin typeface="Chalkduster" panose="03050602040202020205" pitchFamily="66" charset="77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halkduster" panose="03050602040202020205" pitchFamily="66" charset="77"/>
              </a:rPr>
              <a:t>BAD</a:t>
            </a:r>
            <a:r>
              <a:rPr lang="en-US" sz="2000" dirty="0">
                <a:solidFill>
                  <a:schemeClr val="bg1"/>
                </a:solidFill>
                <a:latin typeface="Chalkduster" panose="03050602040202020205" pitchFamily="66" charset="77"/>
              </a:rPr>
              <a:t>?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5D32E317-0212-CAF0-041B-ECB3E64EA218}"/>
              </a:ext>
            </a:extLst>
          </p:cNvPr>
          <p:cNvSpPr/>
          <p:nvPr/>
        </p:nvSpPr>
        <p:spPr>
          <a:xfrm>
            <a:off x="4572000" y="2296678"/>
            <a:ext cx="3155794" cy="1078282"/>
          </a:xfrm>
          <a:custGeom>
            <a:avLst/>
            <a:gdLst>
              <a:gd name="connsiteX0" fmla="*/ 0 w 3155794"/>
              <a:gd name="connsiteY0" fmla="*/ 0 h 1078282"/>
              <a:gd name="connsiteX1" fmla="*/ 568043 w 3155794"/>
              <a:gd name="connsiteY1" fmla="*/ 0 h 1078282"/>
              <a:gd name="connsiteX2" fmla="*/ 1136086 w 3155794"/>
              <a:gd name="connsiteY2" fmla="*/ 0 h 1078282"/>
              <a:gd name="connsiteX3" fmla="*/ 1735687 w 3155794"/>
              <a:gd name="connsiteY3" fmla="*/ 0 h 1078282"/>
              <a:gd name="connsiteX4" fmla="*/ 2303730 w 3155794"/>
              <a:gd name="connsiteY4" fmla="*/ 0 h 1078282"/>
              <a:gd name="connsiteX5" fmla="*/ 3155794 w 3155794"/>
              <a:gd name="connsiteY5" fmla="*/ 0 h 1078282"/>
              <a:gd name="connsiteX6" fmla="*/ 3155794 w 3155794"/>
              <a:gd name="connsiteY6" fmla="*/ 449283 h 1078282"/>
              <a:gd name="connsiteX7" fmla="*/ 3155794 w 3155794"/>
              <a:gd name="connsiteY7" fmla="*/ 898565 h 1078282"/>
              <a:gd name="connsiteX8" fmla="*/ 2976077 w 3155794"/>
              <a:gd name="connsiteY8" fmla="*/ 1078282 h 1078282"/>
              <a:gd name="connsiteX9" fmla="*/ 2440383 w 3155794"/>
              <a:gd name="connsiteY9" fmla="*/ 1078282 h 1078282"/>
              <a:gd name="connsiteX10" fmla="*/ 1845168 w 3155794"/>
              <a:gd name="connsiteY10" fmla="*/ 1078282 h 1078282"/>
              <a:gd name="connsiteX11" fmla="*/ 1190431 w 3155794"/>
              <a:gd name="connsiteY11" fmla="*/ 1078282 h 1078282"/>
              <a:gd name="connsiteX12" fmla="*/ 565455 w 3155794"/>
              <a:gd name="connsiteY12" fmla="*/ 1078282 h 1078282"/>
              <a:gd name="connsiteX13" fmla="*/ 0 w 3155794"/>
              <a:gd name="connsiteY13" fmla="*/ 1078282 h 1078282"/>
              <a:gd name="connsiteX14" fmla="*/ 0 w 3155794"/>
              <a:gd name="connsiteY14" fmla="*/ 560707 h 1078282"/>
              <a:gd name="connsiteX15" fmla="*/ 0 w 3155794"/>
              <a:gd name="connsiteY15" fmla="*/ 0 h 1078282"/>
              <a:gd name="connsiteX0" fmla="*/ 2976077 w 3155794"/>
              <a:gd name="connsiteY0" fmla="*/ 1078282 h 1078282"/>
              <a:gd name="connsiteX1" fmla="*/ 3012020 w 3155794"/>
              <a:gd name="connsiteY1" fmla="*/ 934508 h 1078282"/>
              <a:gd name="connsiteX2" fmla="*/ 3155794 w 3155794"/>
              <a:gd name="connsiteY2" fmla="*/ 898565 h 1078282"/>
              <a:gd name="connsiteX3" fmla="*/ 2976077 w 3155794"/>
              <a:gd name="connsiteY3" fmla="*/ 1078282 h 1078282"/>
              <a:gd name="connsiteX0" fmla="*/ 2976077 w 3155794"/>
              <a:gd name="connsiteY0" fmla="*/ 1078282 h 1078282"/>
              <a:gd name="connsiteX1" fmla="*/ 3012020 w 3155794"/>
              <a:gd name="connsiteY1" fmla="*/ 934508 h 1078282"/>
              <a:gd name="connsiteX2" fmla="*/ 3155794 w 3155794"/>
              <a:gd name="connsiteY2" fmla="*/ 898565 h 1078282"/>
              <a:gd name="connsiteX3" fmla="*/ 2976077 w 3155794"/>
              <a:gd name="connsiteY3" fmla="*/ 1078282 h 1078282"/>
              <a:gd name="connsiteX4" fmla="*/ 2470144 w 3155794"/>
              <a:gd name="connsiteY4" fmla="*/ 1078282 h 1078282"/>
              <a:gd name="connsiteX5" fmla="*/ 1964211 w 3155794"/>
              <a:gd name="connsiteY5" fmla="*/ 1078282 h 1078282"/>
              <a:gd name="connsiteX6" fmla="*/ 1368995 w 3155794"/>
              <a:gd name="connsiteY6" fmla="*/ 1078282 h 1078282"/>
              <a:gd name="connsiteX7" fmla="*/ 833302 w 3155794"/>
              <a:gd name="connsiteY7" fmla="*/ 1078282 h 1078282"/>
              <a:gd name="connsiteX8" fmla="*/ 0 w 3155794"/>
              <a:gd name="connsiteY8" fmla="*/ 1078282 h 1078282"/>
              <a:gd name="connsiteX9" fmla="*/ 0 w 3155794"/>
              <a:gd name="connsiteY9" fmla="*/ 571489 h 1078282"/>
              <a:gd name="connsiteX10" fmla="*/ 0 w 3155794"/>
              <a:gd name="connsiteY10" fmla="*/ 0 h 1078282"/>
              <a:gd name="connsiteX11" fmla="*/ 662717 w 3155794"/>
              <a:gd name="connsiteY11" fmla="*/ 0 h 1078282"/>
              <a:gd name="connsiteX12" fmla="*/ 1199202 w 3155794"/>
              <a:gd name="connsiteY12" fmla="*/ 0 h 1078282"/>
              <a:gd name="connsiteX13" fmla="*/ 1735687 w 3155794"/>
              <a:gd name="connsiteY13" fmla="*/ 0 h 1078282"/>
              <a:gd name="connsiteX14" fmla="*/ 2303730 w 3155794"/>
              <a:gd name="connsiteY14" fmla="*/ 0 h 1078282"/>
              <a:gd name="connsiteX15" fmla="*/ 3155794 w 3155794"/>
              <a:gd name="connsiteY15" fmla="*/ 0 h 1078282"/>
              <a:gd name="connsiteX16" fmla="*/ 3155794 w 3155794"/>
              <a:gd name="connsiteY16" fmla="*/ 467254 h 1078282"/>
              <a:gd name="connsiteX17" fmla="*/ 3155794 w 3155794"/>
              <a:gd name="connsiteY17" fmla="*/ 898565 h 107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55794" h="1078282" stroke="0" extrusionOk="0">
                <a:moveTo>
                  <a:pt x="0" y="0"/>
                </a:moveTo>
                <a:cubicBezTo>
                  <a:pt x="152790" y="-17968"/>
                  <a:pt x="427143" y="15519"/>
                  <a:pt x="568043" y="0"/>
                </a:cubicBezTo>
                <a:cubicBezTo>
                  <a:pt x="708943" y="-15519"/>
                  <a:pt x="1007392" y="-23505"/>
                  <a:pt x="1136086" y="0"/>
                </a:cubicBezTo>
                <a:cubicBezTo>
                  <a:pt x="1264780" y="23505"/>
                  <a:pt x="1527613" y="1149"/>
                  <a:pt x="1735687" y="0"/>
                </a:cubicBezTo>
                <a:cubicBezTo>
                  <a:pt x="1943761" y="-1149"/>
                  <a:pt x="2083202" y="14627"/>
                  <a:pt x="2303730" y="0"/>
                </a:cubicBezTo>
                <a:cubicBezTo>
                  <a:pt x="2524258" y="-14627"/>
                  <a:pt x="2960717" y="-25403"/>
                  <a:pt x="3155794" y="0"/>
                </a:cubicBezTo>
                <a:cubicBezTo>
                  <a:pt x="3134325" y="113597"/>
                  <a:pt x="3145766" y="342625"/>
                  <a:pt x="3155794" y="449283"/>
                </a:cubicBezTo>
                <a:cubicBezTo>
                  <a:pt x="3165822" y="555941"/>
                  <a:pt x="3139228" y="697611"/>
                  <a:pt x="3155794" y="898565"/>
                </a:cubicBezTo>
                <a:cubicBezTo>
                  <a:pt x="3111513" y="957168"/>
                  <a:pt x="3052341" y="1003023"/>
                  <a:pt x="2976077" y="1078282"/>
                </a:cubicBezTo>
                <a:cubicBezTo>
                  <a:pt x="2720588" y="1061197"/>
                  <a:pt x="2671197" y="1075584"/>
                  <a:pt x="2440383" y="1078282"/>
                </a:cubicBezTo>
                <a:cubicBezTo>
                  <a:pt x="2209569" y="1080980"/>
                  <a:pt x="2046816" y="1055441"/>
                  <a:pt x="1845168" y="1078282"/>
                </a:cubicBezTo>
                <a:cubicBezTo>
                  <a:pt x="1643521" y="1101123"/>
                  <a:pt x="1415083" y="1074117"/>
                  <a:pt x="1190431" y="1078282"/>
                </a:cubicBezTo>
                <a:cubicBezTo>
                  <a:pt x="965779" y="1082447"/>
                  <a:pt x="786952" y="1064621"/>
                  <a:pt x="565455" y="1078282"/>
                </a:cubicBezTo>
                <a:cubicBezTo>
                  <a:pt x="343958" y="1091943"/>
                  <a:pt x="181723" y="1091726"/>
                  <a:pt x="0" y="1078282"/>
                </a:cubicBezTo>
                <a:cubicBezTo>
                  <a:pt x="-18154" y="968573"/>
                  <a:pt x="-720" y="717501"/>
                  <a:pt x="0" y="560707"/>
                </a:cubicBezTo>
                <a:cubicBezTo>
                  <a:pt x="720" y="403914"/>
                  <a:pt x="17293" y="275486"/>
                  <a:pt x="0" y="0"/>
                </a:cubicBezTo>
                <a:close/>
              </a:path>
              <a:path w="3155794" h="1078282" fill="darkenLess" stroke="0" extrusionOk="0">
                <a:moveTo>
                  <a:pt x="2976077" y="1078282"/>
                </a:moveTo>
                <a:cubicBezTo>
                  <a:pt x="2997578" y="1019098"/>
                  <a:pt x="2997869" y="962776"/>
                  <a:pt x="3012020" y="934508"/>
                </a:cubicBezTo>
                <a:cubicBezTo>
                  <a:pt x="3052417" y="924987"/>
                  <a:pt x="3099952" y="913363"/>
                  <a:pt x="3155794" y="898565"/>
                </a:cubicBezTo>
                <a:cubicBezTo>
                  <a:pt x="3073831" y="993868"/>
                  <a:pt x="3013118" y="1042403"/>
                  <a:pt x="2976077" y="1078282"/>
                </a:cubicBezTo>
                <a:close/>
              </a:path>
              <a:path w="3155794" h="1078282" fill="none" extrusionOk="0">
                <a:moveTo>
                  <a:pt x="2976077" y="1078282"/>
                </a:moveTo>
                <a:cubicBezTo>
                  <a:pt x="2991448" y="1025841"/>
                  <a:pt x="3002268" y="985968"/>
                  <a:pt x="3012020" y="934508"/>
                </a:cubicBezTo>
                <a:cubicBezTo>
                  <a:pt x="3062701" y="926575"/>
                  <a:pt x="3106446" y="912178"/>
                  <a:pt x="3155794" y="898565"/>
                </a:cubicBezTo>
                <a:cubicBezTo>
                  <a:pt x="3075998" y="968222"/>
                  <a:pt x="3015195" y="1021778"/>
                  <a:pt x="2976077" y="1078282"/>
                </a:cubicBezTo>
                <a:cubicBezTo>
                  <a:pt x="2872417" y="1098092"/>
                  <a:pt x="2668494" y="1087321"/>
                  <a:pt x="2470144" y="1078282"/>
                </a:cubicBezTo>
                <a:cubicBezTo>
                  <a:pt x="2271794" y="1069243"/>
                  <a:pt x="2162675" y="1068972"/>
                  <a:pt x="1964211" y="1078282"/>
                </a:cubicBezTo>
                <a:cubicBezTo>
                  <a:pt x="1765747" y="1087592"/>
                  <a:pt x="1537346" y="1051596"/>
                  <a:pt x="1368995" y="1078282"/>
                </a:cubicBezTo>
                <a:cubicBezTo>
                  <a:pt x="1200644" y="1104968"/>
                  <a:pt x="1032587" y="1071405"/>
                  <a:pt x="833302" y="1078282"/>
                </a:cubicBezTo>
                <a:cubicBezTo>
                  <a:pt x="634017" y="1085159"/>
                  <a:pt x="213409" y="1038595"/>
                  <a:pt x="0" y="1078282"/>
                </a:cubicBezTo>
                <a:cubicBezTo>
                  <a:pt x="-23628" y="847768"/>
                  <a:pt x="-9767" y="697408"/>
                  <a:pt x="0" y="571489"/>
                </a:cubicBezTo>
                <a:cubicBezTo>
                  <a:pt x="9767" y="445570"/>
                  <a:pt x="9335" y="146369"/>
                  <a:pt x="0" y="0"/>
                </a:cubicBezTo>
                <a:cubicBezTo>
                  <a:pt x="231288" y="-15938"/>
                  <a:pt x="449364" y="-29430"/>
                  <a:pt x="662717" y="0"/>
                </a:cubicBezTo>
                <a:cubicBezTo>
                  <a:pt x="876070" y="29430"/>
                  <a:pt x="1035821" y="-12660"/>
                  <a:pt x="1199202" y="0"/>
                </a:cubicBezTo>
                <a:cubicBezTo>
                  <a:pt x="1362584" y="12660"/>
                  <a:pt x="1499399" y="-23361"/>
                  <a:pt x="1735687" y="0"/>
                </a:cubicBezTo>
                <a:cubicBezTo>
                  <a:pt x="1971976" y="23361"/>
                  <a:pt x="2095518" y="26024"/>
                  <a:pt x="2303730" y="0"/>
                </a:cubicBezTo>
                <a:cubicBezTo>
                  <a:pt x="2511942" y="-26024"/>
                  <a:pt x="2791344" y="-35"/>
                  <a:pt x="3155794" y="0"/>
                </a:cubicBezTo>
                <a:cubicBezTo>
                  <a:pt x="3145734" y="225368"/>
                  <a:pt x="3134847" y="331643"/>
                  <a:pt x="3155794" y="467254"/>
                </a:cubicBezTo>
                <a:cubicBezTo>
                  <a:pt x="3176741" y="602865"/>
                  <a:pt x="3138901" y="713621"/>
                  <a:pt x="3155794" y="898565"/>
                </a:cubicBezTo>
              </a:path>
              <a:path w="3155794" h="1078282" fill="none" stroke="0" extrusionOk="0">
                <a:moveTo>
                  <a:pt x="2976077" y="1078282"/>
                </a:moveTo>
                <a:cubicBezTo>
                  <a:pt x="2983768" y="1041231"/>
                  <a:pt x="3001249" y="970014"/>
                  <a:pt x="3012020" y="934508"/>
                </a:cubicBezTo>
                <a:cubicBezTo>
                  <a:pt x="3044618" y="931556"/>
                  <a:pt x="3092615" y="920943"/>
                  <a:pt x="3155794" y="898565"/>
                </a:cubicBezTo>
                <a:cubicBezTo>
                  <a:pt x="3091786" y="976635"/>
                  <a:pt x="3061298" y="992592"/>
                  <a:pt x="2976077" y="1078282"/>
                </a:cubicBezTo>
                <a:cubicBezTo>
                  <a:pt x="2772279" y="1062597"/>
                  <a:pt x="2647246" y="1083048"/>
                  <a:pt x="2470144" y="1078282"/>
                </a:cubicBezTo>
                <a:cubicBezTo>
                  <a:pt x="2293042" y="1073516"/>
                  <a:pt x="2187276" y="1070349"/>
                  <a:pt x="1934450" y="1078282"/>
                </a:cubicBezTo>
                <a:cubicBezTo>
                  <a:pt x="1681624" y="1086215"/>
                  <a:pt x="1546033" y="1092246"/>
                  <a:pt x="1398756" y="1078282"/>
                </a:cubicBezTo>
                <a:cubicBezTo>
                  <a:pt x="1251479" y="1064318"/>
                  <a:pt x="882561" y="1094571"/>
                  <a:pt x="744019" y="1078282"/>
                </a:cubicBezTo>
                <a:cubicBezTo>
                  <a:pt x="605477" y="1061993"/>
                  <a:pt x="295865" y="1105449"/>
                  <a:pt x="0" y="1078282"/>
                </a:cubicBezTo>
                <a:cubicBezTo>
                  <a:pt x="1277" y="913279"/>
                  <a:pt x="19596" y="797385"/>
                  <a:pt x="0" y="517575"/>
                </a:cubicBezTo>
                <a:cubicBezTo>
                  <a:pt x="-19596" y="237765"/>
                  <a:pt x="21066" y="220454"/>
                  <a:pt x="0" y="0"/>
                </a:cubicBezTo>
                <a:cubicBezTo>
                  <a:pt x="241960" y="22880"/>
                  <a:pt x="434918" y="23094"/>
                  <a:pt x="631159" y="0"/>
                </a:cubicBezTo>
                <a:cubicBezTo>
                  <a:pt x="827400" y="-23094"/>
                  <a:pt x="1110646" y="6519"/>
                  <a:pt x="1262318" y="0"/>
                </a:cubicBezTo>
                <a:cubicBezTo>
                  <a:pt x="1413990" y="-6519"/>
                  <a:pt x="1600191" y="-23802"/>
                  <a:pt x="1925034" y="0"/>
                </a:cubicBezTo>
                <a:cubicBezTo>
                  <a:pt x="2249877" y="23802"/>
                  <a:pt x="2225778" y="-10950"/>
                  <a:pt x="2493077" y="0"/>
                </a:cubicBezTo>
                <a:cubicBezTo>
                  <a:pt x="2760376" y="10950"/>
                  <a:pt x="2830366" y="-22786"/>
                  <a:pt x="3155794" y="0"/>
                </a:cubicBezTo>
                <a:cubicBezTo>
                  <a:pt x="3166466" y="95243"/>
                  <a:pt x="3146755" y="244010"/>
                  <a:pt x="3155794" y="431311"/>
                </a:cubicBezTo>
                <a:cubicBezTo>
                  <a:pt x="3164833" y="618612"/>
                  <a:pt x="3177706" y="759805"/>
                  <a:pt x="3155794" y="898565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639749494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</a:t>
            </a:r>
            <a:r>
              <a:rPr lang="en-US" sz="2000" dirty="0">
                <a:solidFill>
                  <a:schemeClr val="accent1"/>
                </a:solidFill>
                <a:latin typeface="Chalkduster" panose="03050602040202020205" pitchFamily="66" charset="77"/>
              </a:rPr>
              <a:t>Real</a:t>
            </a:r>
            <a:r>
              <a:rPr lang="en-US" sz="2000" dirty="0">
                <a:latin typeface="Chalkduster" panose="03050602040202020205" pitchFamily="66" charset="77"/>
              </a:rPr>
              <a:t>? 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975D0545-8B3C-212D-51F1-97E7DF1E29FF}"/>
              </a:ext>
            </a:extLst>
          </p:cNvPr>
          <p:cNvSpPr/>
          <p:nvPr/>
        </p:nvSpPr>
        <p:spPr>
          <a:xfrm>
            <a:off x="4572000" y="3603525"/>
            <a:ext cx="3155794" cy="1078283"/>
          </a:xfrm>
          <a:custGeom>
            <a:avLst/>
            <a:gdLst>
              <a:gd name="connsiteX0" fmla="*/ 0 w 3155794"/>
              <a:gd name="connsiteY0" fmla="*/ 0 h 1078283"/>
              <a:gd name="connsiteX1" fmla="*/ 631159 w 3155794"/>
              <a:gd name="connsiteY1" fmla="*/ 0 h 1078283"/>
              <a:gd name="connsiteX2" fmla="*/ 1293876 w 3155794"/>
              <a:gd name="connsiteY2" fmla="*/ 0 h 1078283"/>
              <a:gd name="connsiteX3" fmla="*/ 1861918 w 3155794"/>
              <a:gd name="connsiteY3" fmla="*/ 0 h 1078283"/>
              <a:gd name="connsiteX4" fmla="*/ 2524635 w 3155794"/>
              <a:gd name="connsiteY4" fmla="*/ 0 h 1078283"/>
              <a:gd name="connsiteX5" fmla="*/ 3155794 w 3155794"/>
              <a:gd name="connsiteY5" fmla="*/ 0 h 1078283"/>
              <a:gd name="connsiteX6" fmla="*/ 3155794 w 3155794"/>
              <a:gd name="connsiteY6" fmla="*/ 431312 h 1078283"/>
              <a:gd name="connsiteX7" fmla="*/ 3155794 w 3155794"/>
              <a:gd name="connsiteY7" fmla="*/ 898566 h 1078283"/>
              <a:gd name="connsiteX8" fmla="*/ 2976077 w 3155794"/>
              <a:gd name="connsiteY8" fmla="*/ 1078283 h 1078283"/>
              <a:gd name="connsiteX9" fmla="*/ 2410622 w 3155794"/>
              <a:gd name="connsiteY9" fmla="*/ 1078283 h 1078283"/>
              <a:gd name="connsiteX10" fmla="*/ 1785646 w 3155794"/>
              <a:gd name="connsiteY10" fmla="*/ 1078283 h 1078283"/>
              <a:gd name="connsiteX11" fmla="*/ 1190431 w 3155794"/>
              <a:gd name="connsiteY11" fmla="*/ 1078283 h 1078283"/>
              <a:gd name="connsiteX12" fmla="*/ 595215 w 3155794"/>
              <a:gd name="connsiteY12" fmla="*/ 1078283 h 1078283"/>
              <a:gd name="connsiteX13" fmla="*/ 0 w 3155794"/>
              <a:gd name="connsiteY13" fmla="*/ 1078283 h 1078283"/>
              <a:gd name="connsiteX14" fmla="*/ 0 w 3155794"/>
              <a:gd name="connsiteY14" fmla="*/ 539142 h 1078283"/>
              <a:gd name="connsiteX15" fmla="*/ 0 w 3155794"/>
              <a:gd name="connsiteY15" fmla="*/ 0 h 1078283"/>
              <a:gd name="connsiteX0" fmla="*/ 2976077 w 3155794"/>
              <a:gd name="connsiteY0" fmla="*/ 1078283 h 1078283"/>
              <a:gd name="connsiteX1" fmla="*/ 3012020 w 3155794"/>
              <a:gd name="connsiteY1" fmla="*/ 934509 h 1078283"/>
              <a:gd name="connsiteX2" fmla="*/ 3155794 w 3155794"/>
              <a:gd name="connsiteY2" fmla="*/ 898566 h 1078283"/>
              <a:gd name="connsiteX3" fmla="*/ 2976077 w 3155794"/>
              <a:gd name="connsiteY3" fmla="*/ 1078283 h 1078283"/>
              <a:gd name="connsiteX0" fmla="*/ 2976077 w 3155794"/>
              <a:gd name="connsiteY0" fmla="*/ 1078283 h 1078283"/>
              <a:gd name="connsiteX1" fmla="*/ 3012020 w 3155794"/>
              <a:gd name="connsiteY1" fmla="*/ 934509 h 1078283"/>
              <a:gd name="connsiteX2" fmla="*/ 3155794 w 3155794"/>
              <a:gd name="connsiteY2" fmla="*/ 898566 h 1078283"/>
              <a:gd name="connsiteX3" fmla="*/ 2976077 w 3155794"/>
              <a:gd name="connsiteY3" fmla="*/ 1078283 h 1078283"/>
              <a:gd name="connsiteX4" fmla="*/ 2470144 w 3155794"/>
              <a:gd name="connsiteY4" fmla="*/ 1078283 h 1078283"/>
              <a:gd name="connsiteX5" fmla="*/ 1874929 w 3155794"/>
              <a:gd name="connsiteY5" fmla="*/ 1078283 h 1078283"/>
              <a:gd name="connsiteX6" fmla="*/ 1220192 w 3155794"/>
              <a:gd name="connsiteY6" fmla="*/ 1078283 h 1078283"/>
              <a:gd name="connsiteX7" fmla="*/ 595215 w 3155794"/>
              <a:gd name="connsiteY7" fmla="*/ 1078283 h 1078283"/>
              <a:gd name="connsiteX8" fmla="*/ 0 w 3155794"/>
              <a:gd name="connsiteY8" fmla="*/ 1078283 h 1078283"/>
              <a:gd name="connsiteX9" fmla="*/ 0 w 3155794"/>
              <a:gd name="connsiteY9" fmla="*/ 539142 h 1078283"/>
              <a:gd name="connsiteX10" fmla="*/ 0 w 3155794"/>
              <a:gd name="connsiteY10" fmla="*/ 0 h 1078283"/>
              <a:gd name="connsiteX11" fmla="*/ 599601 w 3155794"/>
              <a:gd name="connsiteY11" fmla="*/ 0 h 1078283"/>
              <a:gd name="connsiteX12" fmla="*/ 1199202 w 3155794"/>
              <a:gd name="connsiteY12" fmla="*/ 0 h 1078283"/>
              <a:gd name="connsiteX13" fmla="*/ 1861918 w 3155794"/>
              <a:gd name="connsiteY13" fmla="*/ 0 h 1078283"/>
              <a:gd name="connsiteX14" fmla="*/ 2461519 w 3155794"/>
              <a:gd name="connsiteY14" fmla="*/ 0 h 1078283"/>
              <a:gd name="connsiteX15" fmla="*/ 3155794 w 3155794"/>
              <a:gd name="connsiteY15" fmla="*/ 0 h 1078283"/>
              <a:gd name="connsiteX16" fmla="*/ 3155794 w 3155794"/>
              <a:gd name="connsiteY16" fmla="*/ 467254 h 1078283"/>
              <a:gd name="connsiteX17" fmla="*/ 3155794 w 3155794"/>
              <a:gd name="connsiteY17" fmla="*/ 898566 h 10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55794" h="1078283" stroke="0" extrusionOk="0">
                <a:moveTo>
                  <a:pt x="0" y="0"/>
                </a:moveTo>
                <a:cubicBezTo>
                  <a:pt x="267508" y="26052"/>
                  <a:pt x="362538" y="24088"/>
                  <a:pt x="631159" y="0"/>
                </a:cubicBezTo>
                <a:cubicBezTo>
                  <a:pt x="899780" y="-24088"/>
                  <a:pt x="1035133" y="9518"/>
                  <a:pt x="1293876" y="0"/>
                </a:cubicBezTo>
                <a:cubicBezTo>
                  <a:pt x="1552619" y="-9518"/>
                  <a:pt x="1583853" y="28021"/>
                  <a:pt x="1861918" y="0"/>
                </a:cubicBezTo>
                <a:cubicBezTo>
                  <a:pt x="2139983" y="-28021"/>
                  <a:pt x="2313808" y="-30389"/>
                  <a:pt x="2524635" y="0"/>
                </a:cubicBezTo>
                <a:cubicBezTo>
                  <a:pt x="2735462" y="30389"/>
                  <a:pt x="2872028" y="-30552"/>
                  <a:pt x="3155794" y="0"/>
                </a:cubicBezTo>
                <a:cubicBezTo>
                  <a:pt x="3156420" y="148835"/>
                  <a:pt x="3156449" y="254039"/>
                  <a:pt x="3155794" y="431312"/>
                </a:cubicBezTo>
                <a:cubicBezTo>
                  <a:pt x="3155139" y="608585"/>
                  <a:pt x="3173289" y="753868"/>
                  <a:pt x="3155794" y="898566"/>
                </a:cubicBezTo>
                <a:cubicBezTo>
                  <a:pt x="3096415" y="964354"/>
                  <a:pt x="3036913" y="1031542"/>
                  <a:pt x="2976077" y="1078283"/>
                </a:cubicBezTo>
                <a:cubicBezTo>
                  <a:pt x="2711035" y="1053744"/>
                  <a:pt x="2689993" y="1103010"/>
                  <a:pt x="2410622" y="1078283"/>
                </a:cubicBezTo>
                <a:cubicBezTo>
                  <a:pt x="2131252" y="1053556"/>
                  <a:pt x="2068607" y="1077900"/>
                  <a:pt x="1785646" y="1078283"/>
                </a:cubicBezTo>
                <a:cubicBezTo>
                  <a:pt x="1502685" y="1078666"/>
                  <a:pt x="1375339" y="1083866"/>
                  <a:pt x="1190431" y="1078283"/>
                </a:cubicBezTo>
                <a:cubicBezTo>
                  <a:pt x="1005524" y="1072700"/>
                  <a:pt x="873992" y="1056736"/>
                  <a:pt x="595215" y="1078283"/>
                </a:cubicBezTo>
                <a:cubicBezTo>
                  <a:pt x="316438" y="1099830"/>
                  <a:pt x="203809" y="1057907"/>
                  <a:pt x="0" y="1078283"/>
                </a:cubicBezTo>
                <a:cubicBezTo>
                  <a:pt x="-529" y="825682"/>
                  <a:pt x="-7851" y="736439"/>
                  <a:pt x="0" y="539142"/>
                </a:cubicBezTo>
                <a:cubicBezTo>
                  <a:pt x="7851" y="341845"/>
                  <a:pt x="3441" y="135220"/>
                  <a:pt x="0" y="0"/>
                </a:cubicBezTo>
                <a:close/>
              </a:path>
              <a:path w="3155794" h="1078283" fill="darkenLess" stroke="0" extrusionOk="0">
                <a:moveTo>
                  <a:pt x="2976077" y="1078283"/>
                </a:moveTo>
                <a:cubicBezTo>
                  <a:pt x="2980458" y="1038282"/>
                  <a:pt x="2993789" y="1001366"/>
                  <a:pt x="3012020" y="934509"/>
                </a:cubicBezTo>
                <a:cubicBezTo>
                  <a:pt x="3052832" y="917013"/>
                  <a:pt x="3088244" y="914675"/>
                  <a:pt x="3155794" y="898566"/>
                </a:cubicBezTo>
                <a:cubicBezTo>
                  <a:pt x="3098945" y="946402"/>
                  <a:pt x="3043098" y="1026105"/>
                  <a:pt x="2976077" y="1078283"/>
                </a:cubicBezTo>
                <a:close/>
              </a:path>
              <a:path w="3155794" h="1078283" fill="none" extrusionOk="0">
                <a:moveTo>
                  <a:pt x="2976077" y="1078283"/>
                </a:moveTo>
                <a:cubicBezTo>
                  <a:pt x="2990579" y="1045707"/>
                  <a:pt x="3000774" y="998878"/>
                  <a:pt x="3012020" y="934509"/>
                </a:cubicBezTo>
                <a:cubicBezTo>
                  <a:pt x="3043043" y="930559"/>
                  <a:pt x="3096110" y="912408"/>
                  <a:pt x="3155794" y="898566"/>
                </a:cubicBezTo>
                <a:cubicBezTo>
                  <a:pt x="3106295" y="942788"/>
                  <a:pt x="3047812" y="1018522"/>
                  <a:pt x="2976077" y="1078283"/>
                </a:cubicBezTo>
                <a:cubicBezTo>
                  <a:pt x="2779393" y="1067144"/>
                  <a:pt x="2613185" y="1079389"/>
                  <a:pt x="2470144" y="1078283"/>
                </a:cubicBezTo>
                <a:cubicBezTo>
                  <a:pt x="2327103" y="1077177"/>
                  <a:pt x="2123155" y="1075329"/>
                  <a:pt x="1874929" y="1078283"/>
                </a:cubicBezTo>
                <a:cubicBezTo>
                  <a:pt x="1626703" y="1081237"/>
                  <a:pt x="1409572" y="1104800"/>
                  <a:pt x="1220192" y="1078283"/>
                </a:cubicBezTo>
                <a:cubicBezTo>
                  <a:pt x="1030812" y="1051766"/>
                  <a:pt x="871503" y="1063339"/>
                  <a:pt x="595215" y="1078283"/>
                </a:cubicBezTo>
                <a:cubicBezTo>
                  <a:pt x="318927" y="1093227"/>
                  <a:pt x="248911" y="1056776"/>
                  <a:pt x="0" y="1078283"/>
                </a:cubicBezTo>
                <a:cubicBezTo>
                  <a:pt x="18568" y="843776"/>
                  <a:pt x="-20081" y="694503"/>
                  <a:pt x="0" y="539142"/>
                </a:cubicBezTo>
                <a:cubicBezTo>
                  <a:pt x="20081" y="383781"/>
                  <a:pt x="22965" y="123996"/>
                  <a:pt x="0" y="0"/>
                </a:cubicBezTo>
                <a:cubicBezTo>
                  <a:pt x="194266" y="-18833"/>
                  <a:pt x="472881" y="25320"/>
                  <a:pt x="599601" y="0"/>
                </a:cubicBezTo>
                <a:cubicBezTo>
                  <a:pt x="726321" y="-25320"/>
                  <a:pt x="988024" y="28777"/>
                  <a:pt x="1199202" y="0"/>
                </a:cubicBezTo>
                <a:cubicBezTo>
                  <a:pt x="1410380" y="-28777"/>
                  <a:pt x="1657189" y="27924"/>
                  <a:pt x="1861918" y="0"/>
                </a:cubicBezTo>
                <a:cubicBezTo>
                  <a:pt x="2066647" y="-27924"/>
                  <a:pt x="2172196" y="25241"/>
                  <a:pt x="2461519" y="0"/>
                </a:cubicBezTo>
                <a:cubicBezTo>
                  <a:pt x="2750842" y="-25241"/>
                  <a:pt x="2822012" y="-23981"/>
                  <a:pt x="3155794" y="0"/>
                </a:cubicBezTo>
                <a:cubicBezTo>
                  <a:pt x="3145697" y="206715"/>
                  <a:pt x="3133146" y="306349"/>
                  <a:pt x="3155794" y="467254"/>
                </a:cubicBezTo>
                <a:cubicBezTo>
                  <a:pt x="3178442" y="628159"/>
                  <a:pt x="3171859" y="809747"/>
                  <a:pt x="3155794" y="898566"/>
                </a:cubicBezTo>
              </a:path>
              <a:path w="3155794" h="1078283" fill="none" stroke="0" extrusionOk="0">
                <a:moveTo>
                  <a:pt x="2976077" y="1078283"/>
                </a:moveTo>
                <a:cubicBezTo>
                  <a:pt x="2989030" y="1037677"/>
                  <a:pt x="3010203" y="970170"/>
                  <a:pt x="3012020" y="934509"/>
                </a:cubicBezTo>
                <a:cubicBezTo>
                  <a:pt x="3041534" y="926542"/>
                  <a:pt x="3128299" y="911449"/>
                  <a:pt x="3155794" y="898566"/>
                </a:cubicBezTo>
                <a:cubicBezTo>
                  <a:pt x="3072941" y="972038"/>
                  <a:pt x="3054293" y="1006963"/>
                  <a:pt x="2976077" y="1078283"/>
                </a:cubicBezTo>
                <a:cubicBezTo>
                  <a:pt x="2712732" y="1093229"/>
                  <a:pt x="2595414" y="1082609"/>
                  <a:pt x="2380862" y="1078283"/>
                </a:cubicBezTo>
                <a:cubicBezTo>
                  <a:pt x="2166311" y="1073957"/>
                  <a:pt x="1917384" y="1061077"/>
                  <a:pt x="1726125" y="1078283"/>
                </a:cubicBezTo>
                <a:cubicBezTo>
                  <a:pt x="1534866" y="1095489"/>
                  <a:pt x="1422288" y="1101518"/>
                  <a:pt x="1190431" y="1078283"/>
                </a:cubicBezTo>
                <a:cubicBezTo>
                  <a:pt x="958574" y="1055048"/>
                  <a:pt x="804976" y="1088193"/>
                  <a:pt x="535694" y="1078283"/>
                </a:cubicBezTo>
                <a:cubicBezTo>
                  <a:pt x="266412" y="1068373"/>
                  <a:pt x="139011" y="1066766"/>
                  <a:pt x="0" y="1078283"/>
                </a:cubicBezTo>
                <a:cubicBezTo>
                  <a:pt x="-3027" y="938048"/>
                  <a:pt x="3928" y="727105"/>
                  <a:pt x="0" y="571490"/>
                </a:cubicBezTo>
                <a:cubicBezTo>
                  <a:pt x="-3928" y="415875"/>
                  <a:pt x="14508" y="118957"/>
                  <a:pt x="0" y="0"/>
                </a:cubicBezTo>
                <a:cubicBezTo>
                  <a:pt x="181781" y="14075"/>
                  <a:pt x="404417" y="-28945"/>
                  <a:pt x="599601" y="0"/>
                </a:cubicBezTo>
                <a:cubicBezTo>
                  <a:pt x="794785" y="28945"/>
                  <a:pt x="961871" y="23250"/>
                  <a:pt x="1293876" y="0"/>
                </a:cubicBezTo>
                <a:cubicBezTo>
                  <a:pt x="1625882" y="-23250"/>
                  <a:pt x="1732632" y="-5937"/>
                  <a:pt x="1988150" y="0"/>
                </a:cubicBezTo>
                <a:cubicBezTo>
                  <a:pt x="2243668" y="5937"/>
                  <a:pt x="2613186" y="-18716"/>
                  <a:pt x="3155794" y="0"/>
                </a:cubicBezTo>
                <a:cubicBezTo>
                  <a:pt x="3153534" y="181660"/>
                  <a:pt x="3164606" y="261925"/>
                  <a:pt x="3155794" y="431312"/>
                </a:cubicBezTo>
                <a:cubicBezTo>
                  <a:pt x="3146982" y="600699"/>
                  <a:pt x="3157798" y="762312"/>
                  <a:pt x="3155794" y="89856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613342857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information </a:t>
            </a:r>
            <a:r>
              <a:rPr lang="en-US" sz="2000" dirty="0">
                <a:solidFill>
                  <a:schemeClr val="accent4"/>
                </a:solidFill>
                <a:latin typeface="Chalkduster" panose="03050602040202020205" pitchFamily="66" charset="77"/>
              </a:rPr>
              <a:t>dangerous</a:t>
            </a:r>
            <a:r>
              <a:rPr lang="en-US" sz="2000" dirty="0">
                <a:latin typeface="Chalkduster" panose="03050602040202020205" pitchFamily="66" charset="77"/>
              </a:rPr>
              <a:t>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BA073-450B-A3BE-4211-43695CDAAF5E}"/>
              </a:ext>
            </a:extLst>
          </p:cNvPr>
          <p:cNvGrpSpPr/>
          <p:nvPr/>
        </p:nvGrpSpPr>
        <p:grpSpPr>
          <a:xfrm>
            <a:off x="944756" y="1708924"/>
            <a:ext cx="2735044" cy="1666036"/>
            <a:chOff x="944756" y="1708924"/>
            <a:chExt cx="2735044" cy="1666036"/>
          </a:xfrm>
        </p:grpSpPr>
        <p:pic>
          <p:nvPicPr>
            <p:cNvPr id="8" name="Graphic 7" descr="Open envelope with solid fill">
              <a:extLst>
                <a:ext uri="{FF2B5EF4-FFF2-40B4-BE49-F238E27FC236}">
                  <a16:creationId xmlns:a16="http://schemas.microsoft.com/office/drawing/2014/main" id="{74F507A7-884E-0AB7-1EE8-115F0F18F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B246E5-C64B-DAAC-E71B-B246AE57C3E3}"/>
                </a:ext>
              </a:extLst>
            </p:cNvPr>
            <p:cNvSpPr txBox="1"/>
            <p:nvPr/>
          </p:nvSpPr>
          <p:spPr>
            <a:xfrm>
              <a:off x="944756" y="2851740"/>
              <a:ext cx="273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Information</a:t>
              </a:r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84E-4687-D6F5-CECD-27CAE6FEDC6D}"/>
              </a:ext>
            </a:extLst>
          </p:cNvPr>
          <p:cNvSpPr txBox="1"/>
          <p:nvPr/>
        </p:nvSpPr>
        <p:spPr>
          <a:xfrm>
            <a:off x="1492282" y="3480477"/>
            <a:ext cx="1639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Letter message content….</a:t>
            </a:r>
          </a:p>
        </p:txBody>
      </p:sp>
    </p:spTree>
    <p:extLst>
      <p:ext uri="{BB962C8B-B14F-4D97-AF65-F5344CB8AC3E}">
        <p14:creationId xmlns:p14="http://schemas.microsoft.com/office/powerpoint/2010/main" val="182623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1B7F4-B653-A9D3-9553-C5DD653D2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BA073-450B-A3BE-4211-43695CDAAF5E}"/>
              </a:ext>
            </a:extLst>
          </p:cNvPr>
          <p:cNvGrpSpPr/>
          <p:nvPr/>
        </p:nvGrpSpPr>
        <p:grpSpPr>
          <a:xfrm>
            <a:off x="944756" y="1708924"/>
            <a:ext cx="2735044" cy="1666036"/>
            <a:chOff x="944756" y="1708924"/>
            <a:chExt cx="2735044" cy="1666036"/>
          </a:xfrm>
        </p:grpSpPr>
        <p:pic>
          <p:nvPicPr>
            <p:cNvPr id="8" name="Graphic 7" descr="Open envelope with solid fill">
              <a:extLst>
                <a:ext uri="{FF2B5EF4-FFF2-40B4-BE49-F238E27FC236}">
                  <a16:creationId xmlns:a16="http://schemas.microsoft.com/office/drawing/2014/main" id="{74F507A7-884E-0AB7-1EE8-115F0F18F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B246E5-C64B-DAAC-E71B-B246AE57C3E3}"/>
                </a:ext>
              </a:extLst>
            </p:cNvPr>
            <p:cNvSpPr txBox="1"/>
            <p:nvPr/>
          </p:nvSpPr>
          <p:spPr>
            <a:xfrm>
              <a:off x="944756" y="2851740"/>
              <a:ext cx="273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Information</a:t>
              </a:r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741C5AC0-5F0E-640F-7496-1C0DD7936CE0}"/>
              </a:ext>
            </a:extLst>
          </p:cNvPr>
          <p:cNvSpPr/>
          <p:nvPr/>
        </p:nvSpPr>
        <p:spPr>
          <a:xfrm>
            <a:off x="4530231" y="1156939"/>
            <a:ext cx="3688585" cy="2932770"/>
          </a:xfrm>
          <a:custGeom>
            <a:avLst/>
            <a:gdLst>
              <a:gd name="connsiteX0" fmla="*/ 0 w 3688585"/>
              <a:gd name="connsiteY0" fmla="*/ 1466385 h 2932770"/>
              <a:gd name="connsiteX1" fmla="*/ 1844293 w 3688585"/>
              <a:gd name="connsiteY1" fmla="*/ 0 h 2932770"/>
              <a:gd name="connsiteX2" fmla="*/ 3688586 w 3688585"/>
              <a:gd name="connsiteY2" fmla="*/ 1466385 h 2932770"/>
              <a:gd name="connsiteX3" fmla="*/ 1844293 w 3688585"/>
              <a:gd name="connsiteY3" fmla="*/ 2932770 h 2932770"/>
              <a:gd name="connsiteX4" fmla="*/ 0 w 3688585"/>
              <a:gd name="connsiteY4" fmla="*/ 1466385 h 293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8585" h="2932770" fill="none" extrusionOk="0">
                <a:moveTo>
                  <a:pt x="0" y="1466385"/>
                </a:moveTo>
                <a:cubicBezTo>
                  <a:pt x="211629" y="681628"/>
                  <a:pt x="905838" y="-164887"/>
                  <a:pt x="1844293" y="0"/>
                </a:cubicBezTo>
                <a:cubicBezTo>
                  <a:pt x="2667744" y="-29880"/>
                  <a:pt x="3646022" y="696597"/>
                  <a:pt x="3688586" y="1466385"/>
                </a:cubicBezTo>
                <a:cubicBezTo>
                  <a:pt x="3673053" y="2128115"/>
                  <a:pt x="2746639" y="3094295"/>
                  <a:pt x="1844293" y="2932770"/>
                </a:cubicBezTo>
                <a:cubicBezTo>
                  <a:pt x="940846" y="2997223"/>
                  <a:pt x="38790" y="2285574"/>
                  <a:pt x="0" y="1466385"/>
                </a:cubicBezTo>
                <a:close/>
              </a:path>
              <a:path w="3688585" h="2932770" stroke="0" extrusionOk="0">
                <a:moveTo>
                  <a:pt x="0" y="1466385"/>
                </a:moveTo>
                <a:cubicBezTo>
                  <a:pt x="-29752" y="638171"/>
                  <a:pt x="597382" y="85698"/>
                  <a:pt x="1844293" y="0"/>
                </a:cubicBezTo>
                <a:cubicBezTo>
                  <a:pt x="2996556" y="28145"/>
                  <a:pt x="3502630" y="662436"/>
                  <a:pt x="3688586" y="1466385"/>
                </a:cubicBezTo>
                <a:cubicBezTo>
                  <a:pt x="3642952" y="2320811"/>
                  <a:pt x="2829602" y="3116639"/>
                  <a:pt x="1844293" y="2932770"/>
                </a:cubicBezTo>
                <a:cubicBezTo>
                  <a:pt x="766096" y="2900150"/>
                  <a:pt x="105376" y="2326596"/>
                  <a:pt x="0" y="146638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Chalkduster" panose="03050602040202020205" pitchFamily="66" charset="77"/>
              </a:rPr>
              <a:t>Artificial 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latin typeface="Chalkduster" panose="03050602040202020205" pitchFamily="66" charset="77"/>
              </a:rPr>
              <a:t>Intelligence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latin typeface="Chalkduster" panose="03050602040202020205" pitchFamily="66" charset="77"/>
              </a:rPr>
              <a:t>(AI)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FFB2E-E205-F0A3-AAB1-CDDD2959DCF3}"/>
              </a:ext>
            </a:extLst>
          </p:cNvPr>
          <p:cNvSpPr txBox="1"/>
          <p:nvPr/>
        </p:nvSpPr>
        <p:spPr>
          <a:xfrm>
            <a:off x="1492282" y="3374960"/>
            <a:ext cx="1639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Letter message content….</a:t>
            </a:r>
          </a:p>
        </p:txBody>
      </p:sp>
    </p:spTree>
    <p:extLst>
      <p:ext uri="{BB962C8B-B14F-4D97-AF65-F5344CB8AC3E}">
        <p14:creationId xmlns:p14="http://schemas.microsoft.com/office/powerpoint/2010/main" val="302509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919500" y="1894049"/>
            <a:ext cx="7406700" cy="276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rPr>
              <a:t>AI</a:t>
            </a:r>
            <a:r>
              <a:rPr lang="en-US" sz="60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-US" sz="6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is technology that emulates human intelligence</a:t>
            </a:r>
            <a:endParaRPr sz="6000" b="1" dirty="0">
              <a:solidFill>
                <a:schemeClr val="bg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032649" y="1178513"/>
            <a:ext cx="4768075" cy="2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What is Artificial Intelligence (AI)?</a:t>
            </a:r>
            <a:endParaRPr sz="2000" dirty="0"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892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919500" y="1894049"/>
            <a:ext cx="7406700" cy="276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rPr>
              <a:t>ML </a:t>
            </a:r>
            <a:r>
              <a:rPr lang="en-US" sz="6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is artificial intelligence using mathematical data algorithms</a:t>
            </a:r>
            <a:endParaRPr sz="6000" b="1" dirty="0">
              <a:solidFill>
                <a:schemeClr val="bg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032649" y="1178513"/>
            <a:ext cx="4768075" cy="2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What is Machine Learning (ML)?</a:t>
            </a:r>
          </a:p>
        </p:txBody>
      </p:sp>
    </p:spTree>
    <p:extLst>
      <p:ext uri="{BB962C8B-B14F-4D97-AF65-F5344CB8AC3E}">
        <p14:creationId xmlns:p14="http://schemas.microsoft.com/office/powerpoint/2010/main" val="170998512"/>
      </p:ext>
    </p:extLst>
  </p:cSld>
  <p:clrMapOvr>
    <a:masterClrMapping/>
  </p:clrMapOvr>
</p:sld>
</file>

<file path=ppt/theme/theme1.xml><?xml version="1.0" encoding="utf-8"?>
<a:theme xmlns:a="http://schemas.openxmlformats.org/drawingml/2006/main" name="ATC Theme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7083</TotalTime>
  <Words>1222</Words>
  <Application>Microsoft Macintosh PowerPoint</Application>
  <PresentationFormat>On-screen Show (16:9)</PresentationFormat>
  <Paragraphs>261</Paragraphs>
  <Slides>49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Space Grotesk</vt:lpstr>
      <vt:lpstr>Arial</vt:lpstr>
      <vt:lpstr>Manrope ExtraBold</vt:lpstr>
      <vt:lpstr>Manrope</vt:lpstr>
      <vt:lpstr>Manrope Medium</vt:lpstr>
      <vt:lpstr>Chalkduster</vt:lpstr>
      <vt:lpstr>ATC Theme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Gregory Green</cp:lastModifiedBy>
  <cp:revision>41</cp:revision>
  <dcterms:modified xsi:type="dcterms:W3CDTF">2024-09-02T13:08:27Z</dcterms:modified>
</cp:coreProperties>
</file>