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anrope"/>
      <p:regular r:id="rId30"/>
      <p:bold r:id="rId31"/>
    </p:embeddedFont>
    <p:embeddedFont>
      <p:font typeface="Manrope ExtraBold"/>
      <p:bold r:id="rId32"/>
    </p:embeddedFont>
    <p:embeddedFont>
      <p:font typeface="Manrope Medium"/>
      <p:regular r:id="rId33"/>
      <p:bold r:id="rId34"/>
    </p:embeddedFont>
    <p:embeddedFont>
      <p:font typeface="Space Grotesk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nrope-bold.fntdata"/><Relationship Id="rId30" Type="http://schemas.openxmlformats.org/officeDocument/2006/relationships/font" Target="fonts/Manrope-regular.fntdata"/><Relationship Id="rId11" Type="http://schemas.openxmlformats.org/officeDocument/2006/relationships/slide" Target="slides/slide6.xml"/><Relationship Id="rId33" Type="http://schemas.openxmlformats.org/officeDocument/2006/relationships/font" Target="fonts/ManropeMedium-regular.fntdata"/><Relationship Id="rId10" Type="http://schemas.openxmlformats.org/officeDocument/2006/relationships/slide" Target="slides/slide5.xml"/><Relationship Id="rId32" Type="http://schemas.openxmlformats.org/officeDocument/2006/relationships/font" Target="fonts/ManropeExtraBold-bold.fntdata"/><Relationship Id="rId13" Type="http://schemas.openxmlformats.org/officeDocument/2006/relationships/slide" Target="slides/slide8.xml"/><Relationship Id="rId35" Type="http://schemas.openxmlformats.org/officeDocument/2006/relationships/font" Target="fonts/SpaceGrotesk-regular.fntdata"/><Relationship Id="rId12" Type="http://schemas.openxmlformats.org/officeDocument/2006/relationships/slide" Target="slides/slide7.xml"/><Relationship Id="rId34" Type="http://schemas.openxmlformats.org/officeDocument/2006/relationships/font" Target="fonts/ManropeMedium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SpaceGrotesk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7f6f01a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7f6f01a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cc56e81e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cc56e81e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f98921b8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f98921b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cc56e81e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cc56e81e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cc56e81e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cc56e81e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e04bf6d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e04bf6d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cc56e81e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cc56e81e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f98921b8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f98921b8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f98921b8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f98921b8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7f6f01ac2_2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7f6f01ac2_2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7f6f01ac2_2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7f6f01ac2_2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f98921b8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f98921b8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cc56e81e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cc56e81e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ef98921b8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ef98921b8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cc56e81e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ecc56e81e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cc56e81e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cc56e81e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7f6f01ac2_2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7f6f01ac2_2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cc56e81e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cc56e81e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f98921b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f98921b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cc56e81e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cc56e81e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f98921b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f98921b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cc56e81e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cc56e81e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f98921b8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f98921b8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00" y="256250"/>
            <a:ext cx="3229325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Slide Option">
  <p:cSld name="CUSTOM_3_1_1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1"/>
          <p:cNvPicPr preferRelativeResize="0"/>
          <p:nvPr/>
        </p:nvPicPr>
        <p:blipFill rotWithShape="1">
          <a:blip r:embed="rId2">
            <a:alphaModFix amt="28000"/>
          </a:blip>
          <a:srcRect b="15483" l="0" r="52319" t="0"/>
          <a:stretch/>
        </p:blipFill>
        <p:spPr>
          <a:xfrm>
            <a:off x="0" y="0"/>
            <a:ext cx="435982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21" y="256249"/>
            <a:ext cx="3271347" cy="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70" name="Google Shape;70;p12"/>
          <p:cNvPicPr preferRelativeResize="0"/>
          <p:nvPr/>
        </p:nvPicPr>
        <p:blipFill rotWithShape="1">
          <a:blip r:embed="rId2">
            <a:alphaModFix/>
          </a:blip>
          <a:srcRect b="1661" l="1661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Slide">
  <p:cSld name="CUSTOM_9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00" y="256250"/>
            <a:ext cx="1543649" cy="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b="0" l="82682" r="0" t="0"/>
          <a:stretch/>
        </p:blipFill>
        <p:spPr>
          <a:xfrm>
            <a:off x="7297625" y="0"/>
            <a:ext cx="1918725" cy="520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Layout 1">
  <p:cSld name="CUSTOM_1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00" y="256250"/>
            <a:ext cx="1543649" cy="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376877" y="1418734"/>
            <a:ext cx="238268" cy="238269"/>
          </a:xfrm>
          <a:custGeom>
            <a:rect b="b" l="l" r="r" t="t"/>
            <a:pathLst>
              <a:path extrusionOk="0" h="476537" w="476537">
                <a:moveTo>
                  <a:pt x="0" y="0"/>
                </a:moveTo>
                <a:lnTo>
                  <a:pt x="476538" y="0"/>
                </a:lnTo>
                <a:lnTo>
                  <a:pt x="476538" y="476538"/>
                </a:lnTo>
                <a:lnTo>
                  <a:pt x="0" y="4765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79" name="Google Shape;79;p14"/>
          <p:cNvCxnSpPr/>
          <p:nvPr/>
        </p:nvCxnSpPr>
        <p:spPr>
          <a:xfrm>
            <a:off x="552950" y="606000"/>
            <a:ext cx="10800" cy="40617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0" name="Google Shape;80;p14"/>
          <p:cNvPicPr preferRelativeResize="0"/>
          <p:nvPr/>
        </p:nvPicPr>
        <p:blipFill rotWithShape="1">
          <a:blip r:embed="rId4">
            <a:alphaModFix/>
          </a:blip>
          <a:srcRect b="0" l="0" r="21148" t="8725"/>
          <a:stretch/>
        </p:blipFill>
        <p:spPr>
          <a:xfrm>
            <a:off x="5331150" y="0"/>
            <a:ext cx="3817925" cy="29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ed Points Layout">
  <p:cSld name="CUSTOM_10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-1" y="0"/>
            <a:ext cx="9144003" cy="508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811250" y="1960600"/>
            <a:ext cx="3527100" cy="611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83275" y="2122000"/>
            <a:ext cx="420600" cy="288300"/>
          </a:xfrm>
          <a:prstGeom prst="roundRect">
            <a:avLst>
              <a:gd fmla="val 31929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1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811250" y="2798800"/>
            <a:ext cx="3527100" cy="611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83275" y="2960200"/>
            <a:ext cx="420600" cy="288300"/>
          </a:xfrm>
          <a:prstGeom prst="roundRect">
            <a:avLst>
              <a:gd fmla="val 31929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2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811250" y="3624975"/>
            <a:ext cx="3527100" cy="611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183275" y="3786382"/>
            <a:ext cx="420600" cy="288300"/>
          </a:xfrm>
          <a:prstGeom prst="roundRect">
            <a:avLst>
              <a:gd fmla="val 31929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566925" y="2128000"/>
            <a:ext cx="420600" cy="288300"/>
          </a:xfrm>
          <a:prstGeom prst="roundRect">
            <a:avLst>
              <a:gd fmla="val 31929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4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4566925" y="2966200"/>
            <a:ext cx="420600" cy="288300"/>
          </a:xfrm>
          <a:prstGeom prst="roundRect">
            <a:avLst>
              <a:gd fmla="val 31929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5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4566925" y="3792382"/>
            <a:ext cx="420600" cy="288300"/>
          </a:xfrm>
          <a:prstGeom prst="roundRect">
            <a:avLst>
              <a:gd fmla="val 31929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6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5230850" y="1960600"/>
            <a:ext cx="3527100" cy="611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230850" y="2798800"/>
            <a:ext cx="3527100" cy="611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230850" y="3624975"/>
            <a:ext cx="3527100" cy="611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00" y="256250"/>
            <a:ext cx="1543649" cy="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 Slide 1">
  <p:cSld name="CUSTOM_5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00" y="256250"/>
            <a:ext cx="1543649" cy="8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6"/>
          <p:cNvCxnSpPr/>
          <p:nvPr/>
        </p:nvCxnSpPr>
        <p:spPr>
          <a:xfrm flipH="1" rot="10800000">
            <a:off x="1453078" y="3757475"/>
            <a:ext cx="7176600" cy="48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1453078" y="1417137"/>
            <a:ext cx="7176600" cy="48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6"/>
          <p:cNvCxnSpPr/>
          <p:nvPr/>
        </p:nvCxnSpPr>
        <p:spPr>
          <a:xfrm flipH="1" rot="10800000">
            <a:off x="1453077" y="2195656"/>
            <a:ext cx="7176600" cy="24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6"/>
          <p:cNvCxnSpPr/>
          <p:nvPr/>
        </p:nvCxnSpPr>
        <p:spPr>
          <a:xfrm flipH="1" rot="10800000">
            <a:off x="1453078" y="2976575"/>
            <a:ext cx="7176600" cy="24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1453078" y="1011803"/>
            <a:ext cx="498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endParaRPr b="1" sz="7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453078" y="1792722"/>
            <a:ext cx="498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endParaRPr b="1" sz="7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1453078" y="2573641"/>
            <a:ext cx="498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endParaRPr b="1" sz="7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453078" y="3354561"/>
            <a:ext cx="498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04</a:t>
            </a:r>
            <a:endParaRPr b="1" sz="700"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 flipH="1" rot="10800000">
            <a:off x="1453078" y="4492775"/>
            <a:ext cx="7176600" cy="48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16"/>
          <p:cNvSpPr txBox="1"/>
          <p:nvPr/>
        </p:nvSpPr>
        <p:spPr>
          <a:xfrm>
            <a:off x="1453078" y="4089861"/>
            <a:ext cx="498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05</a:t>
            </a:r>
            <a:endParaRPr b="1" sz="7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Page 1" showMasterSp="0">
  <p:cSld name="Default_1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38778" l="0" r="0" t="0"/>
          <a:stretch/>
        </p:blipFill>
        <p:spPr>
          <a:xfrm>
            <a:off x="0" y="0"/>
            <a:ext cx="3790276" cy="15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0400" y="2008829"/>
            <a:ext cx="4638403" cy="2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4000" y="2502350"/>
            <a:ext cx="5496700" cy="9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8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00" y="256250"/>
            <a:ext cx="3229325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Background 1">
  <p:cSld name="SECTION_HEADER_1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-4144" t="-13947"/>
          <a:stretch/>
        </p:blipFill>
        <p:spPr>
          <a:xfrm>
            <a:off x="-25600" y="2529975"/>
            <a:ext cx="3947801" cy="287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250" y="185150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21" y="256249"/>
            <a:ext cx="3271347" cy="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(Speaker/Host) 1">
  <p:cSld name="TITLE_AND_BODY_1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"/>
          <p:cNvSpPr txBox="1"/>
          <p:nvPr>
            <p:ph idx="2" type="sldNum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96250" y="185150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21" y="256249"/>
            <a:ext cx="3271347" cy="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 Video" type="twoColTx">
  <p:cSld name="TITLE_AND_TWO_COLUMNS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6"/>
          <p:cNvSpPr/>
          <p:nvPr/>
        </p:nvSpPr>
        <p:spPr>
          <a:xfrm>
            <a:off x="416525" y="456400"/>
            <a:ext cx="8292000" cy="415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" name="Google Shape;28;p6"/>
          <p:cNvPicPr preferRelativeResize="0"/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-1" y="0"/>
            <a:ext cx="9144003" cy="508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7"/>
          <p:cNvGrpSpPr/>
          <p:nvPr/>
        </p:nvGrpSpPr>
        <p:grpSpPr>
          <a:xfrm>
            <a:off x="0" y="-11925"/>
            <a:ext cx="4698750" cy="5143600"/>
            <a:chOff x="0" y="-11925"/>
            <a:chExt cx="4698750" cy="5143600"/>
          </a:xfrm>
        </p:grpSpPr>
        <p:sp>
          <p:nvSpPr>
            <p:cNvPr id="31" name="Google Shape;31;p7"/>
            <p:cNvSpPr/>
            <p:nvPr/>
          </p:nvSpPr>
          <p:spPr>
            <a:xfrm>
              <a:off x="0" y="-11925"/>
              <a:ext cx="32715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7"/>
            <p:cNvSpPr/>
            <p:nvPr/>
          </p:nvSpPr>
          <p:spPr>
            <a:xfrm>
              <a:off x="1694600" y="-11925"/>
              <a:ext cx="2290500" cy="115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7"/>
            <p:cNvSpPr/>
            <p:nvPr/>
          </p:nvSpPr>
          <p:spPr>
            <a:xfrm>
              <a:off x="1694600" y="2243575"/>
              <a:ext cx="2290500" cy="2888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7"/>
            <p:cNvSpPr/>
            <p:nvPr/>
          </p:nvSpPr>
          <p:spPr>
            <a:xfrm>
              <a:off x="3926250" y="1145775"/>
              <a:ext cx="772500" cy="284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621" y="256249"/>
            <a:ext cx="3271347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250" y="18515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/Main Idea Menu">
  <p:cSld name="CUSTOM_2_2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>
            <a:off x="3534373" y="984701"/>
            <a:ext cx="2380200" cy="0"/>
          </a:xfrm>
          <a:prstGeom prst="straightConnector1">
            <a:avLst/>
          </a:prstGeom>
          <a:noFill/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8"/>
          <p:cNvCxnSpPr/>
          <p:nvPr/>
        </p:nvCxnSpPr>
        <p:spPr>
          <a:xfrm>
            <a:off x="3534373" y="2546973"/>
            <a:ext cx="2380200" cy="0"/>
          </a:xfrm>
          <a:prstGeom prst="straightConnector1">
            <a:avLst/>
          </a:prstGeom>
          <a:noFill/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8"/>
          <p:cNvCxnSpPr/>
          <p:nvPr/>
        </p:nvCxnSpPr>
        <p:spPr>
          <a:xfrm>
            <a:off x="3534373" y="4111467"/>
            <a:ext cx="2380200" cy="0"/>
          </a:xfrm>
          <a:prstGeom prst="straightConnector1">
            <a:avLst/>
          </a:prstGeom>
          <a:noFill/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8"/>
          <p:cNvCxnSpPr/>
          <p:nvPr/>
        </p:nvCxnSpPr>
        <p:spPr>
          <a:xfrm>
            <a:off x="6401991" y="2546973"/>
            <a:ext cx="2380200" cy="0"/>
          </a:xfrm>
          <a:prstGeom prst="straightConnector1">
            <a:avLst/>
          </a:prstGeom>
          <a:noFill/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8"/>
          <p:cNvCxnSpPr/>
          <p:nvPr/>
        </p:nvCxnSpPr>
        <p:spPr>
          <a:xfrm>
            <a:off x="6401991" y="4111467"/>
            <a:ext cx="2380200" cy="0"/>
          </a:xfrm>
          <a:prstGeom prst="straightConnector1">
            <a:avLst/>
          </a:prstGeom>
          <a:noFill/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8"/>
          <p:cNvSpPr txBox="1"/>
          <p:nvPr/>
        </p:nvSpPr>
        <p:spPr>
          <a:xfrm>
            <a:off x="3534373" y="504825"/>
            <a:ext cx="119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endParaRPr b="1" sz="7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3534373" y="3632835"/>
            <a:ext cx="119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04</a:t>
            </a:r>
            <a:endParaRPr b="1" sz="7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6" name="Google Shape;46;p8"/>
          <p:cNvSpPr txBox="1"/>
          <p:nvPr/>
        </p:nvSpPr>
        <p:spPr>
          <a:xfrm>
            <a:off x="3534373" y="2067097"/>
            <a:ext cx="119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endParaRPr b="1" sz="7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7" name="Google Shape;47;p8"/>
          <p:cNvSpPr txBox="1"/>
          <p:nvPr/>
        </p:nvSpPr>
        <p:spPr>
          <a:xfrm>
            <a:off x="6401991" y="3632835"/>
            <a:ext cx="119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05</a:t>
            </a:r>
            <a:endParaRPr b="1" sz="7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8" name="Google Shape;48;p8"/>
          <p:cNvSpPr txBox="1"/>
          <p:nvPr/>
        </p:nvSpPr>
        <p:spPr>
          <a:xfrm>
            <a:off x="6401991" y="2067097"/>
            <a:ext cx="119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endParaRPr b="1" sz="7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5678682" y="632276"/>
            <a:ext cx="235744" cy="235744"/>
          </a:xfrm>
          <a:custGeom>
            <a:rect b="b" l="l" r="r" t="t"/>
            <a:pathLst>
              <a:path extrusionOk="0" h="471488" w="471488">
                <a:moveTo>
                  <a:pt x="0" y="0"/>
                </a:moveTo>
                <a:lnTo>
                  <a:pt x="471488" y="0"/>
                </a:lnTo>
                <a:lnTo>
                  <a:pt x="471488" y="471487"/>
                </a:lnTo>
                <a:lnTo>
                  <a:pt x="0" y="471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" name="Google Shape;50;p8"/>
          <p:cNvSpPr/>
          <p:nvPr/>
        </p:nvSpPr>
        <p:spPr>
          <a:xfrm>
            <a:off x="5678683" y="2194548"/>
            <a:ext cx="235744" cy="235744"/>
          </a:xfrm>
          <a:custGeom>
            <a:rect b="b" l="l" r="r" t="t"/>
            <a:pathLst>
              <a:path extrusionOk="0" h="471488" w="471488">
                <a:moveTo>
                  <a:pt x="0" y="0"/>
                </a:moveTo>
                <a:lnTo>
                  <a:pt x="471488" y="0"/>
                </a:lnTo>
                <a:lnTo>
                  <a:pt x="471488" y="471487"/>
                </a:lnTo>
                <a:lnTo>
                  <a:pt x="0" y="471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" name="Google Shape;51;p8"/>
          <p:cNvSpPr/>
          <p:nvPr/>
        </p:nvSpPr>
        <p:spPr>
          <a:xfrm>
            <a:off x="8546299" y="2194548"/>
            <a:ext cx="235744" cy="235744"/>
          </a:xfrm>
          <a:custGeom>
            <a:rect b="b" l="l" r="r" t="t"/>
            <a:pathLst>
              <a:path extrusionOk="0" h="471488" w="471488">
                <a:moveTo>
                  <a:pt x="0" y="0"/>
                </a:moveTo>
                <a:lnTo>
                  <a:pt x="471488" y="0"/>
                </a:lnTo>
                <a:lnTo>
                  <a:pt x="471488" y="471487"/>
                </a:lnTo>
                <a:lnTo>
                  <a:pt x="0" y="471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2" name="Google Shape;52;p8"/>
          <p:cNvSpPr/>
          <p:nvPr/>
        </p:nvSpPr>
        <p:spPr>
          <a:xfrm>
            <a:off x="5678683" y="3759981"/>
            <a:ext cx="235744" cy="235744"/>
          </a:xfrm>
          <a:custGeom>
            <a:rect b="b" l="l" r="r" t="t"/>
            <a:pathLst>
              <a:path extrusionOk="0" h="471488" w="471488">
                <a:moveTo>
                  <a:pt x="0" y="0"/>
                </a:moveTo>
                <a:lnTo>
                  <a:pt x="471488" y="0"/>
                </a:lnTo>
                <a:lnTo>
                  <a:pt x="471488" y="471487"/>
                </a:lnTo>
                <a:lnTo>
                  <a:pt x="0" y="471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" name="Google Shape;53;p8"/>
          <p:cNvSpPr/>
          <p:nvPr/>
        </p:nvSpPr>
        <p:spPr>
          <a:xfrm>
            <a:off x="8546299" y="3759981"/>
            <a:ext cx="235744" cy="235744"/>
          </a:xfrm>
          <a:custGeom>
            <a:rect b="b" l="l" r="r" t="t"/>
            <a:pathLst>
              <a:path extrusionOk="0" h="471488" w="471488">
                <a:moveTo>
                  <a:pt x="0" y="0"/>
                </a:moveTo>
                <a:lnTo>
                  <a:pt x="471488" y="0"/>
                </a:lnTo>
                <a:lnTo>
                  <a:pt x="471488" y="471487"/>
                </a:lnTo>
                <a:lnTo>
                  <a:pt x="0" y="471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00" y="256250"/>
            <a:ext cx="3229325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6250" y="18515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/Main Idea ">
  <p:cSld name="CUSTOM_2_1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21" y="256249"/>
            <a:ext cx="3271347" cy="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/Main Idea  2">
  <p:cSld name="CUSTOM_2_1_2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00" y="256250"/>
            <a:ext cx="3229325" cy="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49515" l="0" r="0" t="0"/>
          <a:stretch/>
        </p:blipFill>
        <p:spPr>
          <a:xfrm>
            <a:off x="2676850" y="3873750"/>
            <a:ext cx="3790276" cy="12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150" y="765150"/>
            <a:ext cx="925675" cy="92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1538" y="2171947"/>
            <a:ext cx="4800927" cy="12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Add your a question?</a:t>
            </a:r>
            <a:endParaRPr b="1" sz="48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16188" l="1610" r="-1609" t="16188"/>
          <a:stretch/>
        </p:blipFill>
        <p:spPr>
          <a:xfrm>
            <a:off x="2460525" y="1910825"/>
            <a:ext cx="4070274" cy="275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 your a question?</a:t>
            </a:r>
            <a:endParaRPr b="1" sz="4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 b="16188" l="1610" r="-1609" t="16188"/>
          <a:stretch/>
        </p:blipFill>
        <p:spPr>
          <a:xfrm>
            <a:off x="2460525" y="1910825"/>
            <a:ext cx="4070274" cy="275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Title of Slide</a:t>
            </a:r>
            <a:endParaRPr b="1" sz="48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863250" y="631175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1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“Here’s space for a good pull quote to discuss</a:t>
            </a:r>
            <a:r>
              <a:rPr b="1" i="1" lang="en" sz="41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”</a:t>
            </a:r>
            <a:endParaRPr b="1" i="1" sz="41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 b="16675" l="0" r="0" t="16675"/>
          <a:stretch/>
        </p:blipFill>
        <p:spPr>
          <a:xfrm>
            <a:off x="3277450" y="2339525"/>
            <a:ext cx="2828100" cy="1884900"/>
          </a:xfrm>
          <a:prstGeom prst="roundRect">
            <a:avLst>
              <a:gd fmla="val 7813" name="adj"/>
            </a:avLst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/>
        </p:nvSpPr>
        <p:spPr>
          <a:xfrm>
            <a:off x="3770500" y="4355195"/>
            <a:ext cx="1842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First Last, Title</a:t>
            </a:r>
            <a:endParaRPr i="0" sz="1900" u="none" cap="none" strike="noStrike">
              <a:solidFill>
                <a:schemeClr val="l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863250" y="631175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“Here’s space for a good pull quote to discuss”</a:t>
            </a:r>
            <a:endParaRPr b="1" i="1" sz="4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3770500" y="4355195"/>
            <a:ext cx="18420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First Last, Title</a:t>
            </a:r>
            <a:endParaRPr i="0" sz="1900" u="none" cap="none" strike="noStrike">
              <a:solidFill>
                <a:schemeClr val="l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b="16675" l="0" r="0" t="16675"/>
          <a:stretch/>
        </p:blipFill>
        <p:spPr>
          <a:xfrm>
            <a:off x="3277450" y="2339525"/>
            <a:ext cx="2828100" cy="1884900"/>
          </a:xfrm>
          <a:prstGeom prst="roundRect">
            <a:avLst>
              <a:gd fmla="val 781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Title of Slide</a:t>
            </a:r>
            <a:endParaRPr b="1" sz="48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403775" y="1816226"/>
            <a:ext cx="1977000" cy="2732400"/>
          </a:xfrm>
          <a:prstGeom prst="roundRect">
            <a:avLst>
              <a:gd fmla="val 4428" name="adj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anchorCtr="0" anchor="t" bIns="114300" lIns="114300" spcFirstLastPara="1" rIns="114300" wrap="square" tIns="1143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b="1" sz="15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b="1" sz="1200">
              <a:solidFill>
                <a:srgbClr val="EAF4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70E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2523592" y="1816226"/>
            <a:ext cx="1977000" cy="2732400"/>
          </a:xfrm>
          <a:prstGeom prst="roundRect">
            <a:avLst>
              <a:gd fmla="val 4428" name="adj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anchorCtr="0" anchor="t" bIns="114300" lIns="114300" spcFirstLastPara="1" rIns="114300" wrap="square" tIns="1143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b="1" sz="15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b="1" sz="15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4643408" y="1816226"/>
            <a:ext cx="1977000" cy="2732400"/>
          </a:xfrm>
          <a:prstGeom prst="roundRect">
            <a:avLst>
              <a:gd fmla="val 4428" name="adj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anchorCtr="0" anchor="t" bIns="114300" lIns="114300" spcFirstLastPara="1" rIns="114300" wrap="square" tIns="1143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b="1" sz="15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b="1" sz="15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6763225" y="1816226"/>
            <a:ext cx="1977000" cy="2732400"/>
          </a:xfrm>
          <a:prstGeom prst="roundRect">
            <a:avLst>
              <a:gd fmla="val 4428" name="adj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anchorCtr="0" anchor="t" bIns="114300" lIns="114300" spcFirstLastPara="1" rIns="114300" wrap="square" tIns="1143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b="1" sz="15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b="1" sz="15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Title of Slide</a:t>
            </a:r>
            <a:endParaRPr b="1" sz="4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403775" y="1816226"/>
            <a:ext cx="1977000" cy="2732400"/>
          </a:xfrm>
          <a:prstGeom prst="roundRect">
            <a:avLst>
              <a:gd fmla="val 4428" name="adj"/>
            </a:avLst>
          </a:prstGeom>
          <a:solidFill>
            <a:srgbClr val="202124"/>
          </a:solidFill>
          <a:ln>
            <a:noFill/>
          </a:ln>
        </p:spPr>
        <p:txBody>
          <a:bodyPr anchorCtr="0" anchor="t" bIns="114300" lIns="114300" spcFirstLastPara="1" rIns="114300" wrap="square" tIns="1143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b="1" sz="15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b="1" sz="1200">
              <a:solidFill>
                <a:srgbClr val="EAF4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70E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4" name="Google Shape;234;p33"/>
          <p:cNvSpPr/>
          <p:nvPr/>
        </p:nvSpPr>
        <p:spPr>
          <a:xfrm>
            <a:off x="2523592" y="1816226"/>
            <a:ext cx="1977000" cy="2732400"/>
          </a:xfrm>
          <a:prstGeom prst="roundRect">
            <a:avLst>
              <a:gd fmla="val 4428" name="adj"/>
            </a:avLst>
          </a:prstGeom>
          <a:solidFill>
            <a:srgbClr val="202124"/>
          </a:solidFill>
          <a:ln>
            <a:noFill/>
          </a:ln>
        </p:spPr>
        <p:txBody>
          <a:bodyPr anchorCtr="0" anchor="t" bIns="114300" lIns="114300" spcFirstLastPara="1" rIns="114300" wrap="square" tIns="1143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b="1" sz="15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b="1" sz="15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4643408" y="1816226"/>
            <a:ext cx="1977000" cy="2732400"/>
          </a:xfrm>
          <a:prstGeom prst="roundRect">
            <a:avLst>
              <a:gd fmla="val 4428" name="adj"/>
            </a:avLst>
          </a:prstGeom>
          <a:solidFill>
            <a:srgbClr val="202124"/>
          </a:solidFill>
          <a:ln>
            <a:noFill/>
          </a:ln>
        </p:spPr>
        <p:txBody>
          <a:bodyPr anchorCtr="0" anchor="t" bIns="114300" lIns="114300" spcFirstLastPara="1" rIns="114300" wrap="square" tIns="1143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b="1" sz="15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b="1" sz="15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6763225" y="1816226"/>
            <a:ext cx="1977000" cy="2732400"/>
          </a:xfrm>
          <a:prstGeom prst="roundRect">
            <a:avLst>
              <a:gd fmla="val 4428" name="adj"/>
            </a:avLst>
          </a:prstGeom>
          <a:solidFill>
            <a:srgbClr val="202124"/>
          </a:solidFill>
          <a:ln>
            <a:noFill/>
          </a:ln>
        </p:spPr>
        <p:txBody>
          <a:bodyPr anchorCtr="0" anchor="t" bIns="114300" lIns="114300" spcFirstLastPara="1" rIns="114300" wrap="square" tIns="1143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b="1" sz="15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b="1" sz="15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4629206" y="1061225"/>
            <a:ext cx="33699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Main</a:t>
            </a:r>
            <a:endParaRPr b="1" i="0" sz="4800" u="none" cap="none" strike="noStrik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Idea </a:t>
            </a:r>
            <a:r>
              <a:rPr b="1" lang="en" sz="48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Goes Here</a:t>
            </a:r>
            <a:endParaRPr b="1" i="0" sz="4800" u="none" cap="none" strike="noStrik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4629200" y="3152098"/>
            <a:ext cx="39759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state in which every person, regardless of human difference, can access and harness the full power of digital products, without bias, harm or limitation.</a:t>
            </a:r>
            <a:endParaRPr sz="1600">
              <a:solidFill>
                <a:schemeClr val="l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4725050" y="6457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b="1" sz="15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b="3104" l="0" r="0" t="3104"/>
          <a:stretch/>
        </p:blipFill>
        <p:spPr>
          <a:xfrm>
            <a:off x="327200" y="845600"/>
            <a:ext cx="4070274" cy="38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4629206" y="1061225"/>
            <a:ext cx="3369900" cy="18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Main</a:t>
            </a:r>
            <a:endParaRPr b="1" i="0" sz="48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Idea </a:t>
            </a:r>
            <a:r>
              <a:rPr b="1" lang="en" sz="4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Goes Here</a:t>
            </a:r>
            <a:endParaRPr b="1" i="0" sz="4800" u="none" cap="none" strike="noStrik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4629200" y="3152098"/>
            <a:ext cx="39759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state in which every person, regardless of human difference, can access and harness the full power of digital products, without bias, harm or limitation.</a:t>
            </a:r>
            <a:endParaRPr sz="16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4725050" y="6457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 b="3104" l="0" r="0" t="3104"/>
          <a:stretch/>
        </p:blipFill>
        <p:spPr>
          <a:xfrm>
            <a:off x="327200" y="845600"/>
            <a:ext cx="4070274" cy="38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5238750" y="1675325"/>
            <a:ext cx="3408600" cy="2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state in which every person, regardless of human difference, can access and harness the full power of digital products, without bias, harm or limitation.</a:t>
            </a:r>
            <a:endParaRPr sz="20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598425" y="2122625"/>
            <a:ext cx="34683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Exercise 1</a:t>
            </a:r>
            <a:endParaRPr b="1" sz="48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9"/>
          <p:cNvSpPr txBox="1"/>
          <p:nvPr/>
        </p:nvSpPr>
        <p:spPr>
          <a:xfrm rot="-5400000">
            <a:off x="-843825" y="2196600"/>
            <a:ext cx="30270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Agenda</a:t>
            </a:r>
            <a:endParaRPr b="1" sz="4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880800" y="849875"/>
            <a:ext cx="517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Intro</a:t>
            </a:r>
            <a:endParaRPr b="1" sz="2800">
              <a:solidFill>
                <a:srgbClr val="20212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996924" y="1630797"/>
            <a:ext cx="405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What is Innovation?</a:t>
            </a:r>
            <a:endParaRPr b="1" sz="2800">
              <a:solidFill>
                <a:srgbClr val="20212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632750" y="2411750"/>
            <a:ext cx="542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What</a:t>
            </a:r>
            <a:r>
              <a:rPr b="1" lang="en" sz="2800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 should we innovate?</a:t>
            </a:r>
            <a:endParaRPr b="1" sz="2800">
              <a:solidFill>
                <a:srgbClr val="20212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14350" y="3192625"/>
            <a:ext cx="494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How you can innovate more</a:t>
            </a:r>
            <a:endParaRPr b="1" sz="2800">
              <a:solidFill>
                <a:srgbClr val="20212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114350" y="3909675"/>
            <a:ext cx="4940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Conclusion</a:t>
            </a:r>
            <a:endParaRPr b="1" sz="2800">
              <a:solidFill>
                <a:srgbClr val="20212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5238750" y="1675325"/>
            <a:ext cx="3408600" cy="25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state in which every person, regardless of human difference, can access and harness the full power of digital products, without bias, harm or limitation.</a:t>
            </a:r>
            <a:endParaRPr sz="2000">
              <a:solidFill>
                <a:schemeClr val="l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598425" y="2122625"/>
            <a:ext cx="34683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Exercise 2</a:t>
            </a:r>
            <a:endParaRPr b="1" sz="48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919500" y="1305425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Have you asked yourself this question?</a:t>
            </a:r>
            <a:endParaRPr b="1" sz="60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963200" y="3698075"/>
            <a:ext cx="65283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>
                <a:solidFill>
                  <a:srgbClr val="36FF8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This is a block of text that helps add context to the big impactful statement above. </a:t>
            </a:r>
            <a:endParaRPr b="1" sz="1800">
              <a:solidFill>
                <a:srgbClr val="36FF8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9"/>
          <p:cNvSpPr txBox="1"/>
          <p:nvPr/>
        </p:nvSpPr>
        <p:spPr>
          <a:xfrm>
            <a:off x="919500" y="1305425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Have you asked yourself this question?</a:t>
            </a:r>
            <a:endParaRPr b="1" sz="6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963200" y="3698075"/>
            <a:ext cx="65283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This is a block of text that helps add context to the big impactful statement above. </a:t>
            </a:r>
            <a:endParaRPr b="1"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0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Conclusion</a:t>
            </a:r>
            <a:endParaRPr b="1" sz="48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403775" y="1816225"/>
            <a:ext cx="2626800" cy="2732400"/>
          </a:xfrm>
          <a:prstGeom prst="roundRect">
            <a:avLst>
              <a:gd fmla="val 4428" name="adj"/>
            </a:avLst>
          </a:prstGeom>
          <a:solidFill>
            <a:srgbClr val="202124"/>
          </a:solidFill>
          <a:ln>
            <a:noFill/>
          </a:ln>
        </p:spPr>
        <p:txBody>
          <a:bodyPr anchorCtr="0" anchor="t" bIns="114300" lIns="114300" spcFirstLastPara="1" rIns="114300" wrap="square" tIns="1143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A Statement goes here.</a:t>
            </a:r>
            <a:endParaRPr b="1" sz="15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b="1" sz="1500">
              <a:solidFill>
                <a:srgbClr val="EAF4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70E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90" name="Google Shape;290;p40"/>
          <p:cNvSpPr/>
          <p:nvPr/>
        </p:nvSpPr>
        <p:spPr>
          <a:xfrm>
            <a:off x="3220481" y="1816225"/>
            <a:ext cx="2626800" cy="2732400"/>
          </a:xfrm>
          <a:prstGeom prst="roundRect">
            <a:avLst>
              <a:gd fmla="val 4428" name="adj"/>
            </a:avLst>
          </a:prstGeom>
          <a:solidFill>
            <a:srgbClr val="202124"/>
          </a:solidFill>
          <a:ln>
            <a:noFill/>
          </a:ln>
        </p:spPr>
        <p:txBody>
          <a:bodyPr anchorCtr="0" anchor="t" bIns="114300" lIns="114300" spcFirstLastPara="1" rIns="114300" wrap="square" tIns="1143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A Statement goes here.</a:t>
            </a:r>
            <a:endParaRPr b="1" sz="15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b="1" sz="18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6037187" y="1816225"/>
            <a:ext cx="2626800" cy="2732400"/>
          </a:xfrm>
          <a:prstGeom prst="roundRect">
            <a:avLst>
              <a:gd fmla="val 4428" name="adj"/>
            </a:avLst>
          </a:prstGeom>
          <a:solidFill>
            <a:srgbClr val="202124"/>
          </a:solidFill>
          <a:ln>
            <a:noFill/>
          </a:ln>
        </p:spPr>
        <p:txBody>
          <a:bodyPr anchorCtr="0" anchor="t" bIns="114300" lIns="114300" spcFirstLastPara="1" rIns="114300" wrap="square" tIns="1143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A Statement goes here.</a:t>
            </a:r>
            <a:endParaRPr b="1" sz="15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b="1" sz="18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856" y="3873750"/>
            <a:ext cx="3790276" cy="252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1"/>
          <p:cNvSpPr txBox="1"/>
          <p:nvPr>
            <p:ph idx="12" type="sldNum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298" name="Google Shape;29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150" y="765150"/>
            <a:ext cx="925675" cy="92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1538" y="2171947"/>
            <a:ext cx="4800927" cy="12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387900" y="1506575"/>
            <a:ext cx="8292000" cy="20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Manrope ExtraBold"/>
                <a:ea typeface="Manrope ExtraBold"/>
                <a:cs typeface="Manrope ExtraBold"/>
                <a:sym typeface="Manrope ExtraBold"/>
              </a:rPr>
              <a:t>VIDEO HERE</a:t>
            </a:r>
            <a:endParaRPr sz="5600"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6068200" y="385275"/>
            <a:ext cx="2333100" cy="1327200"/>
          </a:xfrm>
          <a:prstGeom prst="wedgeRoundRectCallout">
            <a:avLst>
              <a:gd fmla="val -112386" name="adj1"/>
              <a:gd fmla="val 11692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VIDEO WILL BE HANDLED BY THE AV TEAMS AND NOT EMBEDDED INTO DECK.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PLEASE SEND </a:t>
            </a:r>
            <a:r>
              <a:rPr b="1" lang="en" sz="1000"/>
              <a:t>DOWNLOAD LINK (NOT ACTUAL VIDEO FILE)</a:t>
            </a:r>
            <a:r>
              <a:rPr lang="en" sz="1000"/>
              <a:t> TO ATC-TALENT@BLAVITY.COM 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919500" y="1894050"/>
            <a:ext cx="74067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Creative solution + Real world implications</a:t>
            </a:r>
            <a:endParaRPr b="1" sz="600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1032650" y="1178513"/>
            <a:ext cx="28434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What is innovation?</a:t>
            </a:r>
            <a:endParaRPr sz="2000">
              <a:solidFill>
                <a:schemeClr val="l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919500" y="1894050"/>
            <a:ext cx="74067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Creative solution + Real world implications</a:t>
            </a:r>
            <a:endParaRPr b="1" sz="6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1032650" y="1178513"/>
            <a:ext cx="28434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What is innovation?</a:t>
            </a:r>
            <a:endParaRPr sz="2000">
              <a:solidFill>
                <a:schemeClr val="dk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919500" y="1583700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Based on this definition, when was the last time you were innovative?</a:t>
            </a:r>
            <a:endParaRPr b="1" sz="48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919500" y="1583700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Based on this definition, when was the last time you were innovative?</a:t>
            </a:r>
            <a:endParaRPr b="1" sz="4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919500" y="1635150"/>
            <a:ext cx="74067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Section </a:t>
            </a:r>
            <a:br>
              <a:rPr b="1" lang="en" sz="6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b="1" lang="en" sz="6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Break</a:t>
            </a:r>
            <a:endParaRPr b="1" sz="6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919500" y="1635150"/>
            <a:ext cx="74067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Section </a:t>
            </a:r>
            <a:br>
              <a:rPr b="1" lang="en" sz="6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b="1" lang="en" sz="60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Break</a:t>
            </a:r>
            <a:endParaRPr b="1" sz="60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TC Theme 2024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