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20-Dec-19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Local Bank Office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Gregory </a:t>
            </a:r>
            <a:r>
              <a:rPr lang="en-US" dirty="0" err="1" smtClean="0"/>
              <a:t>Gregoriades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8" y="4212911"/>
            <a:ext cx="3175468" cy="23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296" y="2242159"/>
            <a:ext cx="10759857" cy="399580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Our Crew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Maintenance </a:t>
            </a:r>
            <a:r>
              <a:rPr lang="en-US" dirty="0" smtClean="0"/>
              <a:t>and Installation </a:t>
            </a:r>
            <a:r>
              <a:rPr lang="en-US" dirty="0" smtClean="0"/>
              <a:t>team</a:t>
            </a:r>
          </a:p>
          <a:p>
            <a:pPr lvl="1"/>
            <a:r>
              <a:rPr lang="en-US" dirty="0" smtClean="0"/>
              <a:t>Salary measured in man-hours</a:t>
            </a:r>
            <a:endParaRPr lang="en-US" dirty="0" smtClean="0"/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Sensors</a:t>
            </a:r>
          </a:p>
          <a:p>
            <a:pPr lvl="2"/>
            <a:r>
              <a:rPr lang="en-US" dirty="0" smtClean="0"/>
              <a:t>From 4 Euros to 45 Euros</a:t>
            </a:r>
            <a:endParaRPr lang="en-US" dirty="0" smtClean="0"/>
          </a:p>
          <a:p>
            <a:pPr lvl="1"/>
            <a:r>
              <a:rPr lang="en-US" dirty="0" smtClean="0"/>
              <a:t>Actuators</a:t>
            </a:r>
          </a:p>
          <a:p>
            <a:pPr lvl="2"/>
            <a:r>
              <a:rPr lang="en-US" dirty="0" smtClean="0"/>
              <a:t>LED lights 66 Euros</a:t>
            </a:r>
            <a:endParaRPr lang="en-US" dirty="0" smtClean="0"/>
          </a:p>
          <a:p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Pay what you use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962" y="2514600"/>
            <a:ext cx="3952449" cy="27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Actuators</a:t>
            </a:r>
          </a:p>
          <a:p>
            <a:r>
              <a:rPr lang="en-US" dirty="0" smtClean="0"/>
              <a:t>Non-Functional</a:t>
            </a:r>
          </a:p>
          <a:p>
            <a:pPr lvl="1"/>
            <a:r>
              <a:rPr lang="en-US" dirty="0" smtClean="0"/>
              <a:t>Algorithms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73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GPS Tracker</a:t>
            </a:r>
          </a:p>
          <a:p>
            <a:r>
              <a:rPr lang="en-US" dirty="0" smtClean="0"/>
              <a:t>Temperature and Humidity Sensors</a:t>
            </a:r>
          </a:p>
          <a:p>
            <a:r>
              <a:rPr lang="en-US" dirty="0" smtClean="0"/>
              <a:t>Light Detector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Camera Module</a:t>
            </a:r>
            <a:endParaRPr lang="en-US" dirty="0" smtClean="0"/>
          </a:p>
          <a:p>
            <a:r>
              <a:rPr lang="en-US" dirty="0">
                <a:effectLst/>
              </a:rPr>
              <a:t>Dimming modern </a:t>
            </a:r>
            <a:r>
              <a:rPr lang="en-US" dirty="0" smtClean="0">
                <a:effectLst/>
              </a:rPr>
              <a:t>LED </a:t>
            </a:r>
            <a:r>
              <a:rPr lang="en-US" dirty="0">
                <a:effectLst/>
              </a:rPr>
              <a:t>ceiling 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LED lights </a:t>
            </a:r>
            <a:r>
              <a:rPr lang="en-US" dirty="0" smtClean="0">
                <a:effectLst/>
              </a:rPr>
              <a:t>Algorithm</a:t>
            </a:r>
          </a:p>
          <a:p>
            <a:r>
              <a:rPr lang="en-US" dirty="0">
                <a:effectLst/>
              </a:rPr>
              <a:t>Air Conditioning </a:t>
            </a:r>
            <a:r>
              <a:rPr lang="en-US" dirty="0" smtClean="0">
                <a:effectLst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7692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669" y="2167004"/>
            <a:ext cx="10119486" cy="38371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ffectLst/>
              </a:rPr>
              <a:t>Reliability</a:t>
            </a:r>
          </a:p>
          <a:p>
            <a:pPr lvl="1"/>
            <a:r>
              <a:rPr lang="en-US" dirty="0" smtClean="0">
                <a:effectLst/>
              </a:rPr>
              <a:t>Lights and AC wont turn on/off unless the system is certain</a:t>
            </a:r>
          </a:p>
          <a:p>
            <a:r>
              <a:rPr lang="en-US" dirty="0" smtClean="0">
                <a:effectLst/>
              </a:rPr>
              <a:t>Availability</a:t>
            </a:r>
          </a:p>
          <a:p>
            <a:pPr lvl="1"/>
            <a:r>
              <a:rPr lang="en-US" dirty="0">
                <a:effectLst/>
              </a:rPr>
              <a:t>The system must be running </a:t>
            </a:r>
            <a:r>
              <a:rPr lang="en-US" dirty="0" smtClean="0">
                <a:effectLst/>
              </a:rPr>
              <a:t>24/7</a:t>
            </a:r>
            <a:endParaRPr lang="en-US" dirty="0">
              <a:effectLst/>
            </a:endParaRPr>
          </a:p>
          <a:p>
            <a:pPr lvl="1"/>
            <a:r>
              <a:rPr lang="en-US" dirty="0" smtClean="0">
                <a:effectLst/>
              </a:rPr>
              <a:t>Plug n’ Play</a:t>
            </a:r>
          </a:p>
          <a:p>
            <a:r>
              <a:rPr lang="en-US" dirty="0" smtClean="0">
                <a:effectLst/>
              </a:rPr>
              <a:t>Security</a:t>
            </a:r>
          </a:p>
          <a:p>
            <a:r>
              <a:rPr lang="en-US" dirty="0" smtClean="0">
                <a:effectLst/>
              </a:rPr>
              <a:t>Maintainability</a:t>
            </a:r>
          </a:p>
          <a:p>
            <a:pPr lvl="1"/>
            <a:r>
              <a:rPr lang="en-US" dirty="0" smtClean="0">
                <a:effectLst/>
              </a:rPr>
              <a:t>Component based system, which means </a:t>
            </a:r>
            <a:r>
              <a:rPr lang="en-US" dirty="0">
                <a:effectLst/>
              </a:rPr>
              <a:t>e</a:t>
            </a:r>
            <a:r>
              <a:rPr lang="en-US" dirty="0" smtClean="0">
                <a:effectLst/>
              </a:rPr>
              <a:t>asy Maintenance </a:t>
            </a:r>
          </a:p>
          <a:p>
            <a:r>
              <a:rPr lang="en-US" dirty="0" smtClean="0">
                <a:effectLst/>
              </a:rPr>
              <a:t>Portability</a:t>
            </a:r>
          </a:p>
          <a:p>
            <a:pPr lvl="1"/>
            <a:r>
              <a:rPr lang="en-US" dirty="0">
                <a:effectLst/>
              </a:rPr>
              <a:t>S</a:t>
            </a:r>
            <a:r>
              <a:rPr lang="en-US" dirty="0" smtClean="0">
                <a:effectLst/>
              </a:rPr>
              <a:t>ystem </a:t>
            </a:r>
            <a:r>
              <a:rPr lang="en-US" dirty="0">
                <a:effectLst/>
              </a:rPr>
              <a:t>should be usable wirelessly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997" y="-325677"/>
            <a:ext cx="9905998" cy="1905000"/>
          </a:xfrm>
        </p:spPr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49" y="960178"/>
            <a:ext cx="6228894" cy="56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338" y="0"/>
            <a:ext cx="9905998" cy="1905000"/>
          </a:xfrm>
        </p:spPr>
        <p:txBody>
          <a:bodyPr>
            <a:normAutofit/>
          </a:bodyPr>
          <a:lstStyle/>
          <a:p>
            <a:r>
              <a:rPr lang="en-GB" dirty="0"/>
              <a:t>Architecture</a:t>
            </a:r>
            <a:r>
              <a:rPr lang="en-US" dirty="0"/>
              <a:t> &amp; </a:t>
            </a:r>
            <a:r>
              <a:rPr lang="en-GB" dirty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1" y="1623700"/>
            <a:ext cx="8603671" cy="43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465" y="23382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41" y="1855296"/>
            <a:ext cx="6476739" cy="42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00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878" y="1448843"/>
            <a:ext cx="6299047" cy="367430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you!!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8888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Statistics/Analytics for </a:t>
            </a:r>
            <a:r>
              <a:rPr lang="en-US" dirty="0"/>
              <a:t>p</a:t>
            </a:r>
            <a:r>
              <a:rPr lang="en-US" dirty="0" smtClean="0"/>
              <a:t>ower consumption</a:t>
            </a:r>
          </a:p>
          <a:p>
            <a:r>
              <a:rPr lang="en-US" dirty="0" smtClean="0"/>
              <a:t>Automate life at work</a:t>
            </a:r>
          </a:p>
          <a:p>
            <a:r>
              <a:rPr lang="en-US" dirty="0" smtClean="0"/>
              <a:t>Help </a:t>
            </a:r>
            <a:r>
              <a:rPr lang="en-US" dirty="0"/>
              <a:t>s</a:t>
            </a:r>
            <a:r>
              <a:rPr lang="en-US" dirty="0" smtClean="0"/>
              <a:t>ave power</a:t>
            </a:r>
          </a:p>
          <a:p>
            <a:r>
              <a:rPr lang="en-US" dirty="0" smtClean="0"/>
              <a:t>Monitor messenger car</a:t>
            </a:r>
          </a:p>
          <a:p>
            <a:r>
              <a:rPr lang="en-US" dirty="0" smtClean="0"/>
              <a:t>Make working environment friendlier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917" y="1701873"/>
            <a:ext cx="4138862" cy="295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Banks</a:t>
            </a:r>
            <a:endParaRPr lang="en-US" dirty="0"/>
          </a:p>
          <a:p>
            <a:pPr lvl="1"/>
            <a:r>
              <a:rPr lang="en-US" dirty="0" smtClean="0"/>
              <a:t>Bank managers</a:t>
            </a:r>
          </a:p>
          <a:p>
            <a:pPr lvl="1"/>
            <a:r>
              <a:rPr lang="en-US" dirty="0" smtClean="0"/>
              <a:t>Bank employees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07" y="1918874"/>
            <a:ext cx="4647069" cy="34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page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Newspapers</a:t>
            </a:r>
          </a:p>
          <a:p>
            <a:r>
              <a:rPr lang="en-US" dirty="0" smtClean="0"/>
              <a:t>Popular banks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52" y="3416968"/>
            <a:ext cx="6416842" cy="34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Co-creation of value</a:t>
            </a:r>
          </a:p>
          <a:p>
            <a:pPr lvl="1"/>
            <a:r>
              <a:rPr lang="en-US" dirty="0" smtClean="0"/>
              <a:t>User feedback</a:t>
            </a:r>
          </a:p>
          <a:p>
            <a:pPr lvl="1"/>
            <a:r>
              <a:rPr lang="en-US" dirty="0" smtClean="0"/>
              <a:t>New ideas</a:t>
            </a:r>
          </a:p>
          <a:p>
            <a:r>
              <a:rPr lang="en-US" dirty="0" smtClean="0"/>
              <a:t>Long-term relationship</a:t>
            </a:r>
          </a:p>
          <a:p>
            <a:pPr lvl="1"/>
            <a:r>
              <a:rPr lang="en-US" dirty="0" smtClean="0"/>
              <a:t>Customer support</a:t>
            </a:r>
          </a:p>
          <a:p>
            <a:pPr lvl="1"/>
            <a:r>
              <a:rPr lang="en-US" dirty="0" smtClean="0"/>
              <a:t>Updates</a:t>
            </a:r>
          </a:p>
          <a:p>
            <a:pPr lvl="1"/>
            <a:r>
              <a:rPr lang="en-US" dirty="0" smtClean="0"/>
              <a:t>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188390"/>
            <a:ext cx="5199815" cy="324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 for </a:t>
            </a:r>
            <a:r>
              <a:rPr lang="en-US" dirty="0" smtClean="0"/>
              <a:t>installation</a:t>
            </a:r>
          </a:p>
          <a:p>
            <a:pPr lvl="1"/>
            <a:r>
              <a:rPr lang="en-US" dirty="0"/>
              <a:t>7</a:t>
            </a:r>
            <a:r>
              <a:rPr lang="en-US" dirty="0" smtClean="0"/>
              <a:t>0 Euros</a:t>
            </a:r>
            <a:endParaRPr lang="en-US" dirty="0" smtClean="0"/>
          </a:p>
          <a:p>
            <a:r>
              <a:rPr lang="en-US" dirty="0" smtClean="0"/>
              <a:t>Scalable monthly subscription </a:t>
            </a:r>
            <a:r>
              <a:rPr lang="en-US" dirty="0" smtClean="0"/>
              <a:t>fee</a:t>
            </a:r>
          </a:p>
          <a:p>
            <a:pPr lvl="1"/>
            <a:r>
              <a:rPr lang="en-US" dirty="0" smtClean="0"/>
              <a:t>3</a:t>
            </a:r>
            <a:r>
              <a:rPr lang="en-US" dirty="0"/>
              <a:t>5</a:t>
            </a:r>
            <a:r>
              <a:rPr lang="en-US" dirty="0" smtClean="0"/>
              <a:t> Euros Simple Package</a:t>
            </a:r>
          </a:p>
          <a:p>
            <a:pPr lvl="1"/>
            <a:r>
              <a:rPr lang="en-US" dirty="0" smtClean="0"/>
              <a:t>Scalable Based on Updates/Upgrades</a:t>
            </a:r>
            <a:endParaRPr lang="en-US" dirty="0" smtClean="0"/>
          </a:p>
          <a:p>
            <a:r>
              <a:rPr lang="en-US" dirty="0" smtClean="0"/>
              <a:t>A fee for upgrades</a:t>
            </a:r>
          </a:p>
          <a:p>
            <a:pPr lvl="1"/>
            <a:r>
              <a:rPr lang="en-US" dirty="0" smtClean="0"/>
              <a:t>Depends on the extra sensors’ prices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906" y="1763628"/>
            <a:ext cx="4439652" cy="324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Physical Resources</a:t>
            </a:r>
          </a:p>
          <a:p>
            <a:pPr lvl="1"/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Actuators</a:t>
            </a:r>
          </a:p>
          <a:p>
            <a:r>
              <a:rPr lang="en-US" dirty="0" smtClean="0"/>
              <a:t>Human Resources</a:t>
            </a:r>
          </a:p>
          <a:p>
            <a:pPr lvl="1"/>
            <a:r>
              <a:rPr lang="en-US" dirty="0" smtClean="0"/>
              <a:t>Development Team</a:t>
            </a:r>
          </a:p>
          <a:p>
            <a:pPr lvl="1"/>
            <a:r>
              <a:rPr lang="en-US" dirty="0" smtClean="0"/>
              <a:t>Maintenance and Installation Team</a:t>
            </a:r>
          </a:p>
          <a:p>
            <a:r>
              <a:rPr lang="en-US" dirty="0" smtClean="0"/>
              <a:t>Intellectual Resources</a:t>
            </a:r>
          </a:p>
          <a:p>
            <a:pPr lvl="1"/>
            <a:r>
              <a:rPr lang="en-US" dirty="0" smtClean="0"/>
              <a:t>Customer feedback and ideas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37" y="1708985"/>
            <a:ext cx="4965697" cy="34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Collect and Analyze data to Provide Statistics/Analytics</a:t>
            </a:r>
          </a:p>
          <a:p>
            <a:r>
              <a:rPr lang="en-US" dirty="0" smtClean="0"/>
              <a:t>Develop intelligent AI and algorithms</a:t>
            </a:r>
          </a:p>
          <a:p>
            <a:r>
              <a:rPr lang="en-US" dirty="0" smtClean="0"/>
              <a:t>Create Server/Platform</a:t>
            </a:r>
          </a:p>
          <a:p>
            <a:r>
              <a:rPr lang="en-US" dirty="0" smtClean="0"/>
              <a:t>Maintenance</a:t>
            </a:r>
          </a:p>
          <a:p>
            <a:r>
              <a:rPr lang="en-US" dirty="0" smtClean="0"/>
              <a:t>Updates/Upgrades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444" y="2233734"/>
            <a:ext cx="2463492" cy="32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Partners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 smtClean="0"/>
              <a:t>providers</a:t>
            </a:r>
          </a:p>
          <a:p>
            <a:r>
              <a:rPr lang="en-US" dirty="0" smtClean="0"/>
              <a:t>Bank Managers</a:t>
            </a:r>
          </a:p>
          <a:p>
            <a:r>
              <a:rPr lang="en-US" dirty="0" smtClean="0"/>
              <a:t>Bank Employees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137" y="2283995"/>
            <a:ext cx="4401781" cy="29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166</TotalTime>
  <Words>251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Mesh</vt:lpstr>
      <vt:lpstr>Smart Local Bank Office</vt:lpstr>
      <vt:lpstr>Value Proposition</vt:lpstr>
      <vt:lpstr>Customer Segments</vt:lpstr>
      <vt:lpstr>Channels</vt:lpstr>
      <vt:lpstr>Customer Relationships</vt:lpstr>
      <vt:lpstr>Revenue Streams</vt:lpstr>
      <vt:lpstr>Key Resources</vt:lpstr>
      <vt:lpstr>Key Activities</vt:lpstr>
      <vt:lpstr>Key Partners</vt:lpstr>
      <vt:lpstr>Cost Structure</vt:lpstr>
      <vt:lpstr>Requirements</vt:lpstr>
      <vt:lpstr>Functional Requirements</vt:lpstr>
      <vt:lpstr>Non-Functional Requirements</vt:lpstr>
      <vt:lpstr>General Requirements</vt:lpstr>
      <vt:lpstr>UML Diagram</vt:lpstr>
      <vt:lpstr>Architecture &amp; Design</vt:lpstr>
      <vt:lpstr>Any Questions?</vt:lpstr>
      <vt:lpstr>Thank you!!</vt:lpstr>
    </vt:vector>
  </TitlesOfParts>
  <Company>CS at UCY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Local Bank Office</dc:title>
  <dc:creator>ggrego04</dc:creator>
  <cp:lastModifiedBy>ggrego04</cp:lastModifiedBy>
  <cp:revision>19</cp:revision>
  <dcterms:created xsi:type="dcterms:W3CDTF">2019-12-17T14:28:28Z</dcterms:created>
  <dcterms:modified xsi:type="dcterms:W3CDTF">2019-12-20T03:55:27Z</dcterms:modified>
</cp:coreProperties>
</file>