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993E44D-B519-425A-85D8-3BA3D058319C}" type="datetimeFigureOut">
              <a:rPr lang="cs-CZ" smtClean="0"/>
              <a:t>26. 7. 2015</a:t>
            </a:fld>
            <a:endParaRPr lang="cs-CZ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FC99A5C-AB6A-4F51-8C6C-2C886C4D6830}" type="slidenum">
              <a:rPr lang="cs-CZ" smtClean="0"/>
              <a:t>‹#›</a:t>
            </a:fld>
            <a:endParaRPr lang="cs-CZ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E44D-B519-425A-85D8-3BA3D058319C}" type="datetimeFigureOut">
              <a:rPr lang="cs-CZ" smtClean="0"/>
              <a:t>26. 7. 2015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9A5C-AB6A-4F51-8C6C-2C886C4D683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E44D-B519-425A-85D8-3BA3D058319C}" type="datetimeFigureOut">
              <a:rPr lang="cs-CZ" smtClean="0"/>
              <a:t>26. 7. 2015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9A5C-AB6A-4F51-8C6C-2C886C4D683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E44D-B519-425A-85D8-3BA3D058319C}" type="datetimeFigureOut">
              <a:rPr lang="cs-CZ" smtClean="0"/>
              <a:t>26. 7. 2015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9A5C-AB6A-4F51-8C6C-2C886C4D683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E44D-B519-425A-85D8-3BA3D058319C}" type="datetimeFigureOut">
              <a:rPr lang="cs-CZ" smtClean="0"/>
              <a:t>26. 7. 2015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9A5C-AB6A-4F51-8C6C-2C886C4D683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E44D-B519-425A-85D8-3BA3D058319C}" type="datetimeFigureOut">
              <a:rPr lang="cs-CZ" smtClean="0"/>
              <a:t>26. 7. 2015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9A5C-AB6A-4F51-8C6C-2C886C4D683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E44D-B519-425A-85D8-3BA3D058319C}" type="datetimeFigureOut">
              <a:rPr lang="cs-CZ" smtClean="0"/>
              <a:t>26. 7. 2015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9A5C-AB6A-4F51-8C6C-2C886C4D683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E44D-B519-425A-85D8-3BA3D058319C}" type="datetimeFigureOut">
              <a:rPr lang="cs-CZ" smtClean="0"/>
              <a:t>26. 7. 2015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9A5C-AB6A-4F51-8C6C-2C886C4D683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E44D-B519-425A-85D8-3BA3D058319C}" type="datetimeFigureOut">
              <a:rPr lang="cs-CZ" smtClean="0"/>
              <a:t>26. 7. 2015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9A5C-AB6A-4F51-8C6C-2C886C4D683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E44D-B519-425A-85D8-3BA3D058319C}" type="datetimeFigureOut">
              <a:rPr lang="cs-CZ" smtClean="0"/>
              <a:t>26. 7. 2015</a:t>
            </a:fld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9A5C-AB6A-4F51-8C6C-2C886C4D6830}" type="slidenum">
              <a:rPr lang="cs-CZ" smtClean="0"/>
              <a:t>‹#›</a:t>
            </a:fld>
            <a:endParaRPr lang="cs-CZ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E44D-B519-425A-85D8-3BA3D058319C}" type="datetimeFigureOut">
              <a:rPr lang="cs-CZ" smtClean="0"/>
              <a:t>26. 7. 2015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9A5C-AB6A-4F51-8C6C-2C886C4D683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993E44D-B519-425A-85D8-3BA3D058319C}" type="datetimeFigureOut">
              <a:rPr lang="cs-CZ" smtClean="0"/>
              <a:t>26. 7. 2015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FC99A5C-AB6A-4F51-8C6C-2C886C4D683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cs-CZ" dirty="0" err="1" smtClean="0"/>
              <a:t>ápočtový</a:t>
            </a:r>
            <a:r>
              <a:rPr lang="cs-CZ" dirty="0" smtClean="0"/>
              <a:t> program	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FTP </a:t>
            </a:r>
            <a:r>
              <a:rPr lang="cs-CZ" dirty="0" err="1" smtClean="0"/>
              <a:t>Library</a:t>
            </a:r>
            <a:endParaRPr lang="cs-CZ" dirty="0" smtClean="0"/>
          </a:p>
          <a:p>
            <a:r>
              <a:rPr lang="cs-CZ" dirty="0" smtClean="0"/>
              <a:t>FTP </a:t>
            </a:r>
            <a:r>
              <a:rPr lang="cs-CZ" dirty="0" err="1" smtClean="0"/>
              <a:t>client</a:t>
            </a:r>
            <a:r>
              <a:rPr lang="cs-CZ" dirty="0" smtClean="0"/>
              <a:t> </a:t>
            </a:r>
            <a:r>
              <a:rPr lang="en-US" dirty="0" smtClean="0"/>
              <a:t>(Console)</a:t>
            </a:r>
          </a:p>
          <a:p>
            <a:r>
              <a:rPr lang="en-US" dirty="0" smtClean="0"/>
              <a:t>FTP client (</a:t>
            </a:r>
            <a:r>
              <a:rPr lang="en-US" dirty="0" err="1" smtClean="0"/>
              <a:t>WinForms</a:t>
            </a:r>
            <a:r>
              <a:rPr lang="en-US" dirty="0" smtClean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06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Library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Komunikace s </a:t>
            </a:r>
            <a:r>
              <a:rPr lang="cs-CZ" dirty="0" err="1" smtClean="0"/>
              <a:t>ftp</a:t>
            </a:r>
            <a:r>
              <a:rPr lang="cs-CZ" dirty="0" smtClean="0"/>
              <a:t> </a:t>
            </a:r>
            <a:r>
              <a:rPr lang="cs-CZ" dirty="0" err="1" smtClean="0"/>
              <a:t>serv</a:t>
            </a:r>
            <a:r>
              <a:rPr lang="en-US" dirty="0" smtClean="0"/>
              <a:t>e</a:t>
            </a:r>
            <a:r>
              <a:rPr lang="cs-CZ" dirty="0" err="1" smtClean="0"/>
              <a:t>rem</a:t>
            </a:r>
            <a:r>
              <a:rPr lang="cs-CZ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znalosti</a:t>
            </a:r>
            <a:r>
              <a:rPr lang="en-US" dirty="0" smtClean="0"/>
              <a:t> </a:t>
            </a:r>
            <a:r>
              <a:rPr lang="en-US" dirty="0" err="1" smtClean="0"/>
              <a:t>protokolu</a:t>
            </a:r>
            <a:r>
              <a:rPr lang="en-US" dirty="0" smtClean="0"/>
              <a:t>)</a:t>
            </a:r>
          </a:p>
          <a:p>
            <a:r>
              <a:rPr lang="en-US" dirty="0" smtClean="0"/>
              <a:t>Roz</a:t>
            </a:r>
            <a:r>
              <a:rPr lang="cs-CZ" dirty="0" err="1" smtClean="0"/>
              <a:t>šiřitelnost</a:t>
            </a:r>
            <a:r>
              <a:rPr lang="en-US" dirty="0" smtClean="0"/>
              <a:t> </a:t>
            </a:r>
            <a:endParaRPr lang="cs-CZ" dirty="0" smtClean="0"/>
          </a:p>
          <a:p>
            <a:r>
              <a:rPr lang="cs-CZ" dirty="0" smtClean="0"/>
              <a:t>Udržení spojení se serverem</a:t>
            </a:r>
            <a:endParaRPr lang="en-US" dirty="0" smtClean="0"/>
          </a:p>
          <a:p>
            <a:r>
              <a:rPr lang="en-US" dirty="0" err="1" smtClean="0"/>
              <a:t>Problemy</a:t>
            </a:r>
            <a:endParaRPr lang="en-US" dirty="0"/>
          </a:p>
          <a:p>
            <a:pPr lvl="1"/>
            <a:r>
              <a:rPr lang="en-US" dirty="0" err="1" smtClean="0"/>
              <a:t>Ohla</a:t>
            </a:r>
            <a:r>
              <a:rPr lang="cs-CZ" dirty="0" err="1" smtClean="0"/>
              <a:t>šování</a:t>
            </a:r>
            <a:r>
              <a:rPr lang="cs-CZ" dirty="0" smtClean="0"/>
              <a:t> neúspěšných dotazů</a:t>
            </a:r>
          </a:p>
          <a:p>
            <a:pPr lvl="2"/>
            <a:r>
              <a:rPr lang="en-US" dirty="0" smtClean="0"/>
              <a:t>Exception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QueryResult</a:t>
            </a:r>
            <a:endParaRPr lang="cs-CZ" dirty="0" smtClean="0"/>
          </a:p>
          <a:p>
            <a:pPr lvl="1"/>
            <a:r>
              <a:rPr lang="cs-CZ" dirty="0" smtClean="0"/>
              <a:t>Defenzivní programování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roz</a:t>
            </a:r>
            <a:r>
              <a:rPr lang="cs-CZ" dirty="0" err="1" smtClean="0"/>
              <a:t>šiřitelnost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61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Odstranění a přejmenovaní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Slo</a:t>
            </a:r>
            <a:r>
              <a:rPr lang="cs-CZ" dirty="0" err="1" smtClean="0"/>
              <a:t>žek</a:t>
            </a:r>
            <a:endParaRPr lang="cs-CZ" dirty="0" smtClean="0"/>
          </a:p>
          <a:p>
            <a:pPr lvl="1"/>
            <a:r>
              <a:rPr lang="cs-CZ" dirty="0" smtClean="0"/>
              <a:t>Souborů</a:t>
            </a:r>
          </a:p>
          <a:p>
            <a:r>
              <a:rPr lang="cs-CZ" dirty="0" smtClean="0"/>
              <a:t>Přenos souborů oběma směry</a:t>
            </a:r>
          </a:p>
          <a:p>
            <a:r>
              <a:rPr lang="cs-CZ" dirty="0" err="1" smtClean="0"/>
              <a:t>Přihlášní</a:t>
            </a:r>
            <a:r>
              <a:rPr lang="cs-CZ" dirty="0" smtClean="0"/>
              <a:t> a </a:t>
            </a:r>
            <a:r>
              <a:rPr lang="cs-CZ" dirty="0" err="1" smtClean="0"/>
              <a:t>odhlášní</a:t>
            </a:r>
            <a:r>
              <a:rPr lang="cs-CZ" dirty="0" smtClean="0"/>
              <a:t> </a:t>
            </a:r>
          </a:p>
          <a:p>
            <a:r>
              <a:rPr lang="cs-CZ" dirty="0" smtClean="0"/>
              <a:t>Vylistování obsahu složky</a:t>
            </a:r>
          </a:p>
          <a:p>
            <a:r>
              <a:rPr lang="cs-CZ" dirty="0" smtClean="0"/>
              <a:t>Vytvoření složky</a:t>
            </a:r>
          </a:p>
          <a:p>
            <a:r>
              <a:rPr lang="cs-CZ" dirty="0" smtClean="0"/>
              <a:t>Změna složek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828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Ftp</a:t>
            </a:r>
            <a:r>
              <a:rPr lang="cs-CZ" dirty="0" smtClean="0"/>
              <a:t> </a:t>
            </a:r>
            <a:r>
              <a:rPr lang="cs-CZ" dirty="0" err="1" smtClean="0"/>
              <a:t>client</a:t>
            </a:r>
            <a:r>
              <a:rPr lang="cs-CZ" dirty="0" smtClean="0"/>
              <a:t> </a:t>
            </a:r>
            <a:r>
              <a:rPr lang="en-US" dirty="0" smtClean="0"/>
              <a:t>(Console)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cs-CZ" dirty="0" smtClean="0"/>
              <a:t>á</a:t>
            </a:r>
            <a:r>
              <a:rPr lang="en-US" dirty="0" err="1" smtClean="0"/>
              <a:t>klad</a:t>
            </a:r>
            <a:r>
              <a:rPr lang="cs-CZ" dirty="0" smtClean="0"/>
              <a:t>ní příkazy pro práci s </a:t>
            </a:r>
            <a:r>
              <a:rPr lang="cs-CZ" dirty="0" err="1" smtClean="0"/>
              <a:t>ftp</a:t>
            </a:r>
            <a:r>
              <a:rPr lang="cs-CZ" dirty="0" smtClean="0"/>
              <a:t> serverem</a:t>
            </a:r>
          </a:p>
          <a:p>
            <a:pPr lvl="1"/>
            <a:r>
              <a:rPr lang="cs-CZ" dirty="0" smtClean="0"/>
              <a:t>Tj. použití dotazů napsaných v knihovně</a:t>
            </a:r>
          </a:p>
          <a:p>
            <a:r>
              <a:rPr lang="en-US" dirty="0" smtClean="0"/>
              <a:t>R</a:t>
            </a:r>
            <a:r>
              <a:rPr lang="cs-CZ" dirty="0" err="1" smtClean="0"/>
              <a:t>ozšiřitelnost</a:t>
            </a:r>
            <a:endParaRPr lang="cs-CZ" dirty="0" smtClean="0"/>
          </a:p>
          <a:p>
            <a:pPr lvl="1"/>
            <a:r>
              <a:rPr lang="cs-CZ" dirty="0" err="1" smtClean="0"/>
              <a:t>Factory</a:t>
            </a:r>
            <a:r>
              <a:rPr lang="cs-CZ" dirty="0" smtClean="0"/>
              <a:t> </a:t>
            </a:r>
            <a:r>
              <a:rPr lang="cs-CZ" dirty="0" err="1" smtClean="0"/>
              <a:t>pattern</a:t>
            </a:r>
            <a:endParaRPr lang="cs-CZ" dirty="0" smtClean="0"/>
          </a:p>
          <a:p>
            <a:pPr lvl="1"/>
            <a:r>
              <a:rPr lang="cs-CZ" dirty="0" err="1" smtClean="0"/>
              <a:t>Iterpreter</a:t>
            </a:r>
            <a:r>
              <a:rPr lang="cs-CZ" dirty="0" smtClean="0"/>
              <a:t> </a:t>
            </a:r>
            <a:r>
              <a:rPr lang="en-US" dirty="0" smtClean="0"/>
              <a:t>-&gt; command -&gt; parser -&gt; interpreter</a:t>
            </a:r>
          </a:p>
          <a:p>
            <a:pPr lvl="1"/>
            <a:endParaRPr lang="cs-CZ" dirty="0"/>
          </a:p>
        </p:txBody>
      </p:sp>
      <p:cxnSp>
        <p:nvCxnSpPr>
          <p:cNvPr id="8" name="Zakřivená spojnice 7"/>
          <p:cNvCxnSpPr/>
          <p:nvPr/>
        </p:nvCxnSpPr>
        <p:spPr>
          <a:xfrm rot="5400000" flipH="1" flipV="1">
            <a:off x="1151620" y="4329100"/>
            <a:ext cx="504056" cy="12700"/>
          </a:xfrm>
          <a:prstGeom prst="curvedConnector3">
            <a:avLst>
              <a:gd name="adj1" fmla="val 1273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8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client (</a:t>
            </a:r>
            <a:r>
              <a:rPr lang="en-US" dirty="0" err="1"/>
              <a:t>W</a:t>
            </a:r>
            <a:r>
              <a:rPr lang="en-US" dirty="0" err="1" smtClean="0"/>
              <a:t>inForms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cs-CZ" dirty="0" smtClean="0"/>
              <a:t>á</a:t>
            </a:r>
            <a:r>
              <a:rPr lang="en-US" dirty="0" err="1" smtClean="0"/>
              <a:t>klad</a:t>
            </a:r>
            <a:r>
              <a:rPr lang="cs-CZ" dirty="0" smtClean="0"/>
              <a:t>ní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pro práci s </a:t>
            </a:r>
            <a:r>
              <a:rPr lang="cs-CZ" dirty="0" err="1" smtClean="0"/>
              <a:t>ftp</a:t>
            </a:r>
            <a:r>
              <a:rPr lang="cs-CZ" dirty="0" smtClean="0"/>
              <a:t> serverem</a:t>
            </a:r>
          </a:p>
          <a:p>
            <a:r>
              <a:rPr lang="en-US" dirty="0" err="1" smtClean="0"/>
              <a:t>Responzivnost</a:t>
            </a:r>
            <a:endParaRPr lang="en-US" dirty="0" smtClean="0"/>
          </a:p>
          <a:p>
            <a:r>
              <a:rPr lang="en-US" dirty="0" err="1" smtClean="0"/>
              <a:t>Problemy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Zobrazeni</a:t>
            </a:r>
            <a:r>
              <a:rPr lang="en-US" dirty="0" smtClean="0"/>
              <a:t> </a:t>
            </a:r>
            <a:r>
              <a:rPr lang="en-US" dirty="0" err="1" smtClean="0"/>
              <a:t>progressu</a:t>
            </a:r>
            <a:r>
              <a:rPr lang="cs-CZ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dotaz</a:t>
            </a:r>
            <a:r>
              <a:rPr lang="cs-CZ" dirty="0" smtClean="0"/>
              <a:t>ů</a:t>
            </a:r>
            <a:r>
              <a:rPr lang="en-US" dirty="0" smtClean="0"/>
              <a:t>) </a:t>
            </a:r>
            <a:r>
              <a:rPr lang="en-US" dirty="0" err="1" smtClean="0"/>
              <a:t>asyn</a:t>
            </a:r>
            <a:r>
              <a:rPr lang="en-US" dirty="0" smtClean="0"/>
              <a:t> </a:t>
            </a:r>
            <a:r>
              <a:rPr lang="en-US" dirty="0" err="1" smtClean="0"/>
              <a:t>operac</a:t>
            </a:r>
            <a:r>
              <a:rPr lang="cs-CZ" dirty="0" smtClean="0"/>
              <a:t>í </a:t>
            </a:r>
            <a:r>
              <a:rPr lang="en-US" dirty="0" smtClean="0"/>
              <a:t>-&gt; nep</a:t>
            </a:r>
            <a:r>
              <a:rPr lang="cs-CZ" dirty="0" err="1" smtClean="0"/>
              <a:t>řehlednost</a:t>
            </a:r>
            <a:r>
              <a:rPr lang="cs-CZ" dirty="0" smtClean="0"/>
              <a:t> kódu</a:t>
            </a:r>
          </a:p>
          <a:p>
            <a:pPr lvl="1"/>
            <a:r>
              <a:rPr lang="cs-CZ" dirty="0" err="1" smtClean="0"/>
              <a:t>Async</a:t>
            </a:r>
            <a:r>
              <a:rPr lang="cs-CZ" dirty="0" smtClean="0"/>
              <a:t> metody: </a:t>
            </a:r>
            <a:r>
              <a:rPr lang="cs-CZ" dirty="0" err="1" smtClean="0"/>
              <a:t>task</a:t>
            </a:r>
            <a:r>
              <a:rPr lang="cs-CZ" dirty="0" smtClean="0"/>
              <a:t> </a:t>
            </a:r>
            <a:r>
              <a:rPr lang="cs-CZ" dirty="0" err="1" smtClean="0"/>
              <a:t>vs</a:t>
            </a:r>
            <a:r>
              <a:rPr lang="cs-CZ" dirty="0" smtClean="0"/>
              <a:t> </a:t>
            </a:r>
            <a:r>
              <a:rPr lang="cs-CZ" dirty="0" err="1" smtClean="0"/>
              <a:t>void</a:t>
            </a:r>
            <a:endParaRPr lang="cs-CZ" dirty="0" smtClean="0"/>
          </a:p>
          <a:p>
            <a:pPr lvl="1"/>
            <a:r>
              <a:rPr lang="cs-CZ" dirty="0" smtClean="0"/>
              <a:t>Špatný objektový návrh </a:t>
            </a:r>
            <a:r>
              <a:rPr lang="en-US" dirty="0" smtClean="0"/>
              <a:t>-&gt; 1 t</a:t>
            </a:r>
            <a:r>
              <a:rPr lang="cs-CZ" dirty="0" err="1" smtClean="0"/>
              <a:t>řída</a:t>
            </a:r>
            <a:r>
              <a:rPr lang="cs-CZ" dirty="0" smtClean="0"/>
              <a:t> mnoho funkcí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60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</TotalTime>
  <Words>148</Words>
  <Application>Microsoft Office PowerPoint</Application>
  <PresentationFormat>Předvádění na obrazovce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Austin</vt:lpstr>
      <vt:lpstr>Zápočtový program </vt:lpstr>
      <vt:lpstr>FTP Library</vt:lpstr>
      <vt:lpstr>Funkce</vt:lpstr>
      <vt:lpstr>Ftp client (Console)</vt:lpstr>
      <vt:lpstr>Ftp client (WinForms)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Zápočtový program</dc:title>
  <dc:creator>ggrrin_</dc:creator>
  <cp:lastModifiedBy>ggrrin_</cp:lastModifiedBy>
  <cp:revision>10</cp:revision>
  <dcterms:created xsi:type="dcterms:W3CDTF">2015-07-25T15:53:24Z</dcterms:created>
  <dcterms:modified xsi:type="dcterms:W3CDTF">2015-07-26T14:13:56Z</dcterms:modified>
</cp:coreProperties>
</file>