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240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66" y="-21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9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9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6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4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2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3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74D6-A820-4664-B7F3-FEBCDABB19A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6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7C5F5B3-D4C4-42C4-96C1-5B113FD5432D}"/>
              </a:ext>
            </a:extLst>
          </p:cNvPr>
          <p:cNvSpPr/>
          <p:nvPr/>
        </p:nvSpPr>
        <p:spPr>
          <a:xfrm>
            <a:off x="4884881" y="3489173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B153C6-D2C3-421A-AAD5-4CCCBA791199}"/>
              </a:ext>
            </a:extLst>
          </p:cNvPr>
          <p:cNvSpPr/>
          <p:nvPr/>
        </p:nvSpPr>
        <p:spPr>
          <a:xfrm>
            <a:off x="1411816" y="4625220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C04E52-39F5-4819-99AD-F45D0DB84AD0}"/>
              </a:ext>
            </a:extLst>
          </p:cNvPr>
          <p:cNvSpPr/>
          <p:nvPr/>
        </p:nvSpPr>
        <p:spPr>
          <a:xfrm>
            <a:off x="1411817" y="5225485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pause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3E5B00-E1CB-49CB-9FC6-60F1CFE96FCA}"/>
              </a:ext>
            </a:extLst>
          </p:cNvPr>
          <p:cNvSpPr/>
          <p:nvPr/>
        </p:nvSpPr>
        <p:spPr>
          <a:xfrm>
            <a:off x="1411816" y="5834393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fade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5F13FE-E889-4EDB-B4F2-B9F9C37432C6}"/>
              </a:ext>
            </a:extLst>
          </p:cNvPr>
          <p:cNvSpPr/>
          <p:nvPr/>
        </p:nvSpPr>
        <p:spPr>
          <a:xfrm>
            <a:off x="1411816" y="6443301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rainbow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CC17BB-9046-406E-85BC-FE8CE428BCBB}"/>
              </a:ext>
            </a:extLst>
          </p:cNvPr>
          <p:cNvSpPr/>
          <p:nvPr/>
        </p:nvSpPr>
        <p:spPr>
          <a:xfrm>
            <a:off x="1411817" y="4026523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set_lites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24A863-E487-4E31-B93F-2415672D74A9}"/>
              </a:ext>
            </a:extLst>
          </p:cNvPr>
          <p:cNvSpPr/>
          <p:nvPr/>
        </p:nvSpPr>
        <p:spPr>
          <a:xfrm>
            <a:off x="489798" y="663214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dazz_top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E7B317-0A3A-4872-B730-5D3ED3B2D6F5}"/>
              </a:ext>
            </a:extLst>
          </p:cNvPr>
          <p:cNvSpPr/>
          <p:nvPr/>
        </p:nvSpPr>
        <p:spPr>
          <a:xfrm>
            <a:off x="940647" y="1578676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tasks2do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7777B2-78F1-4B94-AC48-9B3D227FC035}"/>
              </a:ext>
            </a:extLst>
          </p:cNvPr>
          <p:cNvSpPr/>
          <p:nvPr/>
        </p:nvSpPr>
        <p:spPr>
          <a:xfrm>
            <a:off x="1411817" y="2217139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dazz_ctrl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3AA18A-E2BB-4819-AB8C-972A6D3FEAA3}"/>
              </a:ext>
            </a:extLst>
          </p:cNvPr>
          <p:cNvSpPr/>
          <p:nvPr/>
        </p:nvSpPr>
        <p:spPr>
          <a:xfrm>
            <a:off x="1882986" y="2819538"/>
            <a:ext cx="136270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instr_ram_sect_ip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296A9B-61CD-4BC1-B5F4-61A08BE4B5A6}"/>
              </a:ext>
            </a:extLst>
          </p:cNvPr>
          <p:cNvSpPr/>
          <p:nvPr/>
        </p:nvSpPr>
        <p:spPr>
          <a:xfrm>
            <a:off x="1407518" y="3424124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init_lites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01BE3A-659C-4BAA-BA06-55D2B15B41D4}"/>
              </a:ext>
            </a:extLst>
          </p:cNvPr>
          <p:cNvSpPr/>
          <p:nvPr/>
        </p:nvSpPr>
        <p:spPr>
          <a:xfrm>
            <a:off x="2323675" y="663214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lites_pkg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5B0E97-80E5-456C-BA76-8DD080582DAF}"/>
              </a:ext>
            </a:extLst>
          </p:cNvPr>
          <p:cNvSpPr/>
          <p:nvPr/>
        </p:nvSpPr>
        <p:spPr>
          <a:xfrm>
            <a:off x="2323674" y="1577354"/>
            <a:ext cx="1097728" cy="264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pll12to48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61A978-5D06-437C-A1D2-6DD00486DE02}"/>
              </a:ext>
            </a:extLst>
          </p:cNvPr>
          <p:cNvSpPr/>
          <p:nvPr/>
        </p:nvSpPr>
        <p:spPr>
          <a:xfrm>
            <a:off x="3804291" y="1568023"/>
            <a:ext cx="117145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dazz_neo_main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81AE5DD-BBBD-4F57-BF4C-172F66BEE1F5}"/>
              </a:ext>
            </a:extLst>
          </p:cNvPr>
          <p:cNvCxnSpPr>
            <a:endCxn id="20" idx="1"/>
          </p:cNvCxnSpPr>
          <p:nvPr/>
        </p:nvCxnSpPr>
        <p:spPr>
          <a:xfrm rot="16200000" flipH="1">
            <a:off x="406507" y="1183035"/>
            <a:ext cx="776963" cy="29131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EF5D06F-1C53-4FB5-ABD3-1625615EEDE5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1981839" y="1367703"/>
            <a:ext cx="433678" cy="2499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15B31A0-22B0-4440-B020-F7DE6AD49AC8}"/>
              </a:ext>
            </a:extLst>
          </p:cNvPr>
          <p:cNvCxnSpPr>
            <a:endCxn id="16" idx="1"/>
          </p:cNvCxnSpPr>
          <p:nvPr/>
        </p:nvCxnSpPr>
        <p:spPr>
          <a:xfrm rot="16200000" flipH="1">
            <a:off x="-1087772" y="4082213"/>
            <a:ext cx="4726126" cy="27304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1855F5-ED94-4063-9B09-86808A6D932E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1138766" y="2355638"/>
            <a:ext cx="27305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6A0DCA6-566E-491C-A078-5B099B9C651B}"/>
              </a:ext>
            </a:extLst>
          </p:cNvPr>
          <p:cNvSpPr/>
          <p:nvPr/>
        </p:nvSpPr>
        <p:spPr>
          <a:xfrm>
            <a:off x="4271474" y="4629595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neo_ctrl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7B6A7A-CB48-4E26-9442-434E0EC8DD43}"/>
              </a:ext>
            </a:extLst>
          </p:cNvPr>
          <p:cNvSpPr/>
          <p:nvPr/>
        </p:nvSpPr>
        <p:spPr>
          <a:xfrm>
            <a:off x="4271474" y="5231994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neo_dpr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AB54F1-64C7-4B0E-A359-2AD41C67BC2C}"/>
              </a:ext>
            </a:extLst>
          </p:cNvPr>
          <p:cNvSpPr/>
          <p:nvPr/>
        </p:nvSpPr>
        <p:spPr>
          <a:xfrm>
            <a:off x="4271474" y="5834393"/>
            <a:ext cx="103886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neo_framer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E81885-575B-44D8-AF36-C0C15174AB9A}"/>
              </a:ext>
            </a:extLst>
          </p:cNvPr>
          <p:cNvSpPr/>
          <p:nvPr/>
        </p:nvSpPr>
        <p:spPr>
          <a:xfrm>
            <a:off x="3840776" y="8261013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uart_rx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229EFC1-8CAC-4D3B-A66C-82E06F4235FF}"/>
              </a:ext>
            </a:extLst>
          </p:cNvPr>
          <p:cNvCxnSpPr>
            <a:cxnSpLocks/>
            <a:endCxn id="42" idx="1"/>
          </p:cNvCxnSpPr>
          <p:nvPr/>
        </p:nvCxnSpPr>
        <p:spPr>
          <a:xfrm rot="16200000" flipH="1">
            <a:off x="2083971" y="3785390"/>
            <a:ext cx="4131172" cy="2438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C61868C-A06C-40F6-B844-1B3AC9360B42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1507526" y="2582578"/>
            <a:ext cx="463900" cy="28702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074653B-19C0-4F88-9A32-2629770BA436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1138766" y="3560438"/>
            <a:ext cx="268752" cy="21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55E024-DAB5-4DF9-BA5C-400E10E2A134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1138766" y="4159250"/>
            <a:ext cx="273051" cy="577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464C1FF-93CF-44C9-9F96-D3A505FAD173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1138766" y="4763719"/>
            <a:ext cx="273050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A75808-9F97-4B8E-B1DA-FA75AEC7C50D}"/>
              </a:ext>
            </a:extLst>
          </p:cNvPr>
          <p:cNvCxnSpPr>
            <a:stCxn id="14" idx="1"/>
          </p:cNvCxnSpPr>
          <p:nvPr/>
        </p:nvCxnSpPr>
        <p:spPr>
          <a:xfrm flipH="1">
            <a:off x="1138766" y="5363985"/>
            <a:ext cx="273051" cy="811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E5116BF-F273-4F6D-8AF9-848F587FFE5E}"/>
              </a:ext>
            </a:extLst>
          </p:cNvPr>
          <p:cNvCxnSpPr>
            <a:stCxn id="15" idx="1"/>
          </p:cNvCxnSpPr>
          <p:nvPr/>
        </p:nvCxnSpPr>
        <p:spPr>
          <a:xfrm flipH="1">
            <a:off x="1138766" y="5972893"/>
            <a:ext cx="273050" cy="24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EC57CC-C14A-4387-B946-3B6AFCA63905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4027640" y="4768094"/>
            <a:ext cx="243834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B6CC9FE-8C78-4DC3-9179-6A5DF053E56D}"/>
              </a:ext>
            </a:extLst>
          </p:cNvPr>
          <p:cNvCxnSpPr>
            <a:stCxn id="41" idx="1"/>
          </p:cNvCxnSpPr>
          <p:nvPr/>
        </p:nvCxnSpPr>
        <p:spPr>
          <a:xfrm flipH="1">
            <a:off x="4027640" y="5370494"/>
            <a:ext cx="24383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C909202-ABB6-43A0-A21D-45FCE7461AC0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557290" y="8399513"/>
            <a:ext cx="28348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A9C0CC0-0E75-4A30-9CDA-C4C7888316C7}"/>
              </a:ext>
            </a:extLst>
          </p:cNvPr>
          <p:cNvSpPr/>
          <p:nvPr/>
        </p:nvSpPr>
        <p:spPr>
          <a:xfrm>
            <a:off x="1421976" y="7039192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star_sw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C4888A-EF4F-4E12-9E58-6279410CB1BF}"/>
              </a:ext>
            </a:extLst>
          </p:cNvPr>
          <p:cNvSpPr/>
          <p:nvPr/>
        </p:nvSpPr>
        <p:spPr>
          <a:xfrm>
            <a:off x="1421976" y="7648100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L2RnR2L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E6CE49-AAF2-4087-8F5E-2460B03CCA65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1138765" y="7177692"/>
            <a:ext cx="28321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4D07A1E-5F22-47B9-A4B8-A77A65F7CC77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677971" y="7042595"/>
            <a:ext cx="1204800" cy="28320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348A826-F684-44DA-A8EF-CF7541EEE012}"/>
              </a:ext>
            </a:extLst>
          </p:cNvPr>
          <p:cNvSpPr/>
          <p:nvPr/>
        </p:nvSpPr>
        <p:spPr>
          <a:xfrm>
            <a:off x="4271474" y="2818283"/>
            <a:ext cx="1383024" cy="289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dazz_color_brite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128F07-C5AB-46D9-9A5E-4889C592D80D}"/>
              </a:ext>
            </a:extLst>
          </p:cNvPr>
          <p:cNvSpPr/>
          <p:nvPr/>
        </p:nvSpPr>
        <p:spPr>
          <a:xfrm>
            <a:off x="4732483" y="3420681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 x mult8x8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02FB84-3B12-48AC-AF29-AC6B88CFACE8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4472140" y="3555595"/>
            <a:ext cx="260343" cy="35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DB1410-8371-4FA1-A903-72A0C6219714}"/>
              </a:ext>
            </a:extLst>
          </p:cNvPr>
          <p:cNvCxnSpPr/>
          <p:nvPr/>
        </p:nvCxnSpPr>
        <p:spPr>
          <a:xfrm flipH="1" flipV="1">
            <a:off x="4027640" y="2953451"/>
            <a:ext cx="243834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E3F2B0-AB9B-4FDC-A623-C58CC3F8D8FD}"/>
              </a:ext>
            </a:extLst>
          </p:cNvPr>
          <p:cNvCxnSpPr/>
          <p:nvPr/>
        </p:nvCxnSpPr>
        <p:spPr>
          <a:xfrm flipV="1">
            <a:off x="4472140" y="3103045"/>
            <a:ext cx="0" cy="4525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24A23C6-39B5-48D7-90B7-952AFAC99C1E}"/>
              </a:ext>
            </a:extLst>
          </p:cNvPr>
          <p:cNvSpPr/>
          <p:nvPr/>
        </p:nvSpPr>
        <p:spPr>
          <a:xfrm>
            <a:off x="1421976" y="8257007"/>
            <a:ext cx="115189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auto_timeout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5934B91-3D5B-446B-88FF-E56E38C59C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972" y="7651503"/>
            <a:ext cx="1204800" cy="28320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DA2FC73-DC4C-46DF-AC08-C965EC8B39FF}"/>
              </a:ext>
            </a:extLst>
          </p:cNvPr>
          <p:cNvSpPr/>
          <p:nvPr/>
        </p:nvSpPr>
        <p:spPr>
          <a:xfrm>
            <a:off x="3837443" y="7061588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rx_ctrl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46CFDC1-C926-41F9-90AD-BDC9CA735155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3557290" y="7200088"/>
            <a:ext cx="28015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6AA162D-AD91-4F6D-9C4F-A9806B7962B8}"/>
              </a:ext>
            </a:extLst>
          </p:cNvPr>
          <p:cNvSpPr/>
          <p:nvPr/>
        </p:nvSpPr>
        <p:spPr>
          <a:xfrm>
            <a:off x="4395490" y="7657479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rx_dpr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168F34C-49D8-4963-B78F-3BD46B8FBB2D}"/>
              </a:ext>
            </a:extLst>
          </p:cNvPr>
          <p:cNvCxnSpPr>
            <a:endCxn id="64" idx="1"/>
          </p:cNvCxnSpPr>
          <p:nvPr/>
        </p:nvCxnSpPr>
        <p:spPr>
          <a:xfrm rot="16200000" flipH="1">
            <a:off x="4020030" y="7420519"/>
            <a:ext cx="463900" cy="287019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AE5C0F-C8B1-4482-BFC3-00F5738C0FA4}"/>
              </a:ext>
            </a:extLst>
          </p:cNvPr>
          <p:cNvCxnSpPr>
            <a:cxnSpLocks/>
          </p:cNvCxnSpPr>
          <p:nvPr/>
        </p:nvCxnSpPr>
        <p:spPr>
          <a:xfrm>
            <a:off x="3557290" y="1275861"/>
            <a:ext cx="0" cy="711964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591DCF-41EE-41F4-85FE-6993BBAA6515}"/>
              </a:ext>
            </a:extLst>
          </p:cNvPr>
          <p:cNvCxnSpPr>
            <a:cxnSpLocks/>
          </p:cNvCxnSpPr>
          <p:nvPr/>
        </p:nvCxnSpPr>
        <p:spPr>
          <a:xfrm>
            <a:off x="649329" y="1275862"/>
            <a:ext cx="463603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2091DC4-0776-4D3D-853D-25C56A9E854B}"/>
              </a:ext>
            </a:extLst>
          </p:cNvPr>
          <p:cNvCxnSpPr/>
          <p:nvPr/>
        </p:nvCxnSpPr>
        <p:spPr>
          <a:xfrm flipH="1" flipV="1">
            <a:off x="3560457" y="1711152"/>
            <a:ext cx="243834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AD22DD76-928F-43BE-A266-EE7A2EF6D442}"/>
              </a:ext>
            </a:extLst>
          </p:cNvPr>
          <p:cNvSpPr/>
          <p:nvPr/>
        </p:nvSpPr>
        <p:spPr>
          <a:xfrm>
            <a:off x="4271474" y="4033989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sftbyn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020DA7-96A3-4CA9-A7B8-EA2B73B5FDE2}"/>
              </a:ext>
            </a:extLst>
          </p:cNvPr>
          <p:cNvCxnSpPr>
            <a:stCxn id="68" idx="1"/>
          </p:cNvCxnSpPr>
          <p:nvPr/>
        </p:nvCxnSpPr>
        <p:spPr>
          <a:xfrm flipH="1" flipV="1">
            <a:off x="4027640" y="4172488"/>
            <a:ext cx="243834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7E832FA-AA04-47A8-92BA-2743994D769F}"/>
              </a:ext>
            </a:extLst>
          </p:cNvPr>
          <p:cNvSpPr/>
          <p:nvPr/>
        </p:nvSpPr>
        <p:spPr>
          <a:xfrm>
            <a:off x="4271473" y="2191502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star_sw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792A7F5-03CD-45A0-9613-7ED9EBFA024E}"/>
              </a:ext>
            </a:extLst>
          </p:cNvPr>
          <p:cNvCxnSpPr/>
          <p:nvPr/>
        </p:nvCxnSpPr>
        <p:spPr>
          <a:xfrm flipH="1" flipV="1">
            <a:off x="4027640" y="2329337"/>
            <a:ext cx="243834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30C9A9C-A5ED-4F25-A135-B29CE3BE2903}"/>
              </a:ext>
            </a:extLst>
          </p:cNvPr>
          <p:cNvSpPr/>
          <p:nvPr/>
        </p:nvSpPr>
        <p:spPr>
          <a:xfrm>
            <a:off x="5535350" y="1577354"/>
            <a:ext cx="1097728" cy="264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clk48to8s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BEB8E1D5-52AB-44D3-8844-0A91B85060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93516" y="1375341"/>
            <a:ext cx="433678" cy="2499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30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5242</TotalTime>
  <Words>71</Words>
  <Application>Microsoft Office PowerPoint</Application>
  <PresentationFormat>Letter Paper (8.5x11 in)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Grummer</dc:creator>
  <cp:lastModifiedBy>Grant Grummer</cp:lastModifiedBy>
  <cp:revision>35</cp:revision>
  <cp:lastPrinted>2020-04-12T21:25:43Z</cp:lastPrinted>
  <dcterms:created xsi:type="dcterms:W3CDTF">2020-02-14T13:44:40Z</dcterms:created>
  <dcterms:modified xsi:type="dcterms:W3CDTF">2020-11-24T02:20:57Z</dcterms:modified>
</cp:coreProperties>
</file>