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77" y="-37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74D6-A820-4664-B7F3-FEBCDABB19A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424A-7421-49C5-81B0-86F1609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7C5F5B3-D4C4-42C4-96C1-5B113FD5432D}"/>
              </a:ext>
            </a:extLst>
          </p:cNvPr>
          <p:cNvSpPr/>
          <p:nvPr/>
        </p:nvSpPr>
        <p:spPr>
          <a:xfrm>
            <a:off x="4968240" y="348684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52106C-878A-4960-9470-5366670DD25F}"/>
              </a:ext>
            </a:extLst>
          </p:cNvPr>
          <p:cNvSpPr/>
          <p:nvPr/>
        </p:nvSpPr>
        <p:spPr>
          <a:xfrm>
            <a:off x="4968241" y="5896438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2F8A43-9026-4636-A4CB-6D683741CAE0}"/>
              </a:ext>
            </a:extLst>
          </p:cNvPr>
          <p:cNvSpPr/>
          <p:nvPr/>
        </p:nvSpPr>
        <p:spPr>
          <a:xfrm>
            <a:off x="4968240" y="649732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153C6-D2C3-421A-AAD5-4CCCBA791199}"/>
              </a:ext>
            </a:extLst>
          </p:cNvPr>
          <p:cNvSpPr/>
          <p:nvPr/>
        </p:nvSpPr>
        <p:spPr>
          <a:xfrm>
            <a:off x="1581149" y="462522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04E52-39F5-4819-99AD-F45D0DB84AD0}"/>
              </a:ext>
            </a:extLst>
          </p:cNvPr>
          <p:cNvSpPr/>
          <p:nvPr/>
        </p:nvSpPr>
        <p:spPr>
          <a:xfrm>
            <a:off x="1581150" y="5225485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E5B00-E1CB-49CB-9FC6-60F1CFE96FCA}"/>
              </a:ext>
            </a:extLst>
          </p:cNvPr>
          <p:cNvSpPr/>
          <p:nvPr/>
        </p:nvSpPr>
        <p:spPr>
          <a:xfrm>
            <a:off x="1581149" y="583439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F13FE-E889-4EDB-B4F2-B9F9C37432C6}"/>
              </a:ext>
            </a:extLst>
          </p:cNvPr>
          <p:cNvSpPr/>
          <p:nvPr/>
        </p:nvSpPr>
        <p:spPr>
          <a:xfrm>
            <a:off x="1581149" y="644330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rainbow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C17BB-9046-406E-85BC-FE8CE428BCBB}"/>
              </a:ext>
            </a:extLst>
          </p:cNvPr>
          <p:cNvSpPr/>
          <p:nvPr/>
        </p:nvSpPr>
        <p:spPr>
          <a:xfrm>
            <a:off x="1581150" y="4026523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set_lites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24A863-E487-4E31-B93F-2415672D74A9}"/>
              </a:ext>
            </a:extLst>
          </p:cNvPr>
          <p:cNvSpPr/>
          <p:nvPr/>
        </p:nvSpPr>
        <p:spPr>
          <a:xfrm>
            <a:off x="659131" y="66321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star_top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7B317-0A3A-4872-B730-5D3ED3B2D6F5}"/>
              </a:ext>
            </a:extLst>
          </p:cNvPr>
          <p:cNvSpPr/>
          <p:nvPr/>
        </p:nvSpPr>
        <p:spPr>
          <a:xfrm>
            <a:off x="1109980" y="1578676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tasks2do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777B2-78F1-4B94-AC48-9B3D227FC035}"/>
              </a:ext>
            </a:extLst>
          </p:cNvPr>
          <p:cNvSpPr/>
          <p:nvPr/>
        </p:nvSpPr>
        <p:spPr>
          <a:xfrm>
            <a:off x="1581150" y="221713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AA18A-E2BB-4819-AB8C-972A6D3FEAA3}"/>
              </a:ext>
            </a:extLst>
          </p:cNvPr>
          <p:cNvSpPr/>
          <p:nvPr/>
        </p:nvSpPr>
        <p:spPr>
          <a:xfrm>
            <a:off x="2052319" y="2819538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instr_ram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96A9B-61CD-4BC1-B5F4-61A08BE4B5A6}"/>
              </a:ext>
            </a:extLst>
          </p:cNvPr>
          <p:cNvSpPr/>
          <p:nvPr/>
        </p:nvSpPr>
        <p:spPr>
          <a:xfrm>
            <a:off x="1576851" y="342412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init_lites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1BE3A-659C-4BAA-BA06-55D2B15B41D4}"/>
              </a:ext>
            </a:extLst>
          </p:cNvPr>
          <p:cNvSpPr/>
          <p:nvPr/>
        </p:nvSpPr>
        <p:spPr>
          <a:xfrm>
            <a:off x="2493008" y="663214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lites_pkg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B0E97-80E5-456C-BA76-8DD080582DAF}"/>
              </a:ext>
            </a:extLst>
          </p:cNvPr>
          <p:cNvSpPr/>
          <p:nvPr/>
        </p:nvSpPr>
        <p:spPr>
          <a:xfrm>
            <a:off x="2493007" y="1584698"/>
            <a:ext cx="100253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SolUP12_pll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61A978-5D06-437C-A1D2-6DD00486DE02}"/>
              </a:ext>
            </a:extLst>
          </p:cNvPr>
          <p:cNvSpPr/>
          <p:nvPr/>
        </p:nvSpPr>
        <p:spPr>
          <a:xfrm>
            <a:off x="3876034" y="1578676"/>
            <a:ext cx="117145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star_neo_main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AE5DD-BBBD-4F57-BF4C-172F66BEE1F5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575840" y="1183035"/>
            <a:ext cx="776963" cy="2913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206BEE3-BD87-4518-9EB6-69EA95CF3D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18662" y="1275862"/>
            <a:ext cx="3057372" cy="441314"/>
          </a:xfrm>
          <a:prstGeom prst="bentConnector3">
            <a:avLst>
              <a:gd name="adj1" fmla="val 916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EF5D06F-1C53-4FB5-ABD3-1625615EEDE5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144343" y="1374534"/>
            <a:ext cx="447336" cy="2499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5B31A0-22B0-4440-B020-F7DE6AD49AC8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-918439" y="4082213"/>
            <a:ext cx="4726126" cy="2730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855F5-ED94-4063-9B09-86808A6D932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1308099" y="2355638"/>
            <a:ext cx="27305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A0DCA6-566E-491C-A078-5B099B9C651B}"/>
              </a:ext>
            </a:extLst>
          </p:cNvPr>
          <p:cNvSpPr/>
          <p:nvPr/>
        </p:nvSpPr>
        <p:spPr>
          <a:xfrm>
            <a:off x="4354833" y="402075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B6A7A-CB48-4E26-9442-434E0EC8DD43}"/>
              </a:ext>
            </a:extLst>
          </p:cNvPr>
          <p:cNvSpPr/>
          <p:nvPr/>
        </p:nvSpPr>
        <p:spPr>
          <a:xfrm>
            <a:off x="4354833" y="462314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neo_dpr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AB54F1-64C7-4B0E-A359-2AD41C67BC2C}"/>
              </a:ext>
            </a:extLst>
          </p:cNvPr>
          <p:cNvSpPr/>
          <p:nvPr/>
        </p:nvSpPr>
        <p:spPr>
          <a:xfrm>
            <a:off x="4354833" y="5225548"/>
            <a:ext cx="10388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framer_main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81885-575B-44D8-AF36-C0C15174AB9A}"/>
              </a:ext>
            </a:extLst>
          </p:cNvPr>
          <p:cNvSpPr/>
          <p:nvPr/>
        </p:nvSpPr>
        <p:spPr>
          <a:xfrm>
            <a:off x="4815842" y="5827947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sub_framer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5A7A9F-544F-4462-A56C-E2116D32BF98}"/>
              </a:ext>
            </a:extLst>
          </p:cNvPr>
          <p:cNvSpPr/>
          <p:nvPr/>
        </p:nvSpPr>
        <p:spPr>
          <a:xfrm>
            <a:off x="4815841" y="642883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regmux24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229EFC1-8CAC-4D3B-A66C-82E06F4235FF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2477704" y="3486919"/>
            <a:ext cx="3508372" cy="2458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4FBE04-6CB1-4418-9099-BA877EC3BBBD}"/>
              </a:ext>
            </a:extLst>
          </p:cNvPr>
          <p:cNvCxnSpPr>
            <a:endCxn id="44" idx="1"/>
          </p:cNvCxnSpPr>
          <p:nvPr/>
        </p:nvCxnSpPr>
        <p:spPr>
          <a:xfrm rot="16200000" flipH="1">
            <a:off x="4153279" y="5904767"/>
            <a:ext cx="1064783" cy="2603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C61868C-A06C-40F6-B844-1B3AC9360B42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1676859" y="2582578"/>
            <a:ext cx="463900" cy="28701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74653B-19C0-4F88-9A32-2629770BA436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308099" y="3560438"/>
            <a:ext cx="268752" cy="21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55E024-DAB5-4DF9-BA5C-400E10E2A134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1308099" y="4159250"/>
            <a:ext cx="273051" cy="57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64C1FF-93CF-44C9-9F96-D3A505FAD173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1308099" y="4763719"/>
            <a:ext cx="273050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A75808-9F97-4B8E-B1DA-FA75AEC7C50D}"/>
              </a:ext>
            </a:extLst>
          </p:cNvPr>
          <p:cNvCxnSpPr>
            <a:stCxn id="14" idx="1"/>
          </p:cNvCxnSpPr>
          <p:nvPr/>
        </p:nvCxnSpPr>
        <p:spPr>
          <a:xfrm flipH="1">
            <a:off x="1308099" y="5363985"/>
            <a:ext cx="273051" cy="81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5116BF-F273-4F6D-8AF9-848F587FFE5E}"/>
              </a:ext>
            </a:extLst>
          </p:cNvPr>
          <p:cNvCxnSpPr>
            <a:stCxn id="15" idx="1"/>
          </p:cNvCxnSpPr>
          <p:nvPr/>
        </p:nvCxnSpPr>
        <p:spPr>
          <a:xfrm flipH="1">
            <a:off x="1308099" y="5972893"/>
            <a:ext cx="273050" cy="24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EC57CC-C14A-4387-B946-3B6AFCA6390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4110999" y="4159249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6CC9FE-8C78-4DC3-9179-6A5DF053E56D}"/>
              </a:ext>
            </a:extLst>
          </p:cNvPr>
          <p:cNvCxnSpPr>
            <a:stCxn id="41" idx="1"/>
          </p:cNvCxnSpPr>
          <p:nvPr/>
        </p:nvCxnSpPr>
        <p:spPr>
          <a:xfrm flipH="1">
            <a:off x="4110999" y="4761649"/>
            <a:ext cx="24383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909202-ABB6-43A0-A21D-45FCE7461AC0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4555499" y="5962861"/>
            <a:ext cx="260343" cy="3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9C0CC0-0E75-4A30-9CDA-C4C7888316C7}"/>
              </a:ext>
            </a:extLst>
          </p:cNvPr>
          <p:cNvSpPr/>
          <p:nvPr/>
        </p:nvSpPr>
        <p:spPr>
          <a:xfrm>
            <a:off x="1591309" y="7039192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star_sw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4888A-EF4F-4E12-9E58-6279410CB1BF}"/>
              </a:ext>
            </a:extLst>
          </p:cNvPr>
          <p:cNvSpPr/>
          <p:nvPr/>
        </p:nvSpPr>
        <p:spPr>
          <a:xfrm>
            <a:off x="1591309" y="7648100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starpoint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6CE49-AAF2-4087-8F5E-2460B03CCA6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308098" y="7177692"/>
            <a:ext cx="28321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4D07A1E-5F22-47B9-A4B8-A77A65F7CC77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847304" y="7042595"/>
            <a:ext cx="1204800" cy="283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348A826-F684-44DA-A8EF-CF7541EEE012}"/>
              </a:ext>
            </a:extLst>
          </p:cNvPr>
          <p:cNvSpPr/>
          <p:nvPr/>
        </p:nvSpPr>
        <p:spPr>
          <a:xfrm>
            <a:off x="4354833" y="2779888"/>
            <a:ext cx="1300900" cy="313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star_color_brite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128F07-C5AB-46D9-9A5E-4889C592D80D}"/>
              </a:ext>
            </a:extLst>
          </p:cNvPr>
          <p:cNvSpPr/>
          <p:nvPr/>
        </p:nvSpPr>
        <p:spPr>
          <a:xfrm>
            <a:off x="4815842" y="3418351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mult8x8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2FB84-3B12-48AC-AF29-AC6B88CFACE8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4555499" y="3553265"/>
            <a:ext cx="260343" cy="3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DB1410-8371-4FA1-A903-72A0C6219714}"/>
              </a:ext>
            </a:extLst>
          </p:cNvPr>
          <p:cNvCxnSpPr/>
          <p:nvPr/>
        </p:nvCxnSpPr>
        <p:spPr>
          <a:xfrm flipH="1" flipV="1">
            <a:off x="4110999" y="2951121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E3F2B0-AB9B-4FDC-A623-C58CC3F8D8FD}"/>
              </a:ext>
            </a:extLst>
          </p:cNvPr>
          <p:cNvCxnSpPr/>
          <p:nvPr/>
        </p:nvCxnSpPr>
        <p:spPr>
          <a:xfrm flipV="1">
            <a:off x="4555499" y="3100715"/>
            <a:ext cx="0" cy="4525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A23C6-39B5-48D7-90B7-952AFAC99C1E}"/>
              </a:ext>
            </a:extLst>
          </p:cNvPr>
          <p:cNvSpPr/>
          <p:nvPr/>
        </p:nvSpPr>
        <p:spPr>
          <a:xfrm>
            <a:off x="1591309" y="8257007"/>
            <a:ext cx="115189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auto_timeout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5934B91-3D5B-446B-88FF-E56E38C59C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7305" y="7651503"/>
            <a:ext cx="1204800" cy="283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208171-6566-479A-9A9A-192636446781}"/>
              </a:ext>
            </a:extLst>
          </p:cNvPr>
          <p:cNvSpPr/>
          <p:nvPr/>
        </p:nvSpPr>
        <p:spPr>
          <a:xfrm>
            <a:off x="4354833" y="2181369"/>
            <a:ext cx="9220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star_sw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5CD63A-B5FB-4732-95FD-59CCE53B7EAA}"/>
              </a:ext>
            </a:extLst>
          </p:cNvPr>
          <p:cNvCxnSpPr/>
          <p:nvPr/>
        </p:nvCxnSpPr>
        <p:spPr>
          <a:xfrm flipH="1" flipV="1">
            <a:off x="4110999" y="2319573"/>
            <a:ext cx="243834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0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2637</TotalTime>
  <Words>60</Words>
  <Application>Microsoft Office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Grummer</dc:creator>
  <cp:lastModifiedBy>Grant Grummer</cp:lastModifiedBy>
  <cp:revision>21</cp:revision>
  <cp:lastPrinted>2020-04-12T21:25:43Z</cp:lastPrinted>
  <dcterms:created xsi:type="dcterms:W3CDTF">2020-02-14T13:44:40Z</dcterms:created>
  <dcterms:modified xsi:type="dcterms:W3CDTF">2020-08-25T19:22:30Z</dcterms:modified>
</cp:coreProperties>
</file>