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9270C-499D-4865-B757-F482EC8B225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08BAC775-1B4B-4560-8DFC-39C079EAA9EA}">
      <dgm:prSet phldrT="[텍스트]" custT="1"/>
      <dgm:spPr/>
      <dgm:t>
        <a:bodyPr/>
        <a:lstStyle/>
        <a:p>
          <a:pPr latinLnBrk="1"/>
          <a:r>
            <a:rPr lang="en-US" altLang="ko-KR" sz="2000" dirty="0"/>
            <a:t>Main.html</a:t>
          </a:r>
          <a:endParaRPr lang="ko-KR" altLang="en-US" sz="2000" dirty="0"/>
        </a:p>
      </dgm:t>
    </dgm:pt>
    <dgm:pt modelId="{F2669A54-2C79-436E-8C68-D9C76577AF6A}" type="parTrans" cxnId="{424B45E5-869E-47A3-914F-3CE05A54A0C1}">
      <dgm:prSet/>
      <dgm:spPr/>
      <dgm:t>
        <a:bodyPr/>
        <a:lstStyle/>
        <a:p>
          <a:pPr latinLnBrk="1"/>
          <a:endParaRPr lang="ko-KR" altLang="en-US" sz="1600"/>
        </a:p>
      </dgm:t>
    </dgm:pt>
    <dgm:pt modelId="{60A00DD8-2504-4D80-B905-2C7E131F6A37}" type="sibTrans" cxnId="{424B45E5-869E-47A3-914F-3CE05A54A0C1}">
      <dgm:prSet/>
      <dgm:spPr/>
      <dgm:t>
        <a:bodyPr/>
        <a:lstStyle/>
        <a:p>
          <a:pPr latinLnBrk="1"/>
          <a:endParaRPr lang="ko-KR" altLang="en-US" sz="1600"/>
        </a:p>
      </dgm:t>
    </dgm:pt>
    <dgm:pt modelId="{0D03AA06-91E8-49F5-AE4D-C33C0BBCA93B}">
      <dgm:prSet phldrT="[텍스트]" custT="1"/>
      <dgm:spPr/>
      <dgm:t>
        <a:bodyPr/>
        <a:lstStyle/>
        <a:p>
          <a:pPr latinLnBrk="1"/>
          <a:r>
            <a:rPr lang="en-US" altLang="ko-KR" sz="2000" dirty="0"/>
            <a:t>1.html</a:t>
          </a:r>
          <a:endParaRPr lang="ko-KR" altLang="en-US" sz="2000" dirty="0"/>
        </a:p>
      </dgm:t>
    </dgm:pt>
    <dgm:pt modelId="{E546A64A-7AC8-473A-BBB8-A38FDD62330E}" type="parTrans" cxnId="{512AAF75-BE52-4935-9930-B22B76135EA9}">
      <dgm:prSet/>
      <dgm:spPr/>
      <dgm:t>
        <a:bodyPr/>
        <a:lstStyle/>
        <a:p>
          <a:pPr latinLnBrk="1"/>
          <a:endParaRPr lang="ko-KR" altLang="en-US" sz="1600"/>
        </a:p>
      </dgm:t>
    </dgm:pt>
    <dgm:pt modelId="{0239E1B3-6DB2-4FDC-943A-D4061B8C9A17}" type="sibTrans" cxnId="{512AAF75-BE52-4935-9930-B22B76135EA9}">
      <dgm:prSet/>
      <dgm:spPr/>
      <dgm:t>
        <a:bodyPr/>
        <a:lstStyle/>
        <a:p>
          <a:pPr latinLnBrk="1"/>
          <a:endParaRPr lang="ko-KR" altLang="en-US" sz="1600"/>
        </a:p>
      </dgm:t>
    </dgm:pt>
    <dgm:pt modelId="{5AC2D845-A5FA-4608-8209-DD8B2363F49C}">
      <dgm:prSet phldrT="[텍스트]" custT="1"/>
      <dgm:spPr/>
      <dgm:t>
        <a:bodyPr/>
        <a:lstStyle/>
        <a:p>
          <a:pPr latinLnBrk="1"/>
          <a:r>
            <a:rPr lang="en-US" altLang="ko-KR" sz="2000" dirty="0"/>
            <a:t>2.html</a:t>
          </a:r>
          <a:endParaRPr lang="ko-KR" altLang="en-US" sz="2000" dirty="0"/>
        </a:p>
      </dgm:t>
    </dgm:pt>
    <dgm:pt modelId="{12DEF393-6B54-4DE8-AA3B-BDCDCBE100D5}" type="parTrans" cxnId="{91EFA4DD-D48C-4BA0-8452-DB10BF9C3B4E}">
      <dgm:prSet/>
      <dgm:spPr/>
      <dgm:t>
        <a:bodyPr/>
        <a:lstStyle/>
        <a:p>
          <a:pPr latinLnBrk="1"/>
          <a:endParaRPr lang="ko-KR" altLang="en-US" sz="1600"/>
        </a:p>
      </dgm:t>
    </dgm:pt>
    <dgm:pt modelId="{8C2B9D62-DC32-4D81-AA25-44FCCE2326B3}" type="sibTrans" cxnId="{91EFA4DD-D48C-4BA0-8452-DB10BF9C3B4E}">
      <dgm:prSet/>
      <dgm:spPr/>
      <dgm:t>
        <a:bodyPr/>
        <a:lstStyle/>
        <a:p>
          <a:pPr latinLnBrk="1"/>
          <a:endParaRPr lang="ko-KR" altLang="en-US" sz="1600"/>
        </a:p>
      </dgm:t>
    </dgm:pt>
    <dgm:pt modelId="{704BDA55-4C95-49E4-B7E9-5A067A8CA93F}">
      <dgm:prSet phldrT="[텍스트]" custT="1"/>
      <dgm:spPr/>
      <dgm:t>
        <a:bodyPr/>
        <a:lstStyle/>
        <a:p>
          <a:pPr latinLnBrk="1"/>
          <a:r>
            <a:rPr lang="en-US" altLang="ko-KR" sz="2000" dirty="0"/>
            <a:t>3.html</a:t>
          </a:r>
          <a:endParaRPr lang="ko-KR" altLang="en-US" sz="2000" dirty="0"/>
        </a:p>
      </dgm:t>
    </dgm:pt>
    <dgm:pt modelId="{FC28436A-B1CF-4A54-A8E6-DA28CFB65856}" type="parTrans" cxnId="{8CED3F3E-348F-46BD-AEC2-7F9AD3A6692C}">
      <dgm:prSet/>
      <dgm:spPr/>
      <dgm:t>
        <a:bodyPr/>
        <a:lstStyle/>
        <a:p>
          <a:pPr latinLnBrk="1"/>
          <a:endParaRPr lang="ko-KR" altLang="en-US" sz="1600"/>
        </a:p>
      </dgm:t>
    </dgm:pt>
    <dgm:pt modelId="{26DAF38F-D7DD-4B2A-AEED-5422FC3DD758}" type="sibTrans" cxnId="{8CED3F3E-348F-46BD-AEC2-7F9AD3A6692C}">
      <dgm:prSet/>
      <dgm:spPr/>
      <dgm:t>
        <a:bodyPr/>
        <a:lstStyle/>
        <a:p>
          <a:pPr latinLnBrk="1"/>
          <a:endParaRPr lang="ko-KR" altLang="en-US" sz="1600"/>
        </a:p>
      </dgm:t>
    </dgm:pt>
    <dgm:pt modelId="{1760D032-6939-47BE-ADB4-0F3DB5237CA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4.html</a:t>
          </a:r>
          <a:endParaRPr lang="ko-KR" altLang="en-US" sz="2000" dirty="0"/>
        </a:p>
      </dgm:t>
    </dgm:pt>
    <dgm:pt modelId="{7597754E-4698-4F4B-BB2A-9ACD6C0EC167}" type="parTrans" cxnId="{A2FB4EAB-6CDE-4823-A32B-AF0EF69FC7B5}">
      <dgm:prSet/>
      <dgm:spPr/>
      <dgm:t>
        <a:bodyPr/>
        <a:lstStyle/>
        <a:p>
          <a:pPr latinLnBrk="1"/>
          <a:endParaRPr lang="ko-KR" altLang="en-US" sz="1600"/>
        </a:p>
      </dgm:t>
    </dgm:pt>
    <dgm:pt modelId="{4C1D5F3E-B026-454D-9447-D4AE2E9B4783}" type="sibTrans" cxnId="{A2FB4EAB-6CDE-4823-A32B-AF0EF69FC7B5}">
      <dgm:prSet/>
      <dgm:spPr/>
      <dgm:t>
        <a:bodyPr/>
        <a:lstStyle/>
        <a:p>
          <a:pPr latinLnBrk="1"/>
          <a:endParaRPr lang="ko-KR" altLang="en-US" sz="1600"/>
        </a:p>
      </dgm:t>
    </dgm:pt>
    <dgm:pt modelId="{D99114CC-64A8-47A3-A0E2-0E2F39C04BC5}">
      <dgm:prSet phldrT="[텍스트]" custT="1"/>
      <dgm:spPr/>
      <dgm:t>
        <a:bodyPr/>
        <a:lstStyle/>
        <a:p>
          <a:pPr latinLnBrk="1"/>
          <a:r>
            <a:rPr lang="en-US" altLang="ko-KR" sz="2000" dirty="0"/>
            <a:t>5.html</a:t>
          </a:r>
          <a:endParaRPr lang="ko-KR" altLang="en-US" sz="2000" dirty="0"/>
        </a:p>
      </dgm:t>
    </dgm:pt>
    <dgm:pt modelId="{D874CB87-B3CD-407A-BFBB-D1BE081715F7}" type="parTrans" cxnId="{8367CCE0-C571-4B22-928F-FA00B4FC79B2}">
      <dgm:prSet/>
      <dgm:spPr/>
      <dgm:t>
        <a:bodyPr/>
        <a:lstStyle/>
        <a:p>
          <a:pPr latinLnBrk="1"/>
          <a:endParaRPr lang="ko-KR" altLang="en-US" sz="1600"/>
        </a:p>
      </dgm:t>
    </dgm:pt>
    <dgm:pt modelId="{5F217832-2C9A-4606-8B73-BDEDF04D5549}" type="sibTrans" cxnId="{8367CCE0-C571-4B22-928F-FA00B4FC79B2}">
      <dgm:prSet/>
      <dgm:spPr/>
      <dgm:t>
        <a:bodyPr/>
        <a:lstStyle/>
        <a:p>
          <a:pPr latinLnBrk="1"/>
          <a:endParaRPr lang="ko-KR" altLang="en-US" sz="1600"/>
        </a:p>
      </dgm:t>
    </dgm:pt>
    <dgm:pt modelId="{3BEDBF68-A656-4AB9-9155-ABC5DC1B7453}">
      <dgm:prSet phldrT="[텍스트]" custT="1"/>
      <dgm:spPr/>
      <dgm:t>
        <a:bodyPr/>
        <a:lstStyle/>
        <a:p>
          <a:pPr latinLnBrk="1"/>
          <a:r>
            <a:rPr lang="en-US" altLang="ko-KR" sz="2000" dirty="0"/>
            <a:t>6.Html</a:t>
          </a:r>
          <a:endParaRPr lang="ko-KR" altLang="en-US" sz="2000" dirty="0"/>
        </a:p>
      </dgm:t>
    </dgm:pt>
    <dgm:pt modelId="{EAA15DD7-4A57-49C9-A848-69D2E4140425}" type="parTrans" cxnId="{C13A2BDC-D2DA-479A-9B2A-68A84389D830}">
      <dgm:prSet/>
      <dgm:spPr/>
      <dgm:t>
        <a:bodyPr/>
        <a:lstStyle/>
        <a:p>
          <a:pPr latinLnBrk="1"/>
          <a:endParaRPr lang="ko-KR" altLang="en-US" sz="1600"/>
        </a:p>
      </dgm:t>
    </dgm:pt>
    <dgm:pt modelId="{32D1209F-097E-406C-B532-CABAA6D7580B}" type="sibTrans" cxnId="{C13A2BDC-D2DA-479A-9B2A-68A84389D830}">
      <dgm:prSet/>
      <dgm:spPr/>
      <dgm:t>
        <a:bodyPr/>
        <a:lstStyle/>
        <a:p>
          <a:pPr latinLnBrk="1"/>
          <a:endParaRPr lang="ko-KR" altLang="en-US" sz="1600"/>
        </a:p>
      </dgm:t>
    </dgm:pt>
    <dgm:pt modelId="{789744DA-2D0A-407D-BCA1-B0D0FC0952E6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유선방송</a:t>
          </a:r>
        </a:p>
      </dgm:t>
    </dgm:pt>
    <dgm:pt modelId="{994FDE1A-4005-419E-8F13-C06085116F5E}" type="parTrans" cxnId="{DA8E9885-D77B-4FD3-9543-F01ABCA05B48}">
      <dgm:prSet/>
      <dgm:spPr/>
      <dgm:t>
        <a:bodyPr/>
        <a:lstStyle/>
        <a:p>
          <a:pPr latinLnBrk="1"/>
          <a:endParaRPr lang="ko-KR" altLang="en-US" sz="1600"/>
        </a:p>
      </dgm:t>
    </dgm:pt>
    <dgm:pt modelId="{DCC33288-1A9F-43B8-A955-CC583EFDF951}" type="sibTrans" cxnId="{DA8E9885-D77B-4FD3-9543-F01ABCA05B48}">
      <dgm:prSet/>
      <dgm:spPr/>
      <dgm:t>
        <a:bodyPr/>
        <a:lstStyle/>
        <a:p>
          <a:pPr latinLnBrk="1"/>
          <a:endParaRPr lang="ko-KR" altLang="en-US" sz="1600"/>
        </a:p>
      </dgm:t>
    </dgm:pt>
    <dgm:pt modelId="{EC1FC71D-72AA-4C83-A5E7-096FEEAEFF1E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레코드와 테이프</a:t>
          </a:r>
          <a:endParaRPr lang="en-US" altLang="ko-KR" sz="2000" dirty="0"/>
        </a:p>
      </dgm:t>
    </dgm:pt>
    <dgm:pt modelId="{C9AB4E6F-A4A9-45A8-BF52-A3FEDF66C81A}" type="parTrans" cxnId="{5D3CE898-F345-4290-AF88-8B86328F0106}">
      <dgm:prSet/>
      <dgm:spPr/>
      <dgm:t>
        <a:bodyPr/>
        <a:lstStyle/>
        <a:p>
          <a:pPr latinLnBrk="1"/>
          <a:endParaRPr lang="ko-KR" altLang="en-US" sz="1600"/>
        </a:p>
      </dgm:t>
    </dgm:pt>
    <dgm:pt modelId="{B2097C4F-22B4-4F03-B491-E35228590B3B}" type="sibTrans" cxnId="{5D3CE898-F345-4290-AF88-8B86328F0106}">
      <dgm:prSet/>
      <dgm:spPr/>
      <dgm:t>
        <a:bodyPr/>
        <a:lstStyle/>
        <a:p>
          <a:pPr latinLnBrk="1"/>
          <a:endParaRPr lang="ko-KR" altLang="en-US" sz="1600"/>
        </a:p>
      </dgm:t>
    </dgm:pt>
    <dgm:pt modelId="{C438EE13-A0B6-49E8-AAB2-19A77116D45B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CD</a:t>
          </a:r>
          <a:endParaRPr lang="ko-KR" altLang="en-US" sz="2000" dirty="0"/>
        </a:p>
      </dgm:t>
    </dgm:pt>
    <dgm:pt modelId="{C66830C9-7ED1-4F45-BBF9-6C667BE4275C}" type="parTrans" cxnId="{C4EA9831-536F-4813-8FCF-5CB498E47E3A}">
      <dgm:prSet/>
      <dgm:spPr/>
      <dgm:t>
        <a:bodyPr/>
        <a:lstStyle/>
        <a:p>
          <a:pPr latinLnBrk="1"/>
          <a:endParaRPr lang="ko-KR" altLang="en-US" sz="1600"/>
        </a:p>
      </dgm:t>
    </dgm:pt>
    <dgm:pt modelId="{0B51A716-2165-42CD-9BE4-4C2F27B23005}" type="sibTrans" cxnId="{C4EA9831-536F-4813-8FCF-5CB498E47E3A}">
      <dgm:prSet/>
      <dgm:spPr/>
      <dgm:t>
        <a:bodyPr/>
        <a:lstStyle/>
        <a:p>
          <a:pPr latinLnBrk="1"/>
          <a:endParaRPr lang="ko-KR" altLang="en-US" sz="1600"/>
        </a:p>
      </dgm:t>
    </dgm:pt>
    <dgm:pt modelId="{FBFECCBB-48F4-48C1-9AFC-89FF0B7D13A8}">
      <dgm:prSet phldrT="[텍스트]" custT="1"/>
      <dgm:spPr/>
      <dgm:t>
        <a:bodyPr/>
        <a:lstStyle/>
        <a:p>
          <a:pPr latinLnBrk="1"/>
          <a:r>
            <a:rPr lang="en-US" altLang="ko-KR" sz="2000" dirty="0"/>
            <a:t>Mp3 </a:t>
          </a:r>
          <a:r>
            <a:rPr lang="ko-KR" altLang="en-US" sz="2000" dirty="0"/>
            <a:t>플레이어</a:t>
          </a:r>
        </a:p>
      </dgm:t>
    </dgm:pt>
    <dgm:pt modelId="{C7EF4B71-67E8-4204-A962-6B3F855696AF}" type="parTrans" cxnId="{73129470-994D-4B7F-AA0A-7D172208FEB2}">
      <dgm:prSet/>
      <dgm:spPr/>
      <dgm:t>
        <a:bodyPr/>
        <a:lstStyle/>
        <a:p>
          <a:pPr latinLnBrk="1"/>
          <a:endParaRPr lang="ko-KR" altLang="en-US" sz="1600"/>
        </a:p>
      </dgm:t>
    </dgm:pt>
    <dgm:pt modelId="{B322C91C-FE19-4F3B-A003-BD63B878524B}" type="sibTrans" cxnId="{73129470-994D-4B7F-AA0A-7D172208FEB2}">
      <dgm:prSet/>
      <dgm:spPr/>
      <dgm:t>
        <a:bodyPr/>
        <a:lstStyle/>
        <a:p>
          <a:pPr latinLnBrk="1"/>
          <a:endParaRPr lang="ko-KR" altLang="en-US" sz="1600"/>
        </a:p>
      </dgm:t>
    </dgm:pt>
    <dgm:pt modelId="{2155B228-CCEC-494A-97DD-1DDA5C18A7F0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스트리밍</a:t>
          </a:r>
        </a:p>
      </dgm:t>
    </dgm:pt>
    <dgm:pt modelId="{D803C752-2DF2-48A5-B277-BEB6C002AA54}" type="parTrans" cxnId="{5D45F520-AB57-421E-9682-D3708041DDA7}">
      <dgm:prSet/>
      <dgm:spPr/>
      <dgm:t>
        <a:bodyPr/>
        <a:lstStyle/>
        <a:p>
          <a:pPr latinLnBrk="1"/>
          <a:endParaRPr lang="ko-KR" altLang="en-US" sz="1600"/>
        </a:p>
      </dgm:t>
    </dgm:pt>
    <dgm:pt modelId="{5E12696A-06FC-4FFF-9C62-12DF714C4B7D}" type="sibTrans" cxnId="{5D45F520-AB57-421E-9682-D3708041DDA7}">
      <dgm:prSet/>
      <dgm:spPr/>
      <dgm:t>
        <a:bodyPr/>
        <a:lstStyle/>
        <a:p>
          <a:pPr latinLnBrk="1"/>
          <a:endParaRPr lang="ko-KR" altLang="en-US" sz="1600"/>
        </a:p>
      </dgm:t>
    </dgm:pt>
    <dgm:pt modelId="{FA6C2437-7504-4C74-9B91-305FBF26316F}">
      <dgm:prSet phldrT="[텍스트]" custT="1"/>
      <dgm:spPr/>
      <dgm:t>
        <a:bodyPr/>
        <a:lstStyle/>
        <a:p>
          <a:pPr latinLnBrk="1"/>
          <a:r>
            <a:rPr lang="en-US" altLang="ko-KR" sz="2000" dirty="0"/>
            <a:t>AI</a:t>
          </a:r>
          <a:r>
            <a:rPr lang="ko-KR" altLang="en-US" sz="2000" dirty="0"/>
            <a:t>와 </a:t>
          </a:r>
          <a:r>
            <a:rPr lang="en-US" altLang="ko-KR" sz="2000" dirty="0"/>
            <a:t>VR</a:t>
          </a:r>
          <a:endParaRPr lang="ko-KR" altLang="en-US" sz="2000" dirty="0"/>
        </a:p>
      </dgm:t>
    </dgm:pt>
    <dgm:pt modelId="{DF439BD6-AEAB-4270-89B5-5DFAFA17C5D8}" type="parTrans" cxnId="{43A649DF-D15F-40D0-8D13-975B43722440}">
      <dgm:prSet/>
      <dgm:spPr/>
      <dgm:t>
        <a:bodyPr/>
        <a:lstStyle/>
        <a:p>
          <a:pPr latinLnBrk="1"/>
          <a:endParaRPr lang="ko-KR" altLang="en-US" sz="1600"/>
        </a:p>
      </dgm:t>
    </dgm:pt>
    <dgm:pt modelId="{2C092C3D-E75D-4DBA-AD91-7BAE5FFA0CC6}" type="sibTrans" cxnId="{43A649DF-D15F-40D0-8D13-975B43722440}">
      <dgm:prSet/>
      <dgm:spPr/>
      <dgm:t>
        <a:bodyPr/>
        <a:lstStyle/>
        <a:p>
          <a:pPr latinLnBrk="1"/>
          <a:endParaRPr lang="ko-KR" altLang="en-US" sz="1600"/>
        </a:p>
      </dgm:t>
    </dgm:pt>
    <dgm:pt modelId="{C44FC9C6-60BE-4C2E-BC53-059183CFD6B5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Complete.html</a:t>
          </a:r>
          <a:endParaRPr lang="ko-KR" altLang="en-US" sz="2000" dirty="0"/>
        </a:p>
      </dgm:t>
    </dgm:pt>
    <dgm:pt modelId="{E4729B5B-7C82-4F94-8E1E-F5BE346A3C6E}" type="parTrans" cxnId="{6F5282B4-5C79-418C-B54C-950EA7C6E297}">
      <dgm:prSet/>
      <dgm:spPr/>
      <dgm:t>
        <a:bodyPr/>
        <a:lstStyle/>
        <a:p>
          <a:pPr latinLnBrk="1"/>
          <a:endParaRPr lang="ko-KR" altLang="en-US"/>
        </a:p>
      </dgm:t>
    </dgm:pt>
    <dgm:pt modelId="{046BBE81-BC58-40BC-882F-E71F30B045A0}" type="sibTrans" cxnId="{6F5282B4-5C79-418C-B54C-950EA7C6E297}">
      <dgm:prSet/>
      <dgm:spPr/>
      <dgm:t>
        <a:bodyPr/>
        <a:lstStyle/>
        <a:p>
          <a:pPr latinLnBrk="1"/>
          <a:endParaRPr lang="ko-KR" altLang="en-US"/>
        </a:p>
      </dgm:t>
    </dgm:pt>
    <dgm:pt modelId="{22CEE0D9-B54B-4665-B3FD-52FAA0ED7653}" type="pres">
      <dgm:prSet presAssocID="{ADD9270C-499D-4865-B757-F482EC8B22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BE7CA5-689F-4EF2-8C67-9F08C1E533C1}" type="pres">
      <dgm:prSet presAssocID="{08BAC775-1B4B-4560-8DFC-39C079EAA9EA}" presName="hierRoot1" presStyleCnt="0">
        <dgm:presLayoutVars>
          <dgm:hierBranch val="init"/>
        </dgm:presLayoutVars>
      </dgm:prSet>
      <dgm:spPr/>
    </dgm:pt>
    <dgm:pt modelId="{1AAAA0F6-8568-4E23-A8F5-9F25EA4CF166}" type="pres">
      <dgm:prSet presAssocID="{08BAC775-1B4B-4560-8DFC-39C079EAA9EA}" presName="rootComposite1" presStyleCnt="0"/>
      <dgm:spPr/>
    </dgm:pt>
    <dgm:pt modelId="{65B6CDF2-D3B8-41FE-A2AC-9764DEAC9384}" type="pres">
      <dgm:prSet presAssocID="{08BAC775-1B4B-4560-8DFC-39C079EAA9EA}" presName="rootText1" presStyleLbl="node0" presStyleIdx="0" presStyleCnt="1">
        <dgm:presLayoutVars>
          <dgm:chPref val="3"/>
        </dgm:presLayoutVars>
      </dgm:prSet>
      <dgm:spPr/>
    </dgm:pt>
    <dgm:pt modelId="{DE5CE119-3C0D-4520-97D0-393DD62ED58C}" type="pres">
      <dgm:prSet presAssocID="{08BAC775-1B4B-4560-8DFC-39C079EAA9EA}" presName="rootConnector1" presStyleLbl="node1" presStyleIdx="0" presStyleCnt="0"/>
      <dgm:spPr/>
    </dgm:pt>
    <dgm:pt modelId="{332B1550-CC3B-455C-86DE-4F0FB570CC4B}" type="pres">
      <dgm:prSet presAssocID="{08BAC775-1B4B-4560-8DFC-39C079EAA9EA}" presName="hierChild2" presStyleCnt="0"/>
      <dgm:spPr/>
    </dgm:pt>
    <dgm:pt modelId="{499D894C-B0F7-47B2-A8D5-BE77D81E50EF}" type="pres">
      <dgm:prSet presAssocID="{E546A64A-7AC8-473A-BBB8-A38FDD62330E}" presName="Name64" presStyleLbl="parChTrans1D2" presStyleIdx="0" presStyleCnt="7"/>
      <dgm:spPr/>
    </dgm:pt>
    <dgm:pt modelId="{979E22A7-8214-4FD9-A13D-1BD875C95F9B}" type="pres">
      <dgm:prSet presAssocID="{0D03AA06-91E8-49F5-AE4D-C33C0BBCA93B}" presName="hierRoot2" presStyleCnt="0">
        <dgm:presLayoutVars>
          <dgm:hierBranch val="init"/>
        </dgm:presLayoutVars>
      </dgm:prSet>
      <dgm:spPr/>
    </dgm:pt>
    <dgm:pt modelId="{6A9103A0-E6D5-424E-ACAD-1DAFBD295091}" type="pres">
      <dgm:prSet presAssocID="{0D03AA06-91E8-49F5-AE4D-C33C0BBCA93B}" presName="rootComposite" presStyleCnt="0"/>
      <dgm:spPr/>
    </dgm:pt>
    <dgm:pt modelId="{CE5BF987-AB48-4D47-BCC0-893C18E69EBE}" type="pres">
      <dgm:prSet presAssocID="{0D03AA06-91E8-49F5-AE4D-C33C0BBCA93B}" presName="rootText" presStyleLbl="node2" presStyleIdx="0" presStyleCnt="7">
        <dgm:presLayoutVars>
          <dgm:chPref val="3"/>
        </dgm:presLayoutVars>
      </dgm:prSet>
      <dgm:spPr/>
    </dgm:pt>
    <dgm:pt modelId="{570979A5-677F-43BE-92AD-FEDCE0F41F50}" type="pres">
      <dgm:prSet presAssocID="{0D03AA06-91E8-49F5-AE4D-C33C0BBCA93B}" presName="rootConnector" presStyleLbl="node2" presStyleIdx="0" presStyleCnt="7"/>
      <dgm:spPr/>
    </dgm:pt>
    <dgm:pt modelId="{5269747E-BCBF-48C4-B04C-77313A0F8536}" type="pres">
      <dgm:prSet presAssocID="{0D03AA06-91E8-49F5-AE4D-C33C0BBCA93B}" presName="hierChild4" presStyleCnt="0"/>
      <dgm:spPr/>
    </dgm:pt>
    <dgm:pt modelId="{CAD53217-BF3F-4425-BB00-BF413873DF87}" type="pres">
      <dgm:prSet presAssocID="{994FDE1A-4005-419E-8F13-C06085116F5E}" presName="Name64" presStyleLbl="parChTrans1D3" presStyleIdx="0" presStyleCnt="6"/>
      <dgm:spPr/>
    </dgm:pt>
    <dgm:pt modelId="{223F7E39-47EB-4CCB-8C75-4012053911CA}" type="pres">
      <dgm:prSet presAssocID="{789744DA-2D0A-407D-BCA1-B0D0FC0952E6}" presName="hierRoot2" presStyleCnt="0">
        <dgm:presLayoutVars>
          <dgm:hierBranch val="init"/>
        </dgm:presLayoutVars>
      </dgm:prSet>
      <dgm:spPr/>
    </dgm:pt>
    <dgm:pt modelId="{2AA2D0BD-A2A3-442D-A0FB-2F2DEEA16888}" type="pres">
      <dgm:prSet presAssocID="{789744DA-2D0A-407D-BCA1-B0D0FC0952E6}" presName="rootComposite" presStyleCnt="0"/>
      <dgm:spPr/>
    </dgm:pt>
    <dgm:pt modelId="{7ABB1FA2-C4EB-4249-B0B4-750816DD651E}" type="pres">
      <dgm:prSet presAssocID="{789744DA-2D0A-407D-BCA1-B0D0FC0952E6}" presName="rootText" presStyleLbl="node3" presStyleIdx="0" presStyleCnt="6">
        <dgm:presLayoutVars>
          <dgm:chPref val="3"/>
        </dgm:presLayoutVars>
      </dgm:prSet>
      <dgm:spPr/>
    </dgm:pt>
    <dgm:pt modelId="{B36BCA85-B56C-4C7B-8EC4-E4FA29252D1D}" type="pres">
      <dgm:prSet presAssocID="{789744DA-2D0A-407D-BCA1-B0D0FC0952E6}" presName="rootConnector" presStyleLbl="node3" presStyleIdx="0" presStyleCnt="6"/>
      <dgm:spPr/>
    </dgm:pt>
    <dgm:pt modelId="{6BA8F516-5AA2-4B4B-AB2F-0EAB3AC173E7}" type="pres">
      <dgm:prSet presAssocID="{789744DA-2D0A-407D-BCA1-B0D0FC0952E6}" presName="hierChild4" presStyleCnt="0"/>
      <dgm:spPr/>
    </dgm:pt>
    <dgm:pt modelId="{EC806CF1-DDEA-4D21-B3DC-906828379D95}" type="pres">
      <dgm:prSet presAssocID="{789744DA-2D0A-407D-BCA1-B0D0FC0952E6}" presName="hierChild5" presStyleCnt="0"/>
      <dgm:spPr/>
    </dgm:pt>
    <dgm:pt modelId="{CCA980B0-EFFC-4ACA-A09E-4138EF417544}" type="pres">
      <dgm:prSet presAssocID="{0D03AA06-91E8-49F5-AE4D-C33C0BBCA93B}" presName="hierChild5" presStyleCnt="0"/>
      <dgm:spPr/>
    </dgm:pt>
    <dgm:pt modelId="{4DC430C2-CED3-41E2-BE61-A778A1280C8C}" type="pres">
      <dgm:prSet presAssocID="{12DEF393-6B54-4DE8-AA3B-BDCDCBE100D5}" presName="Name64" presStyleLbl="parChTrans1D2" presStyleIdx="1" presStyleCnt="7"/>
      <dgm:spPr/>
    </dgm:pt>
    <dgm:pt modelId="{04ECE7EA-84B1-4931-8857-F4CF856E99F3}" type="pres">
      <dgm:prSet presAssocID="{5AC2D845-A5FA-4608-8209-DD8B2363F49C}" presName="hierRoot2" presStyleCnt="0">
        <dgm:presLayoutVars>
          <dgm:hierBranch val="init"/>
        </dgm:presLayoutVars>
      </dgm:prSet>
      <dgm:spPr/>
    </dgm:pt>
    <dgm:pt modelId="{37FD98F5-8564-4184-B068-5DC83CB557ED}" type="pres">
      <dgm:prSet presAssocID="{5AC2D845-A5FA-4608-8209-DD8B2363F49C}" presName="rootComposite" presStyleCnt="0"/>
      <dgm:spPr/>
    </dgm:pt>
    <dgm:pt modelId="{A64EF31F-A48B-4F8B-8728-AA496D9389EB}" type="pres">
      <dgm:prSet presAssocID="{5AC2D845-A5FA-4608-8209-DD8B2363F49C}" presName="rootText" presStyleLbl="node2" presStyleIdx="1" presStyleCnt="7">
        <dgm:presLayoutVars>
          <dgm:chPref val="3"/>
        </dgm:presLayoutVars>
      </dgm:prSet>
      <dgm:spPr/>
    </dgm:pt>
    <dgm:pt modelId="{BF5C2490-CD29-4831-9068-51FC97057A12}" type="pres">
      <dgm:prSet presAssocID="{5AC2D845-A5FA-4608-8209-DD8B2363F49C}" presName="rootConnector" presStyleLbl="node2" presStyleIdx="1" presStyleCnt="7"/>
      <dgm:spPr/>
    </dgm:pt>
    <dgm:pt modelId="{98C320C4-4AE4-49FE-BECF-D25DCB6E1AF1}" type="pres">
      <dgm:prSet presAssocID="{5AC2D845-A5FA-4608-8209-DD8B2363F49C}" presName="hierChild4" presStyleCnt="0"/>
      <dgm:spPr/>
    </dgm:pt>
    <dgm:pt modelId="{6B46349F-ABFA-4363-AEC5-350667C0788D}" type="pres">
      <dgm:prSet presAssocID="{C9AB4E6F-A4A9-45A8-BF52-A3FEDF66C81A}" presName="Name64" presStyleLbl="parChTrans1D3" presStyleIdx="1" presStyleCnt="6"/>
      <dgm:spPr/>
    </dgm:pt>
    <dgm:pt modelId="{B603DFBF-F405-4AD0-BA5D-3C1DB03E4BB1}" type="pres">
      <dgm:prSet presAssocID="{EC1FC71D-72AA-4C83-A5E7-096FEEAEFF1E}" presName="hierRoot2" presStyleCnt="0">
        <dgm:presLayoutVars>
          <dgm:hierBranch val="init"/>
        </dgm:presLayoutVars>
      </dgm:prSet>
      <dgm:spPr/>
    </dgm:pt>
    <dgm:pt modelId="{AA10DA7E-15A7-4E68-B151-E870405A83F2}" type="pres">
      <dgm:prSet presAssocID="{EC1FC71D-72AA-4C83-A5E7-096FEEAEFF1E}" presName="rootComposite" presStyleCnt="0"/>
      <dgm:spPr/>
    </dgm:pt>
    <dgm:pt modelId="{620EEF5C-022F-4234-AD76-342B8404A178}" type="pres">
      <dgm:prSet presAssocID="{EC1FC71D-72AA-4C83-A5E7-096FEEAEFF1E}" presName="rootText" presStyleLbl="node3" presStyleIdx="1" presStyleCnt="6">
        <dgm:presLayoutVars>
          <dgm:chPref val="3"/>
        </dgm:presLayoutVars>
      </dgm:prSet>
      <dgm:spPr/>
    </dgm:pt>
    <dgm:pt modelId="{E1F1BF7A-2E7C-4589-B64B-9887D9B13E27}" type="pres">
      <dgm:prSet presAssocID="{EC1FC71D-72AA-4C83-A5E7-096FEEAEFF1E}" presName="rootConnector" presStyleLbl="node3" presStyleIdx="1" presStyleCnt="6"/>
      <dgm:spPr/>
    </dgm:pt>
    <dgm:pt modelId="{EC84E1A5-DF47-4D46-A963-C368F8AEC961}" type="pres">
      <dgm:prSet presAssocID="{EC1FC71D-72AA-4C83-A5E7-096FEEAEFF1E}" presName="hierChild4" presStyleCnt="0"/>
      <dgm:spPr/>
    </dgm:pt>
    <dgm:pt modelId="{751BC10E-08C8-47D1-B716-A1CF52F08837}" type="pres">
      <dgm:prSet presAssocID="{EC1FC71D-72AA-4C83-A5E7-096FEEAEFF1E}" presName="hierChild5" presStyleCnt="0"/>
      <dgm:spPr/>
    </dgm:pt>
    <dgm:pt modelId="{760D5A16-58AB-4DB5-BB1B-C97F11A0F6A2}" type="pres">
      <dgm:prSet presAssocID="{5AC2D845-A5FA-4608-8209-DD8B2363F49C}" presName="hierChild5" presStyleCnt="0"/>
      <dgm:spPr/>
    </dgm:pt>
    <dgm:pt modelId="{63000A8A-0653-49A3-B95A-2B5C131BA754}" type="pres">
      <dgm:prSet presAssocID="{FC28436A-B1CF-4A54-A8E6-DA28CFB65856}" presName="Name64" presStyleLbl="parChTrans1D2" presStyleIdx="2" presStyleCnt="7"/>
      <dgm:spPr/>
    </dgm:pt>
    <dgm:pt modelId="{AE28F1DF-2B72-4B72-AEBF-3C03E5EBC1F6}" type="pres">
      <dgm:prSet presAssocID="{704BDA55-4C95-49E4-B7E9-5A067A8CA93F}" presName="hierRoot2" presStyleCnt="0">
        <dgm:presLayoutVars>
          <dgm:hierBranch val="init"/>
        </dgm:presLayoutVars>
      </dgm:prSet>
      <dgm:spPr/>
    </dgm:pt>
    <dgm:pt modelId="{0A6DA782-ED9B-4CF8-B55F-07E8876810CB}" type="pres">
      <dgm:prSet presAssocID="{704BDA55-4C95-49E4-B7E9-5A067A8CA93F}" presName="rootComposite" presStyleCnt="0"/>
      <dgm:spPr/>
    </dgm:pt>
    <dgm:pt modelId="{A16643BA-8F7D-4D6A-9646-78CB6E744061}" type="pres">
      <dgm:prSet presAssocID="{704BDA55-4C95-49E4-B7E9-5A067A8CA93F}" presName="rootText" presStyleLbl="node2" presStyleIdx="2" presStyleCnt="7">
        <dgm:presLayoutVars>
          <dgm:chPref val="3"/>
        </dgm:presLayoutVars>
      </dgm:prSet>
      <dgm:spPr/>
    </dgm:pt>
    <dgm:pt modelId="{EB87AFDA-AA8F-41F1-8FFB-9666B749FB4F}" type="pres">
      <dgm:prSet presAssocID="{704BDA55-4C95-49E4-B7E9-5A067A8CA93F}" presName="rootConnector" presStyleLbl="node2" presStyleIdx="2" presStyleCnt="7"/>
      <dgm:spPr/>
    </dgm:pt>
    <dgm:pt modelId="{144C99BA-382B-459E-8627-3B3323595166}" type="pres">
      <dgm:prSet presAssocID="{704BDA55-4C95-49E4-B7E9-5A067A8CA93F}" presName="hierChild4" presStyleCnt="0"/>
      <dgm:spPr/>
    </dgm:pt>
    <dgm:pt modelId="{D151460C-2880-47CF-B426-787BB1446C0A}" type="pres">
      <dgm:prSet presAssocID="{C66830C9-7ED1-4F45-BBF9-6C667BE4275C}" presName="Name64" presStyleLbl="parChTrans1D3" presStyleIdx="2" presStyleCnt="6"/>
      <dgm:spPr/>
    </dgm:pt>
    <dgm:pt modelId="{107C7216-3863-4A16-98AA-C116BEDD369F}" type="pres">
      <dgm:prSet presAssocID="{C438EE13-A0B6-49E8-AAB2-19A77116D45B}" presName="hierRoot2" presStyleCnt="0">
        <dgm:presLayoutVars>
          <dgm:hierBranch val="init"/>
        </dgm:presLayoutVars>
      </dgm:prSet>
      <dgm:spPr/>
    </dgm:pt>
    <dgm:pt modelId="{9F198D67-93C9-4258-97DE-AF22F60E8E4E}" type="pres">
      <dgm:prSet presAssocID="{C438EE13-A0B6-49E8-AAB2-19A77116D45B}" presName="rootComposite" presStyleCnt="0"/>
      <dgm:spPr/>
    </dgm:pt>
    <dgm:pt modelId="{F2F627D3-DC25-49FB-A092-051CD35913E1}" type="pres">
      <dgm:prSet presAssocID="{C438EE13-A0B6-49E8-AAB2-19A77116D45B}" presName="rootText" presStyleLbl="node3" presStyleIdx="2" presStyleCnt="6">
        <dgm:presLayoutVars>
          <dgm:chPref val="3"/>
        </dgm:presLayoutVars>
      </dgm:prSet>
      <dgm:spPr/>
    </dgm:pt>
    <dgm:pt modelId="{F3A96022-227B-48BC-B1D3-61B70B42EAB9}" type="pres">
      <dgm:prSet presAssocID="{C438EE13-A0B6-49E8-AAB2-19A77116D45B}" presName="rootConnector" presStyleLbl="node3" presStyleIdx="2" presStyleCnt="6"/>
      <dgm:spPr/>
    </dgm:pt>
    <dgm:pt modelId="{D59E35B3-144B-44E6-8DD2-1D28C1682CE2}" type="pres">
      <dgm:prSet presAssocID="{C438EE13-A0B6-49E8-AAB2-19A77116D45B}" presName="hierChild4" presStyleCnt="0"/>
      <dgm:spPr/>
    </dgm:pt>
    <dgm:pt modelId="{AB61B9DA-516A-4F00-BF9D-0A75CD880C77}" type="pres">
      <dgm:prSet presAssocID="{C438EE13-A0B6-49E8-AAB2-19A77116D45B}" presName="hierChild5" presStyleCnt="0"/>
      <dgm:spPr/>
    </dgm:pt>
    <dgm:pt modelId="{934E7D7C-6F29-4CCF-A213-C48518E97DA9}" type="pres">
      <dgm:prSet presAssocID="{704BDA55-4C95-49E4-B7E9-5A067A8CA93F}" presName="hierChild5" presStyleCnt="0"/>
      <dgm:spPr/>
    </dgm:pt>
    <dgm:pt modelId="{9B3B7BD0-BFA0-4770-95EC-30D34D6FF718}" type="pres">
      <dgm:prSet presAssocID="{7597754E-4698-4F4B-BB2A-9ACD6C0EC167}" presName="Name64" presStyleLbl="parChTrans1D2" presStyleIdx="3" presStyleCnt="7"/>
      <dgm:spPr/>
    </dgm:pt>
    <dgm:pt modelId="{237E64B5-9401-4673-AD90-C719FCE3ED90}" type="pres">
      <dgm:prSet presAssocID="{1760D032-6939-47BE-ADB4-0F3DB5237CA2}" presName="hierRoot2" presStyleCnt="0">
        <dgm:presLayoutVars>
          <dgm:hierBranch val="init"/>
        </dgm:presLayoutVars>
      </dgm:prSet>
      <dgm:spPr/>
    </dgm:pt>
    <dgm:pt modelId="{47A1CD0A-976F-4BCA-9003-C3F710B300C8}" type="pres">
      <dgm:prSet presAssocID="{1760D032-6939-47BE-ADB4-0F3DB5237CA2}" presName="rootComposite" presStyleCnt="0"/>
      <dgm:spPr/>
    </dgm:pt>
    <dgm:pt modelId="{4B9B8575-00E6-4A4C-B01A-014496554B1E}" type="pres">
      <dgm:prSet presAssocID="{1760D032-6939-47BE-ADB4-0F3DB5237CA2}" presName="rootText" presStyleLbl="node2" presStyleIdx="3" presStyleCnt="7">
        <dgm:presLayoutVars>
          <dgm:chPref val="3"/>
        </dgm:presLayoutVars>
      </dgm:prSet>
      <dgm:spPr/>
    </dgm:pt>
    <dgm:pt modelId="{A38EF684-3C4F-4D7D-87C3-7E3D3EA89D11}" type="pres">
      <dgm:prSet presAssocID="{1760D032-6939-47BE-ADB4-0F3DB5237CA2}" presName="rootConnector" presStyleLbl="node2" presStyleIdx="3" presStyleCnt="7"/>
      <dgm:spPr/>
    </dgm:pt>
    <dgm:pt modelId="{D6D077E5-5747-42E7-A710-5AB8B36DC3F9}" type="pres">
      <dgm:prSet presAssocID="{1760D032-6939-47BE-ADB4-0F3DB5237CA2}" presName="hierChild4" presStyleCnt="0"/>
      <dgm:spPr/>
    </dgm:pt>
    <dgm:pt modelId="{7B53A6CB-CEB2-4B6C-AEC4-07012B5E9A07}" type="pres">
      <dgm:prSet presAssocID="{C7EF4B71-67E8-4204-A962-6B3F855696AF}" presName="Name64" presStyleLbl="parChTrans1D3" presStyleIdx="3" presStyleCnt="6"/>
      <dgm:spPr/>
    </dgm:pt>
    <dgm:pt modelId="{23D0CABB-E54B-4622-9F05-D44ADC2E32D0}" type="pres">
      <dgm:prSet presAssocID="{FBFECCBB-48F4-48C1-9AFC-89FF0B7D13A8}" presName="hierRoot2" presStyleCnt="0">
        <dgm:presLayoutVars>
          <dgm:hierBranch val="init"/>
        </dgm:presLayoutVars>
      </dgm:prSet>
      <dgm:spPr/>
    </dgm:pt>
    <dgm:pt modelId="{2D6D7D05-3A50-403E-B24F-583E2A762B12}" type="pres">
      <dgm:prSet presAssocID="{FBFECCBB-48F4-48C1-9AFC-89FF0B7D13A8}" presName="rootComposite" presStyleCnt="0"/>
      <dgm:spPr/>
    </dgm:pt>
    <dgm:pt modelId="{A0526C36-D392-4569-8A50-A425EF9F7231}" type="pres">
      <dgm:prSet presAssocID="{FBFECCBB-48F4-48C1-9AFC-89FF0B7D13A8}" presName="rootText" presStyleLbl="node3" presStyleIdx="3" presStyleCnt="6">
        <dgm:presLayoutVars>
          <dgm:chPref val="3"/>
        </dgm:presLayoutVars>
      </dgm:prSet>
      <dgm:spPr/>
    </dgm:pt>
    <dgm:pt modelId="{7524FEA7-DB61-4261-8501-B896B03935F4}" type="pres">
      <dgm:prSet presAssocID="{FBFECCBB-48F4-48C1-9AFC-89FF0B7D13A8}" presName="rootConnector" presStyleLbl="node3" presStyleIdx="3" presStyleCnt="6"/>
      <dgm:spPr/>
    </dgm:pt>
    <dgm:pt modelId="{6FFCE072-8867-484C-8C89-B1B15D8E87C2}" type="pres">
      <dgm:prSet presAssocID="{FBFECCBB-48F4-48C1-9AFC-89FF0B7D13A8}" presName="hierChild4" presStyleCnt="0"/>
      <dgm:spPr/>
    </dgm:pt>
    <dgm:pt modelId="{F7526A4A-DF7C-4CFD-9820-02F3D47C216A}" type="pres">
      <dgm:prSet presAssocID="{FBFECCBB-48F4-48C1-9AFC-89FF0B7D13A8}" presName="hierChild5" presStyleCnt="0"/>
      <dgm:spPr/>
    </dgm:pt>
    <dgm:pt modelId="{BCA54D72-1146-4D8D-B406-38817F422483}" type="pres">
      <dgm:prSet presAssocID="{1760D032-6939-47BE-ADB4-0F3DB5237CA2}" presName="hierChild5" presStyleCnt="0"/>
      <dgm:spPr/>
    </dgm:pt>
    <dgm:pt modelId="{88901C61-CC14-4AE2-9439-685379CEC2DF}" type="pres">
      <dgm:prSet presAssocID="{D874CB87-B3CD-407A-BFBB-D1BE081715F7}" presName="Name64" presStyleLbl="parChTrans1D2" presStyleIdx="4" presStyleCnt="7"/>
      <dgm:spPr/>
    </dgm:pt>
    <dgm:pt modelId="{1D526AD0-49BE-4ECD-9929-D30C2C9C41B7}" type="pres">
      <dgm:prSet presAssocID="{D99114CC-64A8-47A3-A0E2-0E2F39C04BC5}" presName="hierRoot2" presStyleCnt="0">
        <dgm:presLayoutVars>
          <dgm:hierBranch val="init"/>
        </dgm:presLayoutVars>
      </dgm:prSet>
      <dgm:spPr/>
    </dgm:pt>
    <dgm:pt modelId="{D3FA7C1F-E91D-48E5-866F-21753BAE6EE7}" type="pres">
      <dgm:prSet presAssocID="{D99114CC-64A8-47A3-A0E2-0E2F39C04BC5}" presName="rootComposite" presStyleCnt="0"/>
      <dgm:spPr/>
    </dgm:pt>
    <dgm:pt modelId="{562074F2-86EE-42D8-9FD9-16E95CA1C2F9}" type="pres">
      <dgm:prSet presAssocID="{D99114CC-64A8-47A3-A0E2-0E2F39C04BC5}" presName="rootText" presStyleLbl="node2" presStyleIdx="4" presStyleCnt="7">
        <dgm:presLayoutVars>
          <dgm:chPref val="3"/>
        </dgm:presLayoutVars>
      </dgm:prSet>
      <dgm:spPr/>
    </dgm:pt>
    <dgm:pt modelId="{E5DE2FCE-C2DA-45F3-902C-73004E650E4C}" type="pres">
      <dgm:prSet presAssocID="{D99114CC-64A8-47A3-A0E2-0E2F39C04BC5}" presName="rootConnector" presStyleLbl="node2" presStyleIdx="4" presStyleCnt="7"/>
      <dgm:spPr/>
    </dgm:pt>
    <dgm:pt modelId="{EC220C45-5153-4673-B63D-B8D0C6CAF0A8}" type="pres">
      <dgm:prSet presAssocID="{D99114CC-64A8-47A3-A0E2-0E2F39C04BC5}" presName="hierChild4" presStyleCnt="0"/>
      <dgm:spPr/>
    </dgm:pt>
    <dgm:pt modelId="{B5E7842D-425C-46D5-9245-FB20C325A8E0}" type="pres">
      <dgm:prSet presAssocID="{D803C752-2DF2-48A5-B277-BEB6C002AA54}" presName="Name64" presStyleLbl="parChTrans1D3" presStyleIdx="4" presStyleCnt="6"/>
      <dgm:spPr/>
    </dgm:pt>
    <dgm:pt modelId="{57F6EDDB-290A-43C8-868A-5FE39F4AA0E7}" type="pres">
      <dgm:prSet presAssocID="{2155B228-CCEC-494A-97DD-1DDA5C18A7F0}" presName="hierRoot2" presStyleCnt="0">
        <dgm:presLayoutVars>
          <dgm:hierBranch val="init"/>
        </dgm:presLayoutVars>
      </dgm:prSet>
      <dgm:spPr/>
    </dgm:pt>
    <dgm:pt modelId="{D5F4207D-5F94-4EAB-8E6F-DF51955634B3}" type="pres">
      <dgm:prSet presAssocID="{2155B228-CCEC-494A-97DD-1DDA5C18A7F0}" presName="rootComposite" presStyleCnt="0"/>
      <dgm:spPr/>
    </dgm:pt>
    <dgm:pt modelId="{69D16C6E-9491-4DD2-B143-97933118B6D4}" type="pres">
      <dgm:prSet presAssocID="{2155B228-CCEC-494A-97DD-1DDA5C18A7F0}" presName="rootText" presStyleLbl="node3" presStyleIdx="4" presStyleCnt="6">
        <dgm:presLayoutVars>
          <dgm:chPref val="3"/>
        </dgm:presLayoutVars>
      </dgm:prSet>
      <dgm:spPr/>
    </dgm:pt>
    <dgm:pt modelId="{450D55B0-B83B-4CB6-AFD7-B40FFFAB677C}" type="pres">
      <dgm:prSet presAssocID="{2155B228-CCEC-494A-97DD-1DDA5C18A7F0}" presName="rootConnector" presStyleLbl="node3" presStyleIdx="4" presStyleCnt="6"/>
      <dgm:spPr/>
    </dgm:pt>
    <dgm:pt modelId="{F66480CA-7381-4E71-AEAA-F6FDC06DAA9A}" type="pres">
      <dgm:prSet presAssocID="{2155B228-CCEC-494A-97DD-1DDA5C18A7F0}" presName="hierChild4" presStyleCnt="0"/>
      <dgm:spPr/>
    </dgm:pt>
    <dgm:pt modelId="{1AFE7C79-FA57-41FF-B681-BF09C7B93261}" type="pres">
      <dgm:prSet presAssocID="{2155B228-CCEC-494A-97DD-1DDA5C18A7F0}" presName="hierChild5" presStyleCnt="0"/>
      <dgm:spPr/>
    </dgm:pt>
    <dgm:pt modelId="{6A1E23E2-6224-4991-97F3-2E57C7E55644}" type="pres">
      <dgm:prSet presAssocID="{D99114CC-64A8-47A3-A0E2-0E2F39C04BC5}" presName="hierChild5" presStyleCnt="0"/>
      <dgm:spPr/>
    </dgm:pt>
    <dgm:pt modelId="{246EAFCF-C604-4FE7-B5F5-D4D036CA9145}" type="pres">
      <dgm:prSet presAssocID="{EAA15DD7-4A57-49C9-A848-69D2E4140425}" presName="Name64" presStyleLbl="parChTrans1D2" presStyleIdx="5" presStyleCnt="7"/>
      <dgm:spPr/>
    </dgm:pt>
    <dgm:pt modelId="{F9750D6A-406B-461D-9830-B784BF3EC799}" type="pres">
      <dgm:prSet presAssocID="{3BEDBF68-A656-4AB9-9155-ABC5DC1B7453}" presName="hierRoot2" presStyleCnt="0">
        <dgm:presLayoutVars>
          <dgm:hierBranch val="init"/>
        </dgm:presLayoutVars>
      </dgm:prSet>
      <dgm:spPr/>
    </dgm:pt>
    <dgm:pt modelId="{B4C76799-B1B9-4936-8F9C-4112036D8E71}" type="pres">
      <dgm:prSet presAssocID="{3BEDBF68-A656-4AB9-9155-ABC5DC1B7453}" presName="rootComposite" presStyleCnt="0"/>
      <dgm:spPr/>
    </dgm:pt>
    <dgm:pt modelId="{62676D92-E272-4972-8EBD-3AB4959A5CB7}" type="pres">
      <dgm:prSet presAssocID="{3BEDBF68-A656-4AB9-9155-ABC5DC1B7453}" presName="rootText" presStyleLbl="node2" presStyleIdx="5" presStyleCnt="7">
        <dgm:presLayoutVars>
          <dgm:chPref val="3"/>
        </dgm:presLayoutVars>
      </dgm:prSet>
      <dgm:spPr/>
    </dgm:pt>
    <dgm:pt modelId="{7A52A232-A509-4C2A-AE20-C9C802F0D5A3}" type="pres">
      <dgm:prSet presAssocID="{3BEDBF68-A656-4AB9-9155-ABC5DC1B7453}" presName="rootConnector" presStyleLbl="node2" presStyleIdx="5" presStyleCnt="7"/>
      <dgm:spPr/>
    </dgm:pt>
    <dgm:pt modelId="{2566B3A6-C9B8-4D7A-B572-C0B2275395BF}" type="pres">
      <dgm:prSet presAssocID="{3BEDBF68-A656-4AB9-9155-ABC5DC1B7453}" presName="hierChild4" presStyleCnt="0"/>
      <dgm:spPr/>
    </dgm:pt>
    <dgm:pt modelId="{75005A1A-DCD9-4E57-A522-A72E2EA9AC77}" type="pres">
      <dgm:prSet presAssocID="{DF439BD6-AEAB-4270-89B5-5DFAFA17C5D8}" presName="Name64" presStyleLbl="parChTrans1D3" presStyleIdx="5" presStyleCnt="6"/>
      <dgm:spPr/>
    </dgm:pt>
    <dgm:pt modelId="{13DC2449-6DF1-4BDF-9EF6-A0666E5884FB}" type="pres">
      <dgm:prSet presAssocID="{FA6C2437-7504-4C74-9B91-305FBF26316F}" presName="hierRoot2" presStyleCnt="0">
        <dgm:presLayoutVars>
          <dgm:hierBranch val="init"/>
        </dgm:presLayoutVars>
      </dgm:prSet>
      <dgm:spPr/>
    </dgm:pt>
    <dgm:pt modelId="{BB3F4B3C-4CE3-4EC5-8D26-4585382E7C17}" type="pres">
      <dgm:prSet presAssocID="{FA6C2437-7504-4C74-9B91-305FBF26316F}" presName="rootComposite" presStyleCnt="0"/>
      <dgm:spPr/>
    </dgm:pt>
    <dgm:pt modelId="{48C8D08F-2B11-4C33-A6E3-747AAB5F8701}" type="pres">
      <dgm:prSet presAssocID="{FA6C2437-7504-4C74-9B91-305FBF26316F}" presName="rootText" presStyleLbl="node3" presStyleIdx="5" presStyleCnt="6">
        <dgm:presLayoutVars>
          <dgm:chPref val="3"/>
        </dgm:presLayoutVars>
      </dgm:prSet>
      <dgm:spPr/>
    </dgm:pt>
    <dgm:pt modelId="{D063BA85-698A-4271-A496-E18A66D5DD3E}" type="pres">
      <dgm:prSet presAssocID="{FA6C2437-7504-4C74-9B91-305FBF26316F}" presName="rootConnector" presStyleLbl="node3" presStyleIdx="5" presStyleCnt="6"/>
      <dgm:spPr/>
    </dgm:pt>
    <dgm:pt modelId="{DBF745F9-1A2A-4A7C-B0FD-7EBEB86CFEBF}" type="pres">
      <dgm:prSet presAssocID="{FA6C2437-7504-4C74-9B91-305FBF26316F}" presName="hierChild4" presStyleCnt="0"/>
      <dgm:spPr/>
    </dgm:pt>
    <dgm:pt modelId="{D661E44D-67E5-4FFD-AA5B-9C14041A37D6}" type="pres">
      <dgm:prSet presAssocID="{FA6C2437-7504-4C74-9B91-305FBF26316F}" presName="hierChild5" presStyleCnt="0"/>
      <dgm:spPr/>
    </dgm:pt>
    <dgm:pt modelId="{81A87985-05E6-4AAF-9230-43862717B597}" type="pres">
      <dgm:prSet presAssocID="{3BEDBF68-A656-4AB9-9155-ABC5DC1B7453}" presName="hierChild5" presStyleCnt="0"/>
      <dgm:spPr/>
    </dgm:pt>
    <dgm:pt modelId="{E96735D9-2FB7-469D-9558-B034B40A1181}" type="pres">
      <dgm:prSet presAssocID="{E4729B5B-7C82-4F94-8E1E-F5BE346A3C6E}" presName="Name64" presStyleLbl="parChTrans1D2" presStyleIdx="6" presStyleCnt="7"/>
      <dgm:spPr/>
    </dgm:pt>
    <dgm:pt modelId="{A757F0A1-576A-479E-9A9D-C527B87141F1}" type="pres">
      <dgm:prSet presAssocID="{C44FC9C6-60BE-4C2E-BC53-059183CFD6B5}" presName="hierRoot2" presStyleCnt="0">
        <dgm:presLayoutVars>
          <dgm:hierBranch val="init"/>
        </dgm:presLayoutVars>
      </dgm:prSet>
      <dgm:spPr/>
    </dgm:pt>
    <dgm:pt modelId="{DE652FE4-029E-42E2-95AB-AAA3508702AD}" type="pres">
      <dgm:prSet presAssocID="{C44FC9C6-60BE-4C2E-BC53-059183CFD6B5}" presName="rootComposite" presStyleCnt="0"/>
      <dgm:spPr/>
    </dgm:pt>
    <dgm:pt modelId="{2601DCC9-B019-4EE0-BFF9-E0F16B3546D0}" type="pres">
      <dgm:prSet presAssocID="{C44FC9C6-60BE-4C2E-BC53-059183CFD6B5}" presName="rootText" presStyleLbl="node2" presStyleIdx="6" presStyleCnt="7">
        <dgm:presLayoutVars>
          <dgm:chPref val="3"/>
        </dgm:presLayoutVars>
      </dgm:prSet>
      <dgm:spPr/>
    </dgm:pt>
    <dgm:pt modelId="{CFD4879F-8221-48E6-A468-4AFEA618E138}" type="pres">
      <dgm:prSet presAssocID="{C44FC9C6-60BE-4C2E-BC53-059183CFD6B5}" presName="rootConnector" presStyleLbl="node2" presStyleIdx="6" presStyleCnt="7"/>
      <dgm:spPr/>
    </dgm:pt>
    <dgm:pt modelId="{3DE85AD2-0B31-4CE7-9397-80594112C578}" type="pres">
      <dgm:prSet presAssocID="{C44FC9C6-60BE-4C2E-BC53-059183CFD6B5}" presName="hierChild4" presStyleCnt="0"/>
      <dgm:spPr/>
    </dgm:pt>
    <dgm:pt modelId="{0F0B0C73-2E6E-4784-B7B4-289E0D07F8AF}" type="pres">
      <dgm:prSet presAssocID="{C44FC9C6-60BE-4C2E-BC53-059183CFD6B5}" presName="hierChild5" presStyleCnt="0"/>
      <dgm:spPr/>
    </dgm:pt>
    <dgm:pt modelId="{AA6F35C5-5938-4997-8B87-56E5A45BE443}" type="pres">
      <dgm:prSet presAssocID="{08BAC775-1B4B-4560-8DFC-39C079EAA9EA}" presName="hierChild3" presStyleCnt="0"/>
      <dgm:spPr/>
    </dgm:pt>
  </dgm:ptLst>
  <dgm:cxnLst>
    <dgm:cxn modelId="{2BCDA502-6922-4360-AC4F-BE775DC2DFB5}" type="presOf" srcId="{C44FC9C6-60BE-4C2E-BC53-059183CFD6B5}" destId="{2601DCC9-B019-4EE0-BFF9-E0F16B3546D0}" srcOrd="0" destOrd="0" presId="urn:microsoft.com/office/officeart/2009/3/layout/HorizontalOrganizationChart"/>
    <dgm:cxn modelId="{B4C0CA03-49D5-4587-AE8F-8B964F9FD4F5}" type="presOf" srcId="{FA6C2437-7504-4C74-9B91-305FBF26316F}" destId="{48C8D08F-2B11-4C33-A6E3-747AAB5F8701}" srcOrd="0" destOrd="0" presId="urn:microsoft.com/office/officeart/2009/3/layout/HorizontalOrganizationChart"/>
    <dgm:cxn modelId="{172DBD0F-9F17-4B99-8A96-06A42B5A22D5}" type="presOf" srcId="{C9AB4E6F-A4A9-45A8-BF52-A3FEDF66C81A}" destId="{6B46349F-ABFA-4363-AEC5-350667C0788D}" srcOrd="0" destOrd="0" presId="urn:microsoft.com/office/officeart/2009/3/layout/HorizontalOrganizationChart"/>
    <dgm:cxn modelId="{0928D013-2855-4D00-BABA-89D55114E20F}" type="presOf" srcId="{2155B228-CCEC-494A-97DD-1DDA5C18A7F0}" destId="{69D16C6E-9491-4DD2-B143-97933118B6D4}" srcOrd="0" destOrd="0" presId="urn:microsoft.com/office/officeart/2009/3/layout/HorizontalOrganizationChart"/>
    <dgm:cxn modelId="{5D45F520-AB57-421E-9682-D3708041DDA7}" srcId="{D99114CC-64A8-47A3-A0E2-0E2F39C04BC5}" destId="{2155B228-CCEC-494A-97DD-1DDA5C18A7F0}" srcOrd="0" destOrd="0" parTransId="{D803C752-2DF2-48A5-B277-BEB6C002AA54}" sibTransId="{5E12696A-06FC-4FFF-9C62-12DF714C4B7D}"/>
    <dgm:cxn modelId="{EB563829-18A5-4B89-9E90-1AB98D0211CF}" type="presOf" srcId="{DF439BD6-AEAB-4270-89B5-5DFAFA17C5D8}" destId="{75005A1A-DCD9-4E57-A522-A72E2EA9AC77}" srcOrd="0" destOrd="0" presId="urn:microsoft.com/office/officeart/2009/3/layout/HorizontalOrganizationChart"/>
    <dgm:cxn modelId="{492A4C31-34B4-4A01-A4F3-7D944A4BCFAF}" type="presOf" srcId="{EC1FC71D-72AA-4C83-A5E7-096FEEAEFF1E}" destId="{E1F1BF7A-2E7C-4589-B64B-9887D9B13E27}" srcOrd="1" destOrd="0" presId="urn:microsoft.com/office/officeart/2009/3/layout/HorizontalOrganizationChart"/>
    <dgm:cxn modelId="{C4EA9831-536F-4813-8FCF-5CB498E47E3A}" srcId="{704BDA55-4C95-49E4-B7E9-5A067A8CA93F}" destId="{C438EE13-A0B6-49E8-AAB2-19A77116D45B}" srcOrd="0" destOrd="0" parTransId="{C66830C9-7ED1-4F45-BBF9-6C667BE4275C}" sibTransId="{0B51A716-2165-42CD-9BE4-4C2F27B23005}"/>
    <dgm:cxn modelId="{8CED3F3E-348F-46BD-AEC2-7F9AD3A6692C}" srcId="{08BAC775-1B4B-4560-8DFC-39C079EAA9EA}" destId="{704BDA55-4C95-49E4-B7E9-5A067A8CA93F}" srcOrd="2" destOrd="0" parTransId="{FC28436A-B1CF-4A54-A8E6-DA28CFB65856}" sibTransId="{26DAF38F-D7DD-4B2A-AEED-5422FC3DD758}"/>
    <dgm:cxn modelId="{0A8EC162-3DC3-480D-9E83-0D865EBCBB88}" type="presOf" srcId="{0D03AA06-91E8-49F5-AE4D-C33C0BBCA93B}" destId="{570979A5-677F-43BE-92AD-FEDCE0F41F50}" srcOrd="1" destOrd="0" presId="urn:microsoft.com/office/officeart/2009/3/layout/HorizontalOrganizationChart"/>
    <dgm:cxn modelId="{B959A165-68E3-4E2F-B0EF-4520BFA9EF4C}" type="presOf" srcId="{7597754E-4698-4F4B-BB2A-9ACD6C0EC167}" destId="{9B3B7BD0-BFA0-4770-95EC-30D34D6FF718}" srcOrd="0" destOrd="0" presId="urn:microsoft.com/office/officeart/2009/3/layout/HorizontalOrganizationChart"/>
    <dgm:cxn modelId="{A58CFB68-8E92-4713-9F9E-81B8327B2B81}" type="presOf" srcId="{3BEDBF68-A656-4AB9-9155-ABC5DC1B7453}" destId="{7A52A232-A509-4C2A-AE20-C9C802F0D5A3}" srcOrd="1" destOrd="0" presId="urn:microsoft.com/office/officeart/2009/3/layout/HorizontalOrganizationChart"/>
    <dgm:cxn modelId="{707D2D49-61C6-498C-B268-8ECED9667A8A}" type="presOf" srcId="{704BDA55-4C95-49E4-B7E9-5A067A8CA93F}" destId="{EB87AFDA-AA8F-41F1-8FFB-9666B749FB4F}" srcOrd="1" destOrd="0" presId="urn:microsoft.com/office/officeart/2009/3/layout/HorizontalOrganizationChart"/>
    <dgm:cxn modelId="{A3FFF74C-5BD6-46B1-BFF1-64655CD9D152}" type="presOf" srcId="{C44FC9C6-60BE-4C2E-BC53-059183CFD6B5}" destId="{CFD4879F-8221-48E6-A468-4AFEA618E138}" srcOrd="1" destOrd="0" presId="urn:microsoft.com/office/officeart/2009/3/layout/HorizontalOrganizationChart"/>
    <dgm:cxn modelId="{73129470-994D-4B7F-AA0A-7D172208FEB2}" srcId="{1760D032-6939-47BE-ADB4-0F3DB5237CA2}" destId="{FBFECCBB-48F4-48C1-9AFC-89FF0B7D13A8}" srcOrd="0" destOrd="0" parTransId="{C7EF4B71-67E8-4204-A962-6B3F855696AF}" sibTransId="{B322C91C-FE19-4F3B-A003-BD63B878524B}"/>
    <dgm:cxn modelId="{B3BDD073-2E4C-47D7-9040-84F1E2E54014}" type="presOf" srcId="{E4729B5B-7C82-4F94-8E1E-F5BE346A3C6E}" destId="{E96735D9-2FB7-469D-9558-B034B40A1181}" srcOrd="0" destOrd="0" presId="urn:microsoft.com/office/officeart/2009/3/layout/HorizontalOrganizationChart"/>
    <dgm:cxn modelId="{09079454-7105-44E5-83AF-446BB6EF8DEE}" type="presOf" srcId="{5AC2D845-A5FA-4608-8209-DD8B2363F49C}" destId="{A64EF31F-A48B-4F8B-8728-AA496D9389EB}" srcOrd="0" destOrd="0" presId="urn:microsoft.com/office/officeart/2009/3/layout/HorizontalOrganizationChart"/>
    <dgm:cxn modelId="{512AAF75-BE52-4935-9930-B22B76135EA9}" srcId="{08BAC775-1B4B-4560-8DFC-39C079EAA9EA}" destId="{0D03AA06-91E8-49F5-AE4D-C33C0BBCA93B}" srcOrd="0" destOrd="0" parTransId="{E546A64A-7AC8-473A-BBB8-A38FDD62330E}" sibTransId="{0239E1B3-6DB2-4FDC-943A-D4061B8C9A17}"/>
    <dgm:cxn modelId="{F8A4C855-C733-4C3B-95B4-11EFB8907E74}" type="presOf" srcId="{D99114CC-64A8-47A3-A0E2-0E2F39C04BC5}" destId="{562074F2-86EE-42D8-9FD9-16E95CA1C2F9}" srcOrd="0" destOrd="0" presId="urn:microsoft.com/office/officeart/2009/3/layout/HorizontalOrganizationChart"/>
    <dgm:cxn modelId="{A814F975-FF37-4A66-A478-71EDC5BB6F3E}" type="presOf" srcId="{E546A64A-7AC8-473A-BBB8-A38FDD62330E}" destId="{499D894C-B0F7-47B2-A8D5-BE77D81E50EF}" srcOrd="0" destOrd="0" presId="urn:microsoft.com/office/officeart/2009/3/layout/HorizontalOrganizationChart"/>
    <dgm:cxn modelId="{48DF7956-B2DD-4720-9A9A-881942120344}" type="presOf" srcId="{3BEDBF68-A656-4AB9-9155-ABC5DC1B7453}" destId="{62676D92-E272-4972-8EBD-3AB4959A5CB7}" srcOrd="0" destOrd="0" presId="urn:microsoft.com/office/officeart/2009/3/layout/HorizontalOrganizationChart"/>
    <dgm:cxn modelId="{348AD077-9768-49A3-B504-6C0C63AEF6C6}" type="presOf" srcId="{D99114CC-64A8-47A3-A0E2-0E2F39C04BC5}" destId="{E5DE2FCE-C2DA-45F3-902C-73004E650E4C}" srcOrd="1" destOrd="0" presId="urn:microsoft.com/office/officeart/2009/3/layout/HorizontalOrganizationChart"/>
    <dgm:cxn modelId="{D06DEC58-C01E-4CFD-B6E5-126CE56E6C6D}" type="presOf" srcId="{D803C752-2DF2-48A5-B277-BEB6C002AA54}" destId="{B5E7842D-425C-46D5-9245-FB20C325A8E0}" srcOrd="0" destOrd="0" presId="urn:microsoft.com/office/officeart/2009/3/layout/HorizontalOrganizationChart"/>
    <dgm:cxn modelId="{57D6C87A-0BE4-40A6-B43E-588901F8F170}" type="presOf" srcId="{FBFECCBB-48F4-48C1-9AFC-89FF0B7D13A8}" destId="{7524FEA7-DB61-4261-8501-B896B03935F4}" srcOrd="1" destOrd="0" presId="urn:microsoft.com/office/officeart/2009/3/layout/HorizontalOrganizationChart"/>
    <dgm:cxn modelId="{E5DDE17B-9D24-4FF7-8738-B557EE4F0C0D}" type="presOf" srcId="{C438EE13-A0B6-49E8-AAB2-19A77116D45B}" destId="{F2F627D3-DC25-49FB-A092-051CD35913E1}" srcOrd="0" destOrd="0" presId="urn:microsoft.com/office/officeart/2009/3/layout/HorizontalOrganizationChart"/>
    <dgm:cxn modelId="{FE31DE7E-AF4F-4BA5-A465-F5B262DF41DB}" type="presOf" srcId="{FA6C2437-7504-4C74-9B91-305FBF26316F}" destId="{D063BA85-698A-4271-A496-E18A66D5DD3E}" srcOrd="1" destOrd="0" presId="urn:microsoft.com/office/officeart/2009/3/layout/HorizontalOrganizationChart"/>
    <dgm:cxn modelId="{90E5C680-79E8-4B1D-9C4C-6459F9B50452}" type="presOf" srcId="{12DEF393-6B54-4DE8-AA3B-BDCDCBE100D5}" destId="{4DC430C2-CED3-41E2-BE61-A778A1280C8C}" srcOrd="0" destOrd="0" presId="urn:microsoft.com/office/officeart/2009/3/layout/HorizontalOrganizationChart"/>
    <dgm:cxn modelId="{F38E2D82-50DD-48F9-9D19-B0E5E836D3AA}" type="presOf" srcId="{C7EF4B71-67E8-4204-A962-6B3F855696AF}" destId="{7B53A6CB-CEB2-4B6C-AEC4-07012B5E9A07}" srcOrd="0" destOrd="0" presId="urn:microsoft.com/office/officeart/2009/3/layout/HorizontalOrganizationChart"/>
    <dgm:cxn modelId="{DA8E9885-D77B-4FD3-9543-F01ABCA05B48}" srcId="{0D03AA06-91E8-49F5-AE4D-C33C0BBCA93B}" destId="{789744DA-2D0A-407D-BCA1-B0D0FC0952E6}" srcOrd="0" destOrd="0" parTransId="{994FDE1A-4005-419E-8F13-C06085116F5E}" sibTransId="{DCC33288-1A9F-43B8-A955-CC583EFDF951}"/>
    <dgm:cxn modelId="{A0BA6498-C6F5-4223-AB3E-D4D30B917F3C}" type="presOf" srcId="{1760D032-6939-47BE-ADB4-0F3DB5237CA2}" destId="{4B9B8575-00E6-4A4C-B01A-014496554B1E}" srcOrd="0" destOrd="0" presId="urn:microsoft.com/office/officeart/2009/3/layout/HorizontalOrganizationChart"/>
    <dgm:cxn modelId="{5D3CE898-F345-4290-AF88-8B86328F0106}" srcId="{5AC2D845-A5FA-4608-8209-DD8B2363F49C}" destId="{EC1FC71D-72AA-4C83-A5E7-096FEEAEFF1E}" srcOrd="0" destOrd="0" parTransId="{C9AB4E6F-A4A9-45A8-BF52-A3FEDF66C81A}" sibTransId="{B2097C4F-22B4-4F03-B491-E35228590B3B}"/>
    <dgm:cxn modelId="{DC40299C-FB75-47FA-BF39-7BCA17C21795}" type="presOf" srcId="{2155B228-CCEC-494A-97DD-1DDA5C18A7F0}" destId="{450D55B0-B83B-4CB6-AFD7-B40FFFAB677C}" srcOrd="1" destOrd="0" presId="urn:microsoft.com/office/officeart/2009/3/layout/HorizontalOrganizationChart"/>
    <dgm:cxn modelId="{C6D2F0A6-092A-40AE-8D92-4A36D5FD8E00}" type="presOf" srcId="{08BAC775-1B4B-4560-8DFC-39C079EAA9EA}" destId="{DE5CE119-3C0D-4520-97D0-393DD62ED58C}" srcOrd="1" destOrd="0" presId="urn:microsoft.com/office/officeart/2009/3/layout/HorizontalOrganizationChart"/>
    <dgm:cxn modelId="{A2FB4EAB-6CDE-4823-A32B-AF0EF69FC7B5}" srcId="{08BAC775-1B4B-4560-8DFC-39C079EAA9EA}" destId="{1760D032-6939-47BE-ADB4-0F3DB5237CA2}" srcOrd="3" destOrd="0" parTransId="{7597754E-4698-4F4B-BB2A-9ACD6C0EC167}" sibTransId="{4C1D5F3E-B026-454D-9447-D4AE2E9B4783}"/>
    <dgm:cxn modelId="{6F5282B4-5C79-418C-B54C-950EA7C6E297}" srcId="{08BAC775-1B4B-4560-8DFC-39C079EAA9EA}" destId="{C44FC9C6-60BE-4C2E-BC53-059183CFD6B5}" srcOrd="6" destOrd="0" parTransId="{E4729B5B-7C82-4F94-8E1E-F5BE346A3C6E}" sibTransId="{046BBE81-BC58-40BC-882F-E71F30B045A0}"/>
    <dgm:cxn modelId="{83CD91BC-DC31-472B-B26D-EEEB72996AB7}" type="presOf" srcId="{789744DA-2D0A-407D-BCA1-B0D0FC0952E6}" destId="{B36BCA85-B56C-4C7B-8EC4-E4FA29252D1D}" srcOrd="1" destOrd="0" presId="urn:microsoft.com/office/officeart/2009/3/layout/HorizontalOrganizationChart"/>
    <dgm:cxn modelId="{92325ABE-D98B-4580-9165-19AA152FA138}" type="presOf" srcId="{5AC2D845-A5FA-4608-8209-DD8B2363F49C}" destId="{BF5C2490-CD29-4831-9068-51FC97057A12}" srcOrd="1" destOrd="0" presId="urn:microsoft.com/office/officeart/2009/3/layout/HorizontalOrganizationChart"/>
    <dgm:cxn modelId="{8F9EDABE-AE2F-486F-AD6E-D5E0ECD59CFA}" type="presOf" srcId="{789744DA-2D0A-407D-BCA1-B0D0FC0952E6}" destId="{7ABB1FA2-C4EB-4249-B0B4-750816DD651E}" srcOrd="0" destOrd="0" presId="urn:microsoft.com/office/officeart/2009/3/layout/HorizontalOrganizationChart"/>
    <dgm:cxn modelId="{362EA6C0-AAE9-4D0D-94D8-928A9ACFC36D}" type="presOf" srcId="{FBFECCBB-48F4-48C1-9AFC-89FF0B7D13A8}" destId="{A0526C36-D392-4569-8A50-A425EF9F7231}" srcOrd="0" destOrd="0" presId="urn:microsoft.com/office/officeart/2009/3/layout/HorizontalOrganizationChart"/>
    <dgm:cxn modelId="{5DB8F6C1-CE3F-4458-B460-E62D1A368D0B}" type="presOf" srcId="{FC28436A-B1CF-4A54-A8E6-DA28CFB65856}" destId="{63000A8A-0653-49A3-B95A-2B5C131BA754}" srcOrd="0" destOrd="0" presId="urn:microsoft.com/office/officeart/2009/3/layout/HorizontalOrganizationChart"/>
    <dgm:cxn modelId="{95483FD2-820B-46D5-A749-B661AF3441D7}" type="presOf" srcId="{704BDA55-4C95-49E4-B7E9-5A067A8CA93F}" destId="{A16643BA-8F7D-4D6A-9646-78CB6E744061}" srcOrd="0" destOrd="0" presId="urn:microsoft.com/office/officeart/2009/3/layout/HorizontalOrganizationChart"/>
    <dgm:cxn modelId="{44426FD6-3F5E-4E04-91D1-DCC6380BA9D5}" type="presOf" srcId="{EC1FC71D-72AA-4C83-A5E7-096FEEAEFF1E}" destId="{620EEF5C-022F-4234-AD76-342B8404A178}" srcOrd="0" destOrd="0" presId="urn:microsoft.com/office/officeart/2009/3/layout/HorizontalOrganizationChart"/>
    <dgm:cxn modelId="{76FCF4D7-CE9D-41FD-85A5-539320A04238}" type="presOf" srcId="{ADD9270C-499D-4865-B757-F482EC8B2251}" destId="{22CEE0D9-B54B-4665-B3FD-52FAA0ED7653}" srcOrd="0" destOrd="0" presId="urn:microsoft.com/office/officeart/2009/3/layout/HorizontalOrganizationChart"/>
    <dgm:cxn modelId="{C0112ADC-C2A4-44BD-8B9E-6267F894FAE7}" type="presOf" srcId="{EAA15DD7-4A57-49C9-A848-69D2E4140425}" destId="{246EAFCF-C604-4FE7-B5F5-D4D036CA9145}" srcOrd="0" destOrd="0" presId="urn:microsoft.com/office/officeart/2009/3/layout/HorizontalOrganizationChart"/>
    <dgm:cxn modelId="{C13A2BDC-D2DA-479A-9B2A-68A84389D830}" srcId="{08BAC775-1B4B-4560-8DFC-39C079EAA9EA}" destId="{3BEDBF68-A656-4AB9-9155-ABC5DC1B7453}" srcOrd="5" destOrd="0" parTransId="{EAA15DD7-4A57-49C9-A848-69D2E4140425}" sibTransId="{32D1209F-097E-406C-B532-CABAA6D7580B}"/>
    <dgm:cxn modelId="{91EFA4DD-D48C-4BA0-8452-DB10BF9C3B4E}" srcId="{08BAC775-1B4B-4560-8DFC-39C079EAA9EA}" destId="{5AC2D845-A5FA-4608-8209-DD8B2363F49C}" srcOrd="1" destOrd="0" parTransId="{12DEF393-6B54-4DE8-AA3B-BDCDCBE100D5}" sibTransId="{8C2B9D62-DC32-4D81-AA25-44FCCE2326B3}"/>
    <dgm:cxn modelId="{43A649DF-D15F-40D0-8D13-975B43722440}" srcId="{3BEDBF68-A656-4AB9-9155-ABC5DC1B7453}" destId="{FA6C2437-7504-4C74-9B91-305FBF26316F}" srcOrd="0" destOrd="0" parTransId="{DF439BD6-AEAB-4270-89B5-5DFAFA17C5D8}" sibTransId="{2C092C3D-E75D-4DBA-AD91-7BAE5FFA0CC6}"/>
    <dgm:cxn modelId="{5BAC93DF-52CC-4D77-B1C7-87BC3BA11468}" type="presOf" srcId="{994FDE1A-4005-419E-8F13-C06085116F5E}" destId="{CAD53217-BF3F-4425-BB00-BF413873DF87}" srcOrd="0" destOrd="0" presId="urn:microsoft.com/office/officeart/2009/3/layout/HorizontalOrganizationChart"/>
    <dgm:cxn modelId="{8367CCE0-C571-4B22-928F-FA00B4FC79B2}" srcId="{08BAC775-1B4B-4560-8DFC-39C079EAA9EA}" destId="{D99114CC-64A8-47A3-A0E2-0E2F39C04BC5}" srcOrd="4" destOrd="0" parTransId="{D874CB87-B3CD-407A-BFBB-D1BE081715F7}" sibTransId="{5F217832-2C9A-4606-8B73-BDEDF04D5549}"/>
    <dgm:cxn modelId="{E30752E1-1BC8-4843-9245-E3F1D42AB060}" type="presOf" srcId="{08BAC775-1B4B-4560-8DFC-39C079EAA9EA}" destId="{65B6CDF2-D3B8-41FE-A2AC-9764DEAC9384}" srcOrd="0" destOrd="0" presId="urn:microsoft.com/office/officeart/2009/3/layout/HorizontalOrganizationChart"/>
    <dgm:cxn modelId="{C9918EE1-498A-4F9E-942E-582BB04B6E29}" type="presOf" srcId="{C66830C9-7ED1-4F45-BBF9-6C667BE4275C}" destId="{D151460C-2880-47CF-B426-787BB1446C0A}" srcOrd="0" destOrd="0" presId="urn:microsoft.com/office/officeart/2009/3/layout/HorizontalOrganizationChart"/>
    <dgm:cxn modelId="{424B45E5-869E-47A3-914F-3CE05A54A0C1}" srcId="{ADD9270C-499D-4865-B757-F482EC8B2251}" destId="{08BAC775-1B4B-4560-8DFC-39C079EAA9EA}" srcOrd="0" destOrd="0" parTransId="{F2669A54-2C79-436E-8C68-D9C76577AF6A}" sibTransId="{60A00DD8-2504-4D80-B905-2C7E131F6A37}"/>
    <dgm:cxn modelId="{FB6912F1-BC03-4231-A02F-A55DC4EDD6C2}" type="presOf" srcId="{1760D032-6939-47BE-ADB4-0F3DB5237CA2}" destId="{A38EF684-3C4F-4D7D-87C3-7E3D3EA89D11}" srcOrd="1" destOrd="0" presId="urn:microsoft.com/office/officeart/2009/3/layout/HorizontalOrganizationChart"/>
    <dgm:cxn modelId="{8F546EF3-01A3-4C68-9C0C-31ED0F173D22}" type="presOf" srcId="{D874CB87-B3CD-407A-BFBB-D1BE081715F7}" destId="{88901C61-CC14-4AE2-9439-685379CEC2DF}" srcOrd="0" destOrd="0" presId="urn:microsoft.com/office/officeart/2009/3/layout/HorizontalOrganizationChart"/>
    <dgm:cxn modelId="{6F5D0AFC-1EE8-4A71-9DE9-20B6E4FBE3B6}" type="presOf" srcId="{0D03AA06-91E8-49F5-AE4D-C33C0BBCA93B}" destId="{CE5BF987-AB48-4D47-BCC0-893C18E69EBE}" srcOrd="0" destOrd="0" presId="urn:microsoft.com/office/officeart/2009/3/layout/HorizontalOrganizationChart"/>
    <dgm:cxn modelId="{A22843FC-3A4B-48EC-B1C5-D28A7840663E}" type="presOf" srcId="{C438EE13-A0B6-49E8-AAB2-19A77116D45B}" destId="{F3A96022-227B-48BC-B1D3-61B70B42EAB9}" srcOrd="1" destOrd="0" presId="urn:microsoft.com/office/officeart/2009/3/layout/HorizontalOrganizationChart"/>
    <dgm:cxn modelId="{17BF5B04-8DD2-4E35-BC52-6C6816587D3F}" type="presParOf" srcId="{22CEE0D9-B54B-4665-B3FD-52FAA0ED7653}" destId="{EFBE7CA5-689F-4EF2-8C67-9F08C1E533C1}" srcOrd="0" destOrd="0" presId="urn:microsoft.com/office/officeart/2009/3/layout/HorizontalOrganizationChart"/>
    <dgm:cxn modelId="{4EF14270-A2D9-4F9E-B343-3DDE8D3B83E3}" type="presParOf" srcId="{EFBE7CA5-689F-4EF2-8C67-9F08C1E533C1}" destId="{1AAAA0F6-8568-4E23-A8F5-9F25EA4CF166}" srcOrd="0" destOrd="0" presId="urn:microsoft.com/office/officeart/2009/3/layout/HorizontalOrganizationChart"/>
    <dgm:cxn modelId="{879BF76D-AF9A-4EA5-9557-D2A7EE02CDCB}" type="presParOf" srcId="{1AAAA0F6-8568-4E23-A8F5-9F25EA4CF166}" destId="{65B6CDF2-D3B8-41FE-A2AC-9764DEAC9384}" srcOrd="0" destOrd="0" presId="urn:microsoft.com/office/officeart/2009/3/layout/HorizontalOrganizationChart"/>
    <dgm:cxn modelId="{24A09181-F5AA-4781-9B52-FF9E18E2A540}" type="presParOf" srcId="{1AAAA0F6-8568-4E23-A8F5-9F25EA4CF166}" destId="{DE5CE119-3C0D-4520-97D0-393DD62ED58C}" srcOrd="1" destOrd="0" presId="urn:microsoft.com/office/officeart/2009/3/layout/HorizontalOrganizationChart"/>
    <dgm:cxn modelId="{8E2CE92B-A15F-49F8-BE47-60B1E501C929}" type="presParOf" srcId="{EFBE7CA5-689F-4EF2-8C67-9F08C1E533C1}" destId="{332B1550-CC3B-455C-86DE-4F0FB570CC4B}" srcOrd="1" destOrd="0" presId="urn:microsoft.com/office/officeart/2009/3/layout/HorizontalOrganizationChart"/>
    <dgm:cxn modelId="{6D47F5FE-302F-4216-84A7-F3A34006E9CC}" type="presParOf" srcId="{332B1550-CC3B-455C-86DE-4F0FB570CC4B}" destId="{499D894C-B0F7-47B2-A8D5-BE77D81E50EF}" srcOrd="0" destOrd="0" presId="urn:microsoft.com/office/officeart/2009/3/layout/HorizontalOrganizationChart"/>
    <dgm:cxn modelId="{1C18C332-5CA8-4071-B271-26DD649CF2A5}" type="presParOf" srcId="{332B1550-CC3B-455C-86DE-4F0FB570CC4B}" destId="{979E22A7-8214-4FD9-A13D-1BD875C95F9B}" srcOrd="1" destOrd="0" presId="urn:microsoft.com/office/officeart/2009/3/layout/HorizontalOrganizationChart"/>
    <dgm:cxn modelId="{24735052-E105-4B67-BEBA-87D37E3E0F22}" type="presParOf" srcId="{979E22A7-8214-4FD9-A13D-1BD875C95F9B}" destId="{6A9103A0-E6D5-424E-ACAD-1DAFBD295091}" srcOrd="0" destOrd="0" presId="urn:microsoft.com/office/officeart/2009/3/layout/HorizontalOrganizationChart"/>
    <dgm:cxn modelId="{6A9F837B-529B-4379-A0F7-54BFEAC77FBB}" type="presParOf" srcId="{6A9103A0-E6D5-424E-ACAD-1DAFBD295091}" destId="{CE5BF987-AB48-4D47-BCC0-893C18E69EBE}" srcOrd="0" destOrd="0" presId="urn:microsoft.com/office/officeart/2009/3/layout/HorizontalOrganizationChart"/>
    <dgm:cxn modelId="{3419D81B-76ED-471B-936E-E99EF55C5EF8}" type="presParOf" srcId="{6A9103A0-E6D5-424E-ACAD-1DAFBD295091}" destId="{570979A5-677F-43BE-92AD-FEDCE0F41F50}" srcOrd="1" destOrd="0" presId="urn:microsoft.com/office/officeart/2009/3/layout/HorizontalOrganizationChart"/>
    <dgm:cxn modelId="{27DE3886-23A5-4B05-B309-3C1DBC22F58B}" type="presParOf" srcId="{979E22A7-8214-4FD9-A13D-1BD875C95F9B}" destId="{5269747E-BCBF-48C4-B04C-77313A0F8536}" srcOrd="1" destOrd="0" presId="urn:microsoft.com/office/officeart/2009/3/layout/HorizontalOrganizationChart"/>
    <dgm:cxn modelId="{255E62E5-7B43-4E38-BC2E-BF213B0D9021}" type="presParOf" srcId="{5269747E-BCBF-48C4-B04C-77313A0F8536}" destId="{CAD53217-BF3F-4425-BB00-BF413873DF87}" srcOrd="0" destOrd="0" presId="urn:microsoft.com/office/officeart/2009/3/layout/HorizontalOrganizationChart"/>
    <dgm:cxn modelId="{E4611241-900E-4A21-A35E-4DD4CE192B5F}" type="presParOf" srcId="{5269747E-BCBF-48C4-B04C-77313A0F8536}" destId="{223F7E39-47EB-4CCB-8C75-4012053911CA}" srcOrd="1" destOrd="0" presId="urn:microsoft.com/office/officeart/2009/3/layout/HorizontalOrganizationChart"/>
    <dgm:cxn modelId="{006ABC88-C55C-4800-964F-666B099F3214}" type="presParOf" srcId="{223F7E39-47EB-4CCB-8C75-4012053911CA}" destId="{2AA2D0BD-A2A3-442D-A0FB-2F2DEEA16888}" srcOrd="0" destOrd="0" presId="urn:microsoft.com/office/officeart/2009/3/layout/HorizontalOrganizationChart"/>
    <dgm:cxn modelId="{C1F0A373-B013-400C-B5EE-0B80E7C3ED40}" type="presParOf" srcId="{2AA2D0BD-A2A3-442D-A0FB-2F2DEEA16888}" destId="{7ABB1FA2-C4EB-4249-B0B4-750816DD651E}" srcOrd="0" destOrd="0" presId="urn:microsoft.com/office/officeart/2009/3/layout/HorizontalOrganizationChart"/>
    <dgm:cxn modelId="{49356049-8F09-47E4-A6AC-72AE434C8400}" type="presParOf" srcId="{2AA2D0BD-A2A3-442D-A0FB-2F2DEEA16888}" destId="{B36BCA85-B56C-4C7B-8EC4-E4FA29252D1D}" srcOrd="1" destOrd="0" presId="urn:microsoft.com/office/officeart/2009/3/layout/HorizontalOrganizationChart"/>
    <dgm:cxn modelId="{A38CFE83-73DF-423B-BBC6-C0FF3B83F6D5}" type="presParOf" srcId="{223F7E39-47EB-4CCB-8C75-4012053911CA}" destId="{6BA8F516-5AA2-4B4B-AB2F-0EAB3AC173E7}" srcOrd="1" destOrd="0" presId="urn:microsoft.com/office/officeart/2009/3/layout/HorizontalOrganizationChart"/>
    <dgm:cxn modelId="{C638959A-F226-49CD-A071-34DD664747F3}" type="presParOf" srcId="{223F7E39-47EB-4CCB-8C75-4012053911CA}" destId="{EC806CF1-DDEA-4D21-B3DC-906828379D95}" srcOrd="2" destOrd="0" presId="urn:microsoft.com/office/officeart/2009/3/layout/HorizontalOrganizationChart"/>
    <dgm:cxn modelId="{7F499415-12D1-4FFC-8D9C-980559B0B245}" type="presParOf" srcId="{979E22A7-8214-4FD9-A13D-1BD875C95F9B}" destId="{CCA980B0-EFFC-4ACA-A09E-4138EF417544}" srcOrd="2" destOrd="0" presId="urn:microsoft.com/office/officeart/2009/3/layout/HorizontalOrganizationChart"/>
    <dgm:cxn modelId="{0CF77763-0818-4F1B-8518-87C24397C210}" type="presParOf" srcId="{332B1550-CC3B-455C-86DE-4F0FB570CC4B}" destId="{4DC430C2-CED3-41E2-BE61-A778A1280C8C}" srcOrd="2" destOrd="0" presId="urn:microsoft.com/office/officeart/2009/3/layout/HorizontalOrganizationChart"/>
    <dgm:cxn modelId="{42405056-34FB-41F0-9864-3D3C3FFFA240}" type="presParOf" srcId="{332B1550-CC3B-455C-86DE-4F0FB570CC4B}" destId="{04ECE7EA-84B1-4931-8857-F4CF856E99F3}" srcOrd="3" destOrd="0" presId="urn:microsoft.com/office/officeart/2009/3/layout/HorizontalOrganizationChart"/>
    <dgm:cxn modelId="{A8932031-17BC-44F7-8322-3E02948436F2}" type="presParOf" srcId="{04ECE7EA-84B1-4931-8857-F4CF856E99F3}" destId="{37FD98F5-8564-4184-B068-5DC83CB557ED}" srcOrd="0" destOrd="0" presId="urn:microsoft.com/office/officeart/2009/3/layout/HorizontalOrganizationChart"/>
    <dgm:cxn modelId="{84628EFD-39D9-4822-826D-DD61D1853D71}" type="presParOf" srcId="{37FD98F5-8564-4184-B068-5DC83CB557ED}" destId="{A64EF31F-A48B-4F8B-8728-AA496D9389EB}" srcOrd="0" destOrd="0" presId="urn:microsoft.com/office/officeart/2009/3/layout/HorizontalOrganizationChart"/>
    <dgm:cxn modelId="{2614D76E-1699-49EF-9ADF-C5445AB18BB7}" type="presParOf" srcId="{37FD98F5-8564-4184-B068-5DC83CB557ED}" destId="{BF5C2490-CD29-4831-9068-51FC97057A12}" srcOrd="1" destOrd="0" presId="urn:microsoft.com/office/officeart/2009/3/layout/HorizontalOrganizationChart"/>
    <dgm:cxn modelId="{78BFB84B-25E2-4642-9D97-F4932579329A}" type="presParOf" srcId="{04ECE7EA-84B1-4931-8857-F4CF856E99F3}" destId="{98C320C4-4AE4-49FE-BECF-D25DCB6E1AF1}" srcOrd="1" destOrd="0" presId="urn:microsoft.com/office/officeart/2009/3/layout/HorizontalOrganizationChart"/>
    <dgm:cxn modelId="{D62BC046-F823-48CB-A4B9-A415AA35E1D0}" type="presParOf" srcId="{98C320C4-4AE4-49FE-BECF-D25DCB6E1AF1}" destId="{6B46349F-ABFA-4363-AEC5-350667C0788D}" srcOrd="0" destOrd="0" presId="urn:microsoft.com/office/officeart/2009/3/layout/HorizontalOrganizationChart"/>
    <dgm:cxn modelId="{DA5B1854-A0E5-409C-8063-A9188156AE6F}" type="presParOf" srcId="{98C320C4-4AE4-49FE-BECF-D25DCB6E1AF1}" destId="{B603DFBF-F405-4AD0-BA5D-3C1DB03E4BB1}" srcOrd="1" destOrd="0" presId="urn:microsoft.com/office/officeart/2009/3/layout/HorizontalOrganizationChart"/>
    <dgm:cxn modelId="{2B8178EC-FFCD-4A02-BCFD-4C520317A9E6}" type="presParOf" srcId="{B603DFBF-F405-4AD0-BA5D-3C1DB03E4BB1}" destId="{AA10DA7E-15A7-4E68-B151-E870405A83F2}" srcOrd="0" destOrd="0" presId="urn:microsoft.com/office/officeart/2009/3/layout/HorizontalOrganizationChart"/>
    <dgm:cxn modelId="{FD357B72-8C4D-4ECF-BAA0-26C67DF91544}" type="presParOf" srcId="{AA10DA7E-15A7-4E68-B151-E870405A83F2}" destId="{620EEF5C-022F-4234-AD76-342B8404A178}" srcOrd="0" destOrd="0" presId="urn:microsoft.com/office/officeart/2009/3/layout/HorizontalOrganizationChart"/>
    <dgm:cxn modelId="{035D1D51-B3F1-42DD-9A77-9FF0DBB776F6}" type="presParOf" srcId="{AA10DA7E-15A7-4E68-B151-E870405A83F2}" destId="{E1F1BF7A-2E7C-4589-B64B-9887D9B13E27}" srcOrd="1" destOrd="0" presId="urn:microsoft.com/office/officeart/2009/3/layout/HorizontalOrganizationChart"/>
    <dgm:cxn modelId="{F3A2DF60-F2B4-4A18-9932-627C0723E0C9}" type="presParOf" srcId="{B603DFBF-F405-4AD0-BA5D-3C1DB03E4BB1}" destId="{EC84E1A5-DF47-4D46-A963-C368F8AEC961}" srcOrd="1" destOrd="0" presId="urn:microsoft.com/office/officeart/2009/3/layout/HorizontalOrganizationChart"/>
    <dgm:cxn modelId="{70FCFDF8-59FE-437D-B644-A61B7CA1B851}" type="presParOf" srcId="{B603DFBF-F405-4AD0-BA5D-3C1DB03E4BB1}" destId="{751BC10E-08C8-47D1-B716-A1CF52F08837}" srcOrd="2" destOrd="0" presId="urn:microsoft.com/office/officeart/2009/3/layout/HorizontalOrganizationChart"/>
    <dgm:cxn modelId="{474F237F-F7B2-4723-B01B-C1C78000D25E}" type="presParOf" srcId="{04ECE7EA-84B1-4931-8857-F4CF856E99F3}" destId="{760D5A16-58AB-4DB5-BB1B-C97F11A0F6A2}" srcOrd="2" destOrd="0" presId="urn:microsoft.com/office/officeart/2009/3/layout/HorizontalOrganizationChart"/>
    <dgm:cxn modelId="{72174F7F-E841-4871-8110-5CDB6EC60B36}" type="presParOf" srcId="{332B1550-CC3B-455C-86DE-4F0FB570CC4B}" destId="{63000A8A-0653-49A3-B95A-2B5C131BA754}" srcOrd="4" destOrd="0" presId="urn:microsoft.com/office/officeart/2009/3/layout/HorizontalOrganizationChart"/>
    <dgm:cxn modelId="{42060244-A2B4-4188-BAD1-923926A6B03E}" type="presParOf" srcId="{332B1550-CC3B-455C-86DE-4F0FB570CC4B}" destId="{AE28F1DF-2B72-4B72-AEBF-3C03E5EBC1F6}" srcOrd="5" destOrd="0" presId="urn:microsoft.com/office/officeart/2009/3/layout/HorizontalOrganizationChart"/>
    <dgm:cxn modelId="{F3DAA398-01BB-4F71-86C7-9CBCB2A2859C}" type="presParOf" srcId="{AE28F1DF-2B72-4B72-AEBF-3C03E5EBC1F6}" destId="{0A6DA782-ED9B-4CF8-B55F-07E8876810CB}" srcOrd="0" destOrd="0" presId="urn:microsoft.com/office/officeart/2009/3/layout/HorizontalOrganizationChart"/>
    <dgm:cxn modelId="{934BDB92-4CBD-400C-87F7-21B2162922D8}" type="presParOf" srcId="{0A6DA782-ED9B-4CF8-B55F-07E8876810CB}" destId="{A16643BA-8F7D-4D6A-9646-78CB6E744061}" srcOrd="0" destOrd="0" presId="urn:microsoft.com/office/officeart/2009/3/layout/HorizontalOrganizationChart"/>
    <dgm:cxn modelId="{A3E30396-3AD0-4F60-877D-FD5311A6C026}" type="presParOf" srcId="{0A6DA782-ED9B-4CF8-B55F-07E8876810CB}" destId="{EB87AFDA-AA8F-41F1-8FFB-9666B749FB4F}" srcOrd="1" destOrd="0" presId="urn:microsoft.com/office/officeart/2009/3/layout/HorizontalOrganizationChart"/>
    <dgm:cxn modelId="{067C2082-9C49-4B17-BAE7-34D99561B89C}" type="presParOf" srcId="{AE28F1DF-2B72-4B72-AEBF-3C03E5EBC1F6}" destId="{144C99BA-382B-459E-8627-3B3323595166}" srcOrd="1" destOrd="0" presId="urn:microsoft.com/office/officeart/2009/3/layout/HorizontalOrganizationChart"/>
    <dgm:cxn modelId="{8EFCC781-2821-4972-B4E4-35D472174FE7}" type="presParOf" srcId="{144C99BA-382B-459E-8627-3B3323595166}" destId="{D151460C-2880-47CF-B426-787BB1446C0A}" srcOrd="0" destOrd="0" presId="urn:microsoft.com/office/officeart/2009/3/layout/HorizontalOrganizationChart"/>
    <dgm:cxn modelId="{9310D51B-B3E5-4854-92B4-409FF5BF81FE}" type="presParOf" srcId="{144C99BA-382B-459E-8627-3B3323595166}" destId="{107C7216-3863-4A16-98AA-C116BEDD369F}" srcOrd="1" destOrd="0" presId="urn:microsoft.com/office/officeart/2009/3/layout/HorizontalOrganizationChart"/>
    <dgm:cxn modelId="{24DD2ABE-0FF5-45B0-BBC0-77A424667E38}" type="presParOf" srcId="{107C7216-3863-4A16-98AA-C116BEDD369F}" destId="{9F198D67-93C9-4258-97DE-AF22F60E8E4E}" srcOrd="0" destOrd="0" presId="urn:microsoft.com/office/officeart/2009/3/layout/HorizontalOrganizationChart"/>
    <dgm:cxn modelId="{E920202D-F39C-493B-AE31-296343EB4455}" type="presParOf" srcId="{9F198D67-93C9-4258-97DE-AF22F60E8E4E}" destId="{F2F627D3-DC25-49FB-A092-051CD35913E1}" srcOrd="0" destOrd="0" presId="urn:microsoft.com/office/officeart/2009/3/layout/HorizontalOrganizationChart"/>
    <dgm:cxn modelId="{0266282E-838A-4943-B8B5-C6623AAF0653}" type="presParOf" srcId="{9F198D67-93C9-4258-97DE-AF22F60E8E4E}" destId="{F3A96022-227B-48BC-B1D3-61B70B42EAB9}" srcOrd="1" destOrd="0" presId="urn:microsoft.com/office/officeart/2009/3/layout/HorizontalOrganizationChart"/>
    <dgm:cxn modelId="{2990D23D-F8BD-4A33-9ED6-D5B43E0F6900}" type="presParOf" srcId="{107C7216-3863-4A16-98AA-C116BEDD369F}" destId="{D59E35B3-144B-44E6-8DD2-1D28C1682CE2}" srcOrd="1" destOrd="0" presId="urn:microsoft.com/office/officeart/2009/3/layout/HorizontalOrganizationChart"/>
    <dgm:cxn modelId="{53325C02-1FC7-441A-B773-3C4253F22029}" type="presParOf" srcId="{107C7216-3863-4A16-98AA-C116BEDD369F}" destId="{AB61B9DA-516A-4F00-BF9D-0A75CD880C77}" srcOrd="2" destOrd="0" presId="urn:microsoft.com/office/officeart/2009/3/layout/HorizontalOrganizationChart"/>
    <dgm:cxn modelId="{CD81224E-A1C8-47E4-B041-CAB6DAF830D9}" type="presParOf" srcId="{AE28F1DF-2B72-4B72-AEBF-3C03E5EBC1F6}" destId="{934E7D7C-6F29-4CCF-A213-C48518E97DA9}" srcOrd="2" destOrd="0" presId="urn:microsoft.com/office/officeart/2009/3/layout/HorizontalOrganizationChart"/>
    <dgm:cxn modelId="{52123EC2-34EF-4124-85AF-5A9C1618815F}" type="presParOf" srcId="{332B1550-CC3B-455C-86DE-4F0FB570CC4B}" destId="{9B3B7BD0-BFA0-4770-95EC-30D34D6FF718}" srcOrd="6" destOrd="0" presId="urn:microsoft.com/office/officeart/2009/3/layout/HorizontalOrganizationChart"/>
    <dgm:cxn modelId="{ABBA2647-D6BF-4198-9D36-19F664EA5FFC}" type="presParOf" srcId="{332B1550-CC3B-455C-86DE-4F0FB570CC4B}" destId="{237E64B5-9401-4673-AD90-C719FCE3ED90}" srcOrd="7" destOrd="0" presId="urn:microsoft.com/office/officeart/2009/3/layout/HorizontalOrganizationChart"/>
    <dgm:cxn modelId="{A5F056D8-C1BF-468A-8961-3D564B9E82A3}" type="presParOf" srcId="{237E64B5-9401-4673-AD90-C719FCE3ED90}" destId="{47A1CD0A-976F-4BCA-9003-C3F710B300C8}" srcOrd="0" destOrd="0" presId="urn:microsoft.com/office/officeart/2009/3/layout/HorizontalOrganizationChart"/>
    <dgm:cxn modelId="{3DEC031A-273D-49B2-9036-7E13BD7A45CE}" type="presParOf" srcId="{47A1CD0A-976F-4BCA-9003-C3F710B300C8}" destId="{4B9B8575-00E6-4A4C-B01A-014496554B1E}" srcOrd="0" destOrd="0" presId="urn:microsoft.com/office/officeart/2009/3/layout/HorizontalOrganizationChart"/>
    <dgm:cxn modelId="{703E72AF-9498-4E22-AFCD-B327D14A394B}" type="presParOf" srcId="{47A1CD0A-976F-4BCA-9003-C3F710B300C8}" destId="{A38EF684-3C4F-4D7D-87C3-7E3D3EA89D11}" srcOrd="1" destOrd="0" presId="urn:microsoft.com/office/officeart/2009/3/layout/HorizontalOrganizationChart"/>
    <dgm:cxn modelId="{88D6AEB9-D534-4740-806B-5104C1F3B80C}" type="presParOf" srcId="{237E64B5-9401-4673-AD90-C719FCE3ED90}" destId="{D6D077E5-5747-42E7-A710-5AB8B36DC3F9}" srcOrd="1" destOrd="0" presId="urn:microsoft.com/office/officeart/2009/3/layout/HorizontalOrganizationChart"/>
    <dgm:cxn modelId="{647BFD22-1016-4455-A7CF-FCEE8812F089}" type="presParOf" srcId="{D6D077E5-5747-42E7-A710-5AB8B36DC3F9}" destId="{7B53A6CB-CEB2-4B6C-AEC4-07012B5E9A07}" srcOrd="0" destOrd="0" presId="urn:microsoft.com/office/officeart/2009/3/layout/HorizontalOrganizationChart"/>
    <dgm:cxn modelId="{16A84A59-1BCF-429C-BA85-CF18570F871B}" type="presParOf" srcId="{D6D077E5-5747-42E7-A710-5AB8B36DC3F9}" destId="{23D0CABB-E54B-4622-9F05-D44ADC2E32D0}" srcOrd="1" destOrd="0" presId="urn:microsoft.com/office/officeart/2009/3/layout/HorizontalOrganizationChart"/>
    <dgm:cxn modelId="{E4E73656-3E6C-4FF0-B215-30C0D237A4D2}" type="presParOf" srcId="{23D0CABB-E54B-4622-9F05-D44ADC2E32D0}" destId="{2D6D7D05-3A50-403E-B24F-583E2A762B12}" srcOrd="0" destOrd="0" presId="urn:microsoft.com/office/officeart/2009/3/layout/HorizontalOrganizationChart"/>
    <dgm:cxn modelId="{E5BCD235-B1F5-4F95-9A09-E594ECC93EA7}" type="presParOf" srcId="{2D6D7D05-3A50-403E-B24F-583E2A762B12}" destId="{A0526C36-D392-4569-8A50-A425EF9F7231}" srcOrd="0" destOrd="0" presId="urn:microsoft.com/office/officeart/2009/3/layout/HorizontalOrganizationChart"/>
    <dgm:cxn modelId="{6B23747B-7BF1-4958-8EA2-029BC292FB59}" type="presParOf" srcId="{2D6D7D05-3A50-403E-B24F-583E2A762B12}" destId="{7524FEA7-DB61-4261-8501-B896B03935F4}" srcOrd="1" destOrd="0" presId="urn:microsoft.com/office/officeart/2009/3/layout/HorizontalOrganizationChart"/>
    <dgm:cxn modelId="{7E588647-0594-473F-B802-A04C5EFDB4C1}" type="presParOf" srcId="{23D0CABB-E54B-4622-9F05-D44ADC2E32D0}" destId="{6FFCE072-8867-484C-8C89-B1B15D8E87C2}" srcOrd="1" destOrd="0" presId="urn:microsoft.com/office/officeart/2009/3/layout/HorizontalOrganizationChart"/>
    <dgm:cxn modelId="{0D3131BE-ACA0-437D-9FAC-83A15B2CE2EB}" type="presParOf" srcId="{23D0CABB-E54B-4622-9F05-D44ADC2E32D0}" destId="{F7526A4A-DF7C-4CFD-9820-02F3D47C216A}" srcOrd="2" destOrd="0" presId="urn:microsoft.com/office/officeart/2009/3/layout/HorizontalOrganizationChart"/>
    <dgm:cxn modelId="{61BC3D75-14A3-4BD1-AA2A-54F6A3D6220B}" type="presParOf" srcId="{237E64B5-9401-4673-AD90-C719FCE3ED90}" destId="{BCA54D72-1146-4D8D-B406-38817F422483}" srcOrd="2" destOrd="0" presId="urn:microsoft.com/office/officeart/2009/3/layout/HorizontalOrganizationChart"/>
    <dgm:cxn modelId="{46C80715-8B12-4D11-9EE9-91502B6A7192}" type="presParOf" srcId="{332B1550-CC3B-455C-86DE-4F0FB570CC4B}" destId="{88901C61-CC14-4AE2-9439-685379CEC2DF}" srcOrd="8" destOrd="0" presId="urn:microsoft.com/office/officeart/2009/3/layout/HorizontalOrganizationChart"/>
    <dgm:cxn modelId="{4106A31C-37E2-4C16-A687-0AD4F72182A3}" type="presParOf" srcId="{332B1550-CC3B-455C-86DE-4F0FB570CC4B}" destId="{1D526AD0-49BE-4ECD-9929-D30C2C9C41B7}" srcOrd="9" destOrd="0" presId="urn:microsoft.com/office/officeart/2009/3/layout/HorizontalOrganizationChart"/>
    <dgm:cxn modelId="{1B66E907-C4B0-4BCE-B6B3-C24E25E7007C}" type="presParOf" srcId="{1D526AD0-49BE-4ECD-9929-D30C2C9C41B7}" destId="{D3FA7C1F-E91D-48E5-866F-21753BAE6EE7}" srcOrd="0" destOrd="0" presId="urn:microsoft.com/office/officeart/2009/3/layout/HorizontalOrganizationChart"/>
    <dgm:cxn modelId="{473CE0C3-2728-4BEE-A11C-FDD4189BC9C5}" type="presParOf" srcId="{D3FA7C1F-E91D-48E5-866F-21753BAE6EE7}" destId="{562074F2-86EE-42D8-9FD9-16E95CA1C2F9}" srcOrd="0" destOrd="0" presId="urn:microsoft.com/office/officeart/2009/3/layout/HorizontalOrganizationChart"/>
    <dgm:cxn modelId="{CFB909C3-AB17-41B6-B94B-E61379D0709E}" type="presParOf" srcId="{D3FA7C1F-E91D-48E5-866F-21753BAE6EE7}" destId="{E5DE2FCE-C2DA-45F3-902C-73004E650E4C}" srcOrd="1" destOrd="0" presId="urn:microsoft.com/office/officeart/2009/3/layout/HorizontalOrganizationChart"/>
    <dgm:cxn modelId="{2A75974A-DE6F-4C93-8A87-E2C18AFF949F}" type="presParOf" srcId="{1D526AD0-49BE-4ECD-9929-D30C2C9C41B7}" destId="{EC220C45-5153-4673-B63D-B8D0C6CAF0A8}" srcOrd="1" destOrd="0" presId="urn:microsoft.com/office/officeart/2009/3/layout/HorizontalOrganizationChart"/>
    <dgm:cxn modelId="{DF85C55B-24E1-425C-8938-636B964572F8}" type="presParOf" srcId="{EC220C45-5153-4673-B63D-B8D0C6CAF0A8}" destId="{B5E7842D-425C-46D5-9245-FB20C325A8E0}" srcOrd="0" destOrd="0" presId="urn:microsoft.com/office/officeart/2009/3/layout/HorizontalOrganizationChart"/>
    <dgm:cxn modelId="{DB82D810-0E70-4614-8DB8-BE1989779925}" type="presParOf" srcId="{EC220C45-5153-4673-B63D-B8D0C6CAF0A8}" destId="{57F6EDDB-290A-43C8-868A-5FE39F4AA0E7}" srcOrd="1" destOrd="0" presId="urn:microsoft.com/office/officeart/2009/3/layout/HorizontalOrganizationChart"/>
    <dgm:cxn modelId="{409B95D9-7121-446A-9689-012CB77404C9}" type="presParOf" srcId="{57F6EDDB-290A-43C8-868A-5FE39F4AA0E7}" destId="{D5F4207D-5F94-4EAB-8E6F-DF51955634B3}" srcOrd="0" destOrd="0" presId="urn:microsoft.com/office/officeart/2009/3/layout/HorizontalOrganizationChart"/>
    <dgm:cxn modelId="{F3896D59-AFE9-4F5F-A89A-34DAC185DAAE}" type="presParOf" srcId="{D5F4207D-5F94-4EAB-8E6F-DF51955634B3}" destId="{69D16C6E-9491-4DD2-B143-97933118B6D4}" srcOrd="0" destOrd="0" presId="urn:microsoft.com/office/officeart/2009/3/layout/HorizontalOrganizationChart"/>
    <dgm:cxn modelId="{D1A5F077-FCD4-45DF-8700-A3CB8492B4E8}" type="presParOf" srcId="{D5F4207D-5F94-4EAB-8E6F-DF51955634B3}" destId="{450D55B0-B83B-4CB6-AFD7-B40FFFAB677C}" srcOrd="1" destOrd="0" presId="urn:microsoft.com/office/officeart/2009/3/layout/HorizontalOrganizationChart"/>
    <dgm:cxn modelId="{3053A7A9-792D-4813-B008-C831969FBF94}" type="presParOf" srcId="{57F6EDDB-290A-43C8-868A-5FE39F4AA0E7}" destId="{F66480CA-7381-4E71-AEAA-F6FDC06DAA9A}" srcOrd="1" destOrd="0" presId="urn:microsoft.com/office/officeart/2009/3/layout/HorizontalOrganizationChart"/>
    <dgm:cxn modelId="{B9340A9A-CD80-41F8-904E-FBDF1C260E34}" type="presParOf" srcId="{57F6EDDB-290A-43C8-868A-5FE39F4AA0E7}" destId="{1AFE7C79-FA57-41FF-B681-BF09C7B93261}" srcOrd="2" destOrd="0" presId="urn:microsoft.com/office/officeart/2009/3/layout/HorizontalOrganizationChart"/>
    <dgm:cxn modelId="{AF596D11-9741-4B01-B62B-A323A97A36C6}" type="presParOf" srcId="{1D526AD0-49BE-4ECD-9929-D30C2C9C41B7}" destId="{6A1E23E2-6224-4991-97F3-2E57C7E55644}" srcOrd="2" destOrd="0" presId="urn:microsoft.com/office/officeart/2009/3/layout/HorizontalOrganizationChart"/>
    <dgm:cxn modelId="{2A3E15A7-B787-4D5D-AEB3-C40B611C630E}" type="presParOf" srcId="{332B1550-CC3B-455C-86DE-4F0FB570CC4B}" destId="{246EAFCF-C604-4FE7-B5F5-D4D036CA9145}" srcOrd="10" destOrd="0" presId="urn:microsoft.com/office/officeart/2009/3/layout/HorizontalOrganizationChart"/>
    <dgm:cxn modelId="{7F9309B9-A6AB-4223-B5A7-D585765F6B39}" type="presParOf" srcId="{332B1550-CC3B-455C-86DE-4F0FB570CC4B}" destId="{F9750D6A-406B-461D-9830-B784BF3EC799}" srcOrd="11" destOrd="0" presId="urn:microsoft.com/office/officeart/2009/3/layout/HorizontalOrganizationChart"/>
    <dgm:cxn modelId="{4B172424-9BF3-4A98-B8EF-9AF8ACD1D434}" type="presParOf" srcId="{F9750D6A-406B-461D-9830-B784BF3EC799}" destId="{B4C76799-B1B9-4936-8F9C-4112036D8E71}" srcOrd="0" destOrd="0" presId="urn:microsoft.com/office/officeart/2009/3/layout/HorizontalOrganizationChart"/>
    <dgm:cxn modelId="{77062B89-E0D3-481E-B052-D24B5019E5EE}" type="presParOf" srcId="{B4C76799-B1B9-4936-8F9C-4112036D8E71}" destId="{62676D92-E272-4972-8EBD-3AB4959A5CB7}" srcOrd="0" destOrd="0" presId="urn:microsoft.com/office/officeart/2009/3/layout/HorizontalOrganizationChart"/>
    <dgm:cxn modelId="{E67752C2-A995-4064-9660-7BD789D14249}" type="presParOf" srcId="{B4C76799-B1B9-4936-8F9C-4112036D8E71}" destId="{7A52A232-A509-4C2A-AE20-C9C802F0D5A3}" srcOrd="1" destOrd="0" presId="urn:microsoft.com/office/officeart/2009/3/layout/HorizontalOrganizationChart"/>
    <dgm:cxn modelId="{B14E2E0A-2C90-4629-A37C-82E0DD737A20}" type="presParOf" srcId="{F9750D6A-406B-461D-9830-B784BF3EC799}" destId="{2566B3A6-C9B8-4D7A-B572-C0B2275395BF}" srcOrd="1" destOrd="0" presId="urn:microsoft.com/office/officeart/2009/3/layout/HorizontalOrganizationChart"/>
    <dgm:cxn modelId="{0DC98CBC-B2EB-499C-BC08-3B3D66A4ED8E}" type="presParOf" srcId="{2566B3A6-C9B8-4D7A-B572-C0B2275395BF}" destId="{75005A1A-DCD9-4E57-A522-A72E2EA9AC77}" srcOrd="0" destOrd="0" presId="urn:microsoft.com/office/officeart/2009/3/layout/HorizontalOrganizationChart"/>
    <dgm:cxn modelId="{4EA4DBE5-CCA7-4E56-ABCD-E0EDC7313B22}" type="presParOf" srcId="{2566B3A6-C9B8-4D7A-B572-C0B2275395BF}" destId="{13DC2449-6DF1-4BDF-9EF6-A0666E5884FB}" srcOrd="1" destOrd="0" presId="urn:microsoft.com/office/officeart/2009/3/layout/HorizontalOrganizationChart"/>
    <dgm:cxn modelId="{F7947DA2-58AD-468D-BC0D-F2995CF40713}" type="presParOf" srcId="{13DC2449-6DF1-4BDF-9EF6-A0666E5884FB}" destId="{BB3F4B3C-4CE3-4EC5-8D26-4585382E7C17}" srcOrd="0" destOrd="0" presId="urn:microsoft.com/office/officeart/2009/3/layout/HorizontalOrganizationChart"/>
    <dgm:cxn modelId="{8C3C4697-FB79-4AE0-BD88-F78FBB6082B5}" type="presParOf" srcId="{BB3F4B3C-4CE3-4EC5-8D26-4585382E7C17}" destId="{48C8D08F-2B11-4C33-A6E3-747AAB5F8701}" srcOrd="0" destOrd="0" presId="urn:microsoft.com/office/officeart/2009/3/layout/HorizontalOrganizationChart"/>
    <dgm:cxn modelId="{7F1664F6-E8A4-49D0-84BA-23620B284758}" type="presParOf" srcId="{BB3F4B3C-4CE3-4EC5-8D26-4585382E7C17}" destId="{D063BA85-698A-4271-A496-E18A66D5DD3E}" srcOrd="1" destOrd="0" presId="urn:microsoft.com/office/officeart/2009/3/layout/HorizontalOrganizationChart"/>
    <dgm:cxn modelId="{C80BA58B-0BD3-463A-80DB-BFD8B4DE3CD4}" type="presParOf" srcId="{13DC2449-6DF1-4BDF-9EF6-A0666E5884FB}" destId="{DBF745F9-1A2A-4A7C-B0FD-7EBEB86CFEBF}" srcOrd="1" destOrd="0" presId="urn:microsoft.com/office/officeart/2009/3/layout/HorizontalOrganizationChart"/>
    <dgm:cxn modelId="{A245B0BF-2301-47DB-9B2B-4E78B5CF4516}" type="presParOf" srcId="{13DC2449-6DF1-4BDF-9EF6-A0666E5884FB}" destId="{D661E44D-67E5-4FFD-AA5B-9C14041A37D6}" srcOrd="2" destOrd="0" presId="urn:microsoft.com/office/officeart/2009/3/layout/HorizontalOrganizationChart"/>
    <dgm:cxn modelId="{8CB9A72B-7229-4115-850F-764A46693587}" type="presParOf" srcId="{F9750D6A-406B-461D-9830-B784BF3EC799}" destId="{81A87985-05E6-4AAF-9230-43862717B597}" srcOrd="2" destOrd="0" presId="urn:microsoft.com/office/officeart/2009/3/layout/HorizontalOrganizationChart"/>
    <dgm:cxn modelId="{6B15486C-5954-4BEC-A755-DF4ACD24A481}" type="presParOf" srcId="{332B1550-CC3B-455C-86DE-4F0FB570CC4B}" destId="{E96735D9-2FB7-469D-9558-B034B40A1181}" srcOrd="12" destOrd="0" presId="urn:microsoft.com/office/officeart/2009/3/layout/HorizontalOrganizationChart"/>
    <dgm:cxn modelId="{795EEB59-EAB1-439A-A5DF-3A8B6CD72B5D}" type="presParOf" srcId="{332B1550-CC3B-455C-86DE-4F0FB570CC4B}" destId="{A757F0A1-576A-479E-9A9D-C527B87141F1}" srcOrd="13" destOrd="0" presId="urn:microsoft.com/office/officeart/2009/3/layout/HorizontalOrganizationChart"/>
    <dgm:cxn modelId="{203F8784-C2C0-499C-B3C5-92E3446E1505}" type="presParOf" srcId="{A757F0A1-576A-479E-9A9D-C527B87141F1}" destId="{DE652FE4-029E-42E2-95AB-AAA3508702AD}" srcOrd="0" destOrd="0" presId="urn:microsoft.com/office/officeart/2009/3/layout/HorizontalOrganizationChart"/>
    <dgm:cxn modelId="{C7A8D8E4-6678-4C11-9016-56D969A54C17}" type="presParOf" srcId="{DE652FE4-029E-42E2-95AB-AAA3508702AD}" destId="{2601DCC9-B019-4EE0-BFF9-E0F16B3546D0}" srcOrd="0" destOrd="0" presId="urn:microsoft.com/office/officeart/2009/3/layout/HorizontalOrganizationChart"/>
    <dgm:cxn modelId="{8AB150D3-3E51-45FA-BDBF-D3DB7FCB76F9}" type="presParOf" srcId="{DE652FE4-029E-42E2-95AB-AAA3508702AD}" destId="{CFD4879F-8221-48E6-A468-4AFEA618E138}" srcOrd="1" destOrd="0" presId="urn:microsoft.com/office/officeart/2009/3/layout/HorizontalOrganizationChart"/>
    <dgm:cxn modelId="{E8507436-4ECC-4B28-AEE8-36AE07DE9B34}" type="presParOf" srcId="{A757F0A1-576A-479E-9A9D-C527B87141F1}" destId="{3DE85AD2-0B31-4CE7-9397-80594112C578}" srcOrd="1" destOrd="0" presId="urn:microsoft.com/office/officeart/2009/3/layout/HorizontalOrganizationChart"/>
    <dgm:cxn modelId="{FA5A7F41-2F5D-45F7-B919-42E24F48563C}" type="presParOf" srcId="{A757F0A1-576A-479E-9A9D-C527B87141F1}" destId="{0F0B0C73-2E6E-4784-B7B4-289E0D07F8AF}" srcOrd="2" destOrd="0" presId="urn:microsoft.com/office/officeart/2009/3/layout/HorizontalOrganizationChart"/>
    <dgm:cxn modelId="{97FEA3A6-DBFB-4099-8023-30AD7805B697}" type="presParOf" srcId="{EFBE7CA5-689F-4EF2-8C67-9F08C1E533C1}" destId="{AA6F35C5-5938-4997-8B87-56E5A45BE44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735D9-2FB7-469D-9558-B034B40A1181}">
      <dsp:nvSpPr>
        <dsp:cNvPr id="0" name=""/>
        <dsp:cNvSpPr/>
      </dsp:nvSpPr>
      <dsp:spPr>
        <a:xfrm>
          <a:off x="2749599" y="2709333"/>
          <a:ext cx="375542" cy="2422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2422252"/>
              </a:lnTo>
              <a:lnTo>
                <a:pt x="375542" y="24222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05A1A-DCD9-4E57-A522-A72E2EA9AC77}">
      <dsp:nvSpPr>
        <dsp:cNvPr id="0" name=""/>
        <dsp:cNvSpPr/>
      </dsp:nvSpPr>
      <dsp:spPr>
        <a:xfrm>
          <a:off x="5002857" y="4278448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EAFCF-C604-4FE7-B5F5-D4D036CA9145}">
      <dsp:nvSpPr>
        <dsp:cNvPr id="0" name=""/>
        <dsp:cNvSpPr/>
      </dsp:nvSpPr>
      <dsp:spPr>
        <a:xfrm>
          <a:off x="2749599" y="2709333"/>
          <a:ext cx="375542" cy="1614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1614834"/>
              </a:lnTo>
              <a:lnTo>
                <a:pt x="375542" y="16148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7842D-425C-46D5-9245-FB20C325A8E0}">
      <dsp:nvSpPr>
        <dsp:cNvPr id="0" name=""/>
        <dsp:cNvSpPr/>
      </dsp:nvSpPr>
      <dsp:spPr>
        <a:xfrm>
          <a:off x="5002857" y="3471030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01C61-CC14-4AE2-9439-685379CEC2DF}">
      <dsp:nvSpPr>
        <dsp:cNvPr id="0" name=""/>
        <dsp:cNvSpPr/>
      </dsp:nvSpPr>
      <dsp:spPr>
        <a:xfrm>
          <a:off x="2749599" y="2709333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807417"/>
              </a:lnTo>
              <a:lnTo>
                <a:pt x="375542" y="8074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3A6CB-CEB2-4B6C-AEC4-07012B5E9A07}">
      <dsp:nvSpPr>
        <dsp:cNvPr id="0" name=""/>
        <dsp:cNvSpPr/>
      </dsp:nvSpPr>
      <dsp:spPr>
        <a:xfrm>
          <a:off x="5002857" y="2663613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7BD0-BFA0-4770-95EC-30D34D6FF718}">
      <dsp:nvSpPr>
        <dsp:cNvPr id="0" name=""/>
        <dsp:cNvSpPr/>
      </dsp:nvSpPr>
      <dsp:spPr>
        <a:xfrm>
          <a:off x="2749599" y="2663613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1460C-2880-47CF-B426-787BB1446C0A}">
      <dsp:nvSpPr>
        <dsp:cNvPr id="0" name=""/>
        <dsp:cNvSpPr/>
      </dsp:nvSpPr>
      <dsp:spPr>
        <a:xfrm>
          <a:off x="5002857" y="1856196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00A8A-0653-49A3-B95A-2B5C131BA754}">
      <dsp:nvSpPr>
        <dsp:cNvPr id="0" name=""/>
        <dsp:cNvSpPr/>
      </dsp:nvSpPr>
      <dsp:spPr>
        <a:xfrm>
          <a:off x="2749599" y="1901916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807417"/>
              </a:moveTo>
              <a:lnTo>
                <a:pt x="187771" y="807417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6349F-ABFA-4363-AEC5-350667C0788D}">
      <dsp:nvSpPr>
        <dsp:cNvPr id="0" name=""/>
        <dsp:cNvSpPr/>
      </dsp:nvSpPr>
      <dsp:spPr>
        <a:xfrm>
          <a:off x="5002857" y="1048778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430C2-CED3-41E2-BE61-A778A1280C8C}">
      <dsp:nvSpPr>
        <dsp:cNvPr id="0" name=""/>
        <dsp:cNvSpPr/>
      </dsp:nvSpPr>
      <dsp:spPr>
        <a:xfrm>
          <a:off x="2749599" y="1094498"/>
          <a:ext cx="375542" cy="1614834"/>
        </a:xfrm>
        <a:custGeom>
          <a:avLst/>
          <a:gdLst/>
          <a:ahLst/>
          <a:cxnLst/>
          <a:rect l="0" t="0" r="0" b="0"/>
          <a:pathLst>
            <a:path>
              <a:moveTo>
                <a:pt x="0" y="1614834"/>
              </a:moveTo>
              <a:lnTo>
                <a:pt x="187771" y="1614834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53217-BF3F-4425-BB00-BF413873DF87}">
      <dsp:nvSpPr>
        <dsp:cNvPr id="0" name=""/>
        <dsp:cNvSpPr/>
      </dsp:nvSpPr>
      <dsp:spPr>
        <a:xfrm>
          <a:off x="5002857" y="241361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D894C-B0F7-47B2-A8D5-BE77D81E50EF}">
      <dsp:nvSpPr>
        <dsp:cNvPr id="0" name=""/>
        <dsp:cNvSpPr/>
      </dsp:nvSpPr>
      <dsp:spPr>
        <a:xfrm>
          <a:off x="2749599" y="287081"/>
          <a:ext cx="375542" cy="2422252"/>
        </a:xfrm>
        <a:custGeom>
          <a:avLst/>
          <a:gdLst/>
          <a:ahLst/>
          <a:cxnLst/>
          <a:rect l="0" t="0" r="0" b="0"/>
          <a:pathLst>
            <a:path>
              <a:moveTo>
                <a:pt x="0" y="2422252"/>
              </a:moveTo>
              <a:lnTo>
                <a:pt x="187771" y="2422252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6CDF2-D3B8-41FE-A2AC-9764DEAC9384}">
      <dsp:nvSpPr>
        <dsp:cNvPr id="0" name=""/>
        <dsp:cNvSpPr/>
      </dsp:nvSpPr>
      <dsp:spPr>
        <a:xfrm>
          <a:off x="871884" y="2422981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Main.html</a:t>
          </a:r>
          <a:endParaRPr lang="ko-KR" altLang="en-US" sz="2000" kern="1200" dirty="0"/>
        </a:p>
      </dsp:txBody>
      <dsp:txXfrm>
        <a:off x="871884" y="2422981"/>
        <a:ext cx="1877714" cy="572703"/>
      </dsp:txXfrm>
    </dsp:sp>
    <dsp:sp modelId="{CE5BF987-AB48-4D47-BCC0-893C18E69EBE}">
      <dsp:nvSpPr>
        <dsp:cNvPr id="0" name=""/>
        <dsp:cNvSpPr/>
      </dsp:nvSpPr>
      <dsp:spPr>
        <a:xfrm>
          <a:off x="3125142" y="729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1.html</a:t>
          </a:r>
          <a:endParaRPr lang="ko-KR" altLang="en-US" sz="2000" kern="1200" dirty="0"/>
        </a:p>
      </dsp:txBody>
      <dsp:txXfrm>
        <a:off x="3125142" y="729"/>
        <a:ext cx="1877714" cy="572703"/>
      </dsp:txXfrm>
    </dsp:sp>
    <dsp:sp modelId="{7ABB1FA2-C4EB-4249-B0B4-750816DD651E}">
      <dsp:nvSpPr>
        <dsp:cNvPr id="0" name=""/>
        <dsp:cNvSpPr/>
      </dsp:nvSpPr>
      <dsp:spPr>
        <a:xfrm>
          <a:off x="5378400" y="729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유선방송</a:t>
          </a:r>
        </a:p>
      </dsp:txBody>
      <dsp:txXfrm>
        <a:off x="5378400" y="729"/>
        <a:ext cx="1877714" cy="572703"/>
      </dsp:txXfrm>
    </dsp:sp>
    <dsp:sp modelId="{A64EF31F-A48B-4F8B-8728-AA496D9389EB}">
      <dsp:nvSpPr>
        <dsp:cNvPr id="0" name=""/>
        <dsp:cNvSpPr/>
      </dsp:nvSpPr>
      <dsp:spPr>
        <a:xfrm>
          <a:off x="3125142" y="808147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2.html</a:t>
          </a:r>
          <a:endParaRPr lang="ko-KR" altLang="en-US" sz="2000" kern="1200" dirty="0"/>
        </a:p>
      </dsp:txBody>
      <dsp:txXfrm>
        <a:off x="3125142" y="808147"/>
        <a:ext cx="1877714" cy="572703"/>
      </dsp:txXfrm>
    </dsp:sp>
    <dsp:sp modelId="{620EEF5C-022F-4234-AD76-342B8404A178}">
      <dsp:nvSpPr>
        <dsp:cNvPr id="0" name=""/>
        <dsp:cNvSpPr/>
      </dsp:nvSpPr>
      <dsp:spPr>
        <a:xfrm>
          <a:off x="5378400" y="808147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레코드와 테이프</a:t>
          </a:r>
          <a:endParaRPr lang="en-US" altLang="ko-KR" sz="2000" kern="1200" dirty="0"/>
        </a:p>
      </dsp:txBody>
      <dsp:txXfrm>
        <a:off x="5378400" y="808147"/>
        <a:ext cx="1877714" cy="572703"/>
      </dsp:txXfrm>
    </dsp:sp>
    <dsp:sp modelId="{A16643BA-8F7D-4D6A-9646-78CB6E744061}">
      <dsp:nvSpPr>
        <dsp:cNvPr id="0" name=""/>
        <dsp:cNvSpPr/>
      </dsp:nvSpPr>
      <dsp:spPr>
        <a:xfrm>
          <a:off x="3125142" y="1615564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3.html</a:t>
          </a:r>
          <a:endParaRPr lang="ko-KR" altLang="en-US" sz="2000" kern="1200" dirty="0"/>
        </a:p>
      </dsp:txBody>
      <dsp:txXfrm>
        <a:off x="3125142" y="1615564"/>
        <a:ext cx="1877714" cy="572703"/>
      </dsp:txXfrm>
    </dsp:sp>
    <dsp:sp modelId="{F2F627D3-DC25-49FB-A092-051CD35913E1}">
      <dsp:nvSpPr>
        <dsp:cNvPr id="0" name=""/>
        <dsp:cNvSpPr/>
      </dsp:nvSpPr>
      <dsp:spPr>
        <a:xfrm>
          <a:off x="5378400" y="1615564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CD</a:t>
          </a:r>
          <a:endParaRPr lang="ko-KR" altLang="en-US" sz="2000" kern="1200" dirty="0"/>
        </a:p>
      </dsp:txBody>
      <dsp:txXfrm>
        <a:off x="5378400" y="1615564"/>
        <a:ext cx="1877714" cy="572703"/>
      </dsp:txXfrm>
    </dsp:sp>
    <dsp:sp modelId="{4B9B8575-00E6-4A4C-B01A-014496554B1E}">
      <dsp:nvSpPr>
        <dsp:cNvPr id="0" name=""/>
        <dsp:cNvSpPr/>
      </dsp:nvSpPr>
      <dsp:spPr>
        <a:xfrm>
          <a:off x="3125142" y="2422981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4.html</a:t>
          </a:r>
          <a:endParaRPr lang="ko-KR" altLang="en-US" sz="2000" kern="1200" dirty="0"/>
        </a:p>
      </dsp:txBody>
      <dsp:txXfrm>
        <a:off x="3125142" y="2422981"/>
        <a:ext cx="1877714" cy="572703"/>
      </dsp:txXfrm>
    </dsp:sp>
    <dsp:sp modelId="{A0526C36-D392-4569-8A50-A425EF9F7231}">
      <dsp:nvSpPr>
        <dsp:cNvPr id="0" name=""/>
        <dsp:cNvSpPr/>
      </dsp:nvSpPr>
      <dsp:spPr>
        <a:xfrm>
          <a:off x="5378400" y="2422981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Mp3 </a:t>
          </a:r>
          <a:r>
            <a:rPr lang="ko-KR" altLang="en-US" sz="2000" kern="1200" dirty="0"/>
            <a:t>플레이어</a:t>
          </a:r>
        </a:p>
      </dsp:txBody>
      <dsp:txXfrm>
        <a:off x="5378400" y="2422981"/>
        <a:ext cx="1877714" cy="572703"/>
      </dsp:txXfrm>
    </dsp:sp>
    <dsp:sp modelId="{562074F2-86EE-42D8-9FD9-16E95CA1C2F9}">
      <dsp:nvSpPr>
        <dsp:cNvPr id="0" name=""/>
        <dsp:cNvSpPr/>
      </dsp:nvSpPr>
      <dsp:spPr>
        <a:xfrm>
          <a:off x="3125142" y="3230399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5.html</a:t>
          </a:r>
          <a:endParaRPr lang="ko-KR" altLang="en-US" sz="2000" kern="1200" dirty="0"/>
        </a:p>
      </dsp:txBody>
      <dsp:txXfrm>
        <a:off x="3125142" y="3230399"/>
        <a:ext cx="1877714" cy="572703"/>
      </dsp:txXfrm>
    </dsp:sp>
    <dsp:sp modelId="{69D16C6E-9491-4DD2-B143-97933118B6D4}">
      <dsp:nvSpPr>
        <dsp:cNvPr id="0" name=""/>
        <dsp:cNvSpPr/>
      </dsp:nvSpPr>
      <dsp:spPr>
        <a:xfrm>
          <a:off x="5378400" y="3230399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스트리밍</a:t>
          </a:r>
        </a:p>
      </dsp:txBody>
      <dsp:txXfrm>
        <a:off x="5378400" y="3230399"/>
        <a:ext cx="1877714" cy="572703"/>
      </dsp:txXfrm>
    </dsp:sp>
    <dsp:sp modelId="{62676D92-E272-4972-8EBD-3AB4959A5CB7}">
      <dsp:nvSpPr>
        <dsp:cNvPr id="0" name=""/>
        <dsp:cNvSpPr/>
      </dsp:nvSpPr>
      <dsp:spPr>
        <a:xfrm>
          <a:off x="3125142" y="4037816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6.Html</a:t>
          </a:r>
          <a:endParaRPr lang="ko-KR" altLang="en-US" sz="2000" kern="1200" dirty="0"/>
        </a:p>
      </dsp:txBody>
      <dsp:txXfrm>
        <a:off x="3125142" y="4037816"/>
        <a:ext cx="1877714" cy="572703"/>
      </dsp:txXfrm>
    </dsp:sp>
    <dsp:sp modelId="{48C8D08F-2B11-4C33-A6E3-747AAB5F8701}">
      <dsp:nvSpPr>
        <dsp:cNvPr id="0" name=""/>
        <dsp:cNvSpPr/>
      </dsp:nvSpPr>
      <dsp:spPr>
        <a:xfrm>
          <a:off x="5378400" y="4037816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AI</a:t>
          </a:r>
          <a:r>
            <a:rPr lang="ko-KR" altLang="en-US" sz="2000" kern="1200" dirty="0"/>
            <a:t>와 </a:t>
          </a:r>
          <a:r>
            <a:rPr lang="en-US" altLang="ko-KR" sz="2000" kern="1200" dirty="0"/>
            <a:t>VR</a:t>
          </a:r>
          <a:endParaRPr lang="ko-KR" altLang="en-US" sz="2000" kern="1200" dirty="0"/>
        </a:p>
      </dsp:txBody>
      <dsp:txXfrm>
        <a:off x="5378400" y="4037816"/>
        <a:ext cx="1877714" cy="572703"/>
      </dsp:txXfrm>
    </dsp:sp>
    <dsp:sp modelId="{2601DCC9-B019-4EE0-BFF9-E0F16B3546D0}">
      <dsp:nvSpPr>
        <dsp:cNvPr id="0" name=""/>
        <dsp:cNvSpPr/>
      </dsp:nvSpPr>
      <dsp:spPr>
        <a:xfrm>
          <a:off x="3125142" y="4845234"/>
          <a:ext cx="1877714" cy="572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Complete.html</a:t>
          </a:r>
          <a:endParaRPr lang="ko-KR" altLang="en-US" sz="2000" kern="1200" dirty="0"/>
        </a:p>
      </dsp:txBody>
      <dsp:txXfrm>
        <a:off x="3125142" y="4845234"/>
        <a:ext cx="1877714" cy="57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9877-665F-F1C6-C5E0-D76D859C2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6FF5C-162A-0B58-02B7-F6F0BDDCB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9DFC5-497E-2611-16F3-B178A756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6D9BE-8EFE-602A-1D99-B7C8A4AE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E4127-3421-6303-C65B-A1517DE4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4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09AB-2F9A-7116-7A7C-6A43056F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9E431-16A2-3410-32D2-0292880E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18FB1-9F83-36EA-2204-952400CE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6BC2F-A8A3-0ACF-E47D-55E0F5C1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21E39-7A2D-8E85-CC68-4C52CE56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7F4210-89BD-3F25-B356-1A2B4CCA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BCEB4-D740-9184-03DD-FDAA482BF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6503C-B773-3361-9823-131F5646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BBA41-D8BA-61C6-1679-74ADDA05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4152D-DD9C-6B76-CEB5-03F7D64E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BC1C7-6938-049B-2903-7F476A86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8CE01-6283-1D5B-3A87-A9FB7C9C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149E-DF47-BEA6-CB50-5B0CFDCF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B8ABF-A71E-AC14-3224-ADA121F0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B0155-283F-A924-FAFA-8C3142FC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3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08BAB-B47C-AA40-1A02-4DB0D741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2BC21-B0D9-6FF5-5EC5-994929F1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CD4B3-C2E6-BBCE-84E5-2018C4DB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99DE7-3A7B-A910-53E5-21639ED3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88BF-F027-35FE-7AA2-BDD128C8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CE474-276C-D38C-A4D1-50F022C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85028-8244-1879-A2EB-C8B31831F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AABF7-F75A-F0A8-966C-5D99B7D36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53F5B-6F2C-F63C-CCC3-946EA6FA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2A8C9-3104-4F0A-2E7C-A0C2D68A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4E0CA-876D-62A7-BC8D-7C5A069C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5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DE7F0-24CB-A9CF-EC2D-8AB79C50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0EE07-A429-56C1-C965-08EBE550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4B0C8-9856-3954-1DB1-77E66765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35E89F-A8CF-8813-C87F-FFD0DC716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837642-6145-8695-57F3-56C1686C5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028-1DA0-681B-2FF6-A5397CEE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60A18-C252-28CF-EC78-DD24E17C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4A484-9B2C-4342-908E-F06D068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0C52E-CE7A-88F5-64AF-9FD852A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75B4E-A584-330D-7996-96C0D9C7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47C84-04CB-F64B-F9C5-3DD39B07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9A8BFE-D5D3-B9C3-03E2-F58D0D14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39E13-708D-C59A-C5DF-DB5B33C5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4D9AA2-2F61-DB91-8058-BB8BCF49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055DA-CFBE-2A14-2C57-9C59B70C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85571-8975-9FEE-AE18-62BA930F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0C362-7CB8-04E6-5AC5-64153F68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5B341-1340-E040-4AF5-A2F9D134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5F970-E02F-A5E9-A648-CBFBDBBE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E73D5-B265-358C-E32B-656C99C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33626-3105-582B-5844-50E281D1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5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FD7CC-BC5C-E532-F6FE-EA015EC3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03A96-9695-D192-1AD7-778FF5CF7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61260-E27C-DEC9-4E42-1635DDAF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312D4-85BC-B545-014B-2E7B06FD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6D210-1218-6743-A4AB-75FC2BEE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71FC4-5C42-253F-F89F-9494661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D60D94-4CB4-94D1-29EB-6FD68EDE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6087B-7A5E-E3F2-1BB5-0767FC33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A1ED0-A231-47D0-2546-136073F2B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ADFB-49D1-4F83-9517-1EE59566B4B4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E74CE-AEB5-E448-FFED-81918C138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9535E-DC29-0B3B-2247-0A5D9C94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0AC9-978E-483E-9EB4-B0A735902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9E7A-9D87-F93D-3B79-604E237CE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020"/>
            <a:ext cx="9144000" cy="2387600"/>
          </a:xfrm>
        </p:spPr>
        <p:txBody>
          <a:bodyPr/>
          <a:lstStyle/>
          <a:p>
            <a:r>
              <a:rPr lang="ko-KR" altLang="en-US" dirty="0"/>
              <a:t>웹프로그래밍 기획서</a:t>
            </a:r>
            <a:br>
              <a:rPr lang="en-US" altLang="ko-KR" dirty="0"/>
            </a:br>
            <a:r>
              <a:rPr lang="en-US" altLang="ko-KR" sz="2400" dirty="0"/>
              <a:t> </a:t>
            </a:r>
            <a:br>
              <a:rPr lang="en-US" altLang="ko-KR" dirty="0"/>
            </a:br>
            <a:r>
              <a:rPr lang="en-US" altLang="ko-KR" sz="1800" dirty="0"/>
              <a:t>-</a:t>
            </a:r>
            <a:r>
              <a:rPr lang="ko-KR" altLang="en-US" sz="1800" dirty="0"/>
              <a:t>기술 발전에 따른 음악 향유 방식의 변화</a:t>
            </a:r>
            <a:r>
              <a:rPr lang="en-US" altLang="ko-KR" sz="1800" dirty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35734-2DCC-B55D-2A75-935A180DD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580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컴퓨터전자시스템공학부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202001818 </a:t>
            </a:r>
            <a:r>
              <a:rPr lang="ko-KR" altLang="en-US" sz="2000" b="1" dirty="0"/>
              <a:t>송강규</a:t>
            </a:r>
          </a:p>
        </p:txBody>
      </p:sp>
    </p:spTree>
    <p:extLst>
      <p:ext uri="{BB962C8B-B14F-4D97-AF65-F5344CB8AC3E}">
        <p14:creationId xmlns:p14="http://schemas.microsoft.com/office/powerpoint/2010/main" val="300325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099C3-91A7-9D96-E406-47283E6A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1197F-C6A0-05D8-E971-AAD20A2B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현재 우리가 주로 사용하고 있는 멜론</a:t>
            </a:r>
            <a:r>
              <a:rPr lang="en-US" altLang="ko-KR" sz="2400" dirty="0"/>
              <a:t>, </a:t>
            </a:r>
            <a:r>
              <a:rPr lang="ko-KR" altLang="en-US" sz="2400" dirty="0"/>
              <a:t>유튜브 프리미엄</a:t>
            </a:r>
            <a:r>
              <a:rPr lang="en-US" altLang="ko-KR" sz="2400" dirty="0"/>
              <a:t> </a:t>
            </a:r>
            <a:r>
              <a:rPr lang="ko-KR" altLang="en-US" sz="2400" dirty="0"/>
              <a:t>등 스트리밍 서비스를 다양하게 접하면서</a:t>
            </a:r>
            <a:r>
              <a:rPr lang="en-US" altLang="ko-KR" sz="2400" dirty="0"/>
              <a:t> </a:t>
            </a:r>
            <a:r>
              <a:rPr lang="ko-KR" altLang="en-US" sz="2400" dirty="0"/>
              <a:t>이전에 음악을 향유하던 방식과 미래에 음악을 향유하는 방식에 대해서도 궁금해져서 기술 향상에 따른 음악 향유 방식의 변화에 관한 주제를 선정하게 되었습니다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기술 향상에 따른 음악 향유 방식의 변화에 대해서 알려주는 정보형 웹페이지를 기획해보았습니다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230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10D70AF-59B0-A95D-9202-961EB19B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174464"/>
              </p:ext>
            </p:extLst>
          </p:nvPr>
        </p:nvGraphicFramePr>
        <p:xfrm>
          <a:off x="1989885" y="9723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63EDD9-4FEC-B5B8-48BA-685794C03FF1}"/>
              </a:ext>
            </a:extLst>
          </p:cNvPr>
          <p:cNvSpPr txBox="1"/>
          <p:nvPr/>
        </p:nvSpPr>
        <p:spPr>
          <a:xfrm>
            <a:off x="276030" y="253443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웹페이지 구성 기획도</a:t>
            </a:r>
          </a:p>
        </p:txBody>
      </p:sp>
    </p:spTree>
    <p:extLst>
      <p:ext uri="{BB962C8B-B14F-4D97-AF65-F5344CB8AC3E}">
        <p14:creationId xmlns:p14="http://schemas.microsoft.com/office/powerpoint/2010/main" val="83308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71833-5B6C-B1DF-BBB7-AFD51ECB8193}"/>
              </a:ext>
            </a:extLst>
          </p:cNvPr>
          <p:cNvSpPr txBox="1"/>
          <p:nvPr/>
        </p:nvSpPr>
        <p:spPr>
          <a:xfrm>
            <a:off x="276030" y="253443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(main.html)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3098D1-89A0-C192-8AD9-C76A81B11D06}"/>
              </a:ext>
            </a:extLst>
          </p:cNvPr>
          <p:cNvSpPr/>
          <p:nvPr/>
        </p:nvSpPr>
        <p:spPr>
          <a:xfrm>
            <a:off x="549933" y="1347087"/>
            <a:ext cx="8192278" cy="430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2FB88B-4BAC-2AEC-645E-65293A3A1A43}"/>
              </a:ext>
            </a:extLst>
          </p:cNvPr>
          <p:cNvSpPr/>
          <p:nvPr/>
        </p:nvSpPr>
        <p:spPr>
          <a:xfrm>
            <a:off x="1074598" y="2001540"/>
            <a:ext cx="1884007" cy="14369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유선 방송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FCDF5-4AEB-76E3-9237-080D5A8EF620}"/>
              </a:ext>
            </a:extLst>
          </p:cNvPr>
          <p:cNvSpPr/>
          <p:nvPr/>
        </p:nvSpPr>
        <p:spPr>
          <a:xfrm>
            <a:off x="1074597" y="3789538"/>
            <a:ext cx="1884007" cy="14369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레코드와 테이프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49404B-7326-F779-D1CD-509695E8FEDE}"/>
              </a:ext>
            </a:extLst>
          </p:cNvPr>
          <p:cNvSpPr/>
          <p:nvPr/>
        </p:nvSpPr>
        <p:spPr>
          <a:xfrm>
            <a:off x="3668690" y="2001540"/>
            <a:ext cx="1884007" cy="14369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en-US" altLang="ko-KR" dirty="0"/>
              <a:t>MP3 </a:t>
            </a:r>
            <a:r>
              <a:rPr lang="ko-KR" altLang="en-US" dirty="0"/>
              <a:t>플레이어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E522F8-8657-F350-F9E2-06467BF6F174}"/>
              </a:ext>
            </a:extLst>
          </p:cNvPr>
          <p:cNvSpPr/>
          <p:nvPr/>
        </p:nvSpPr>
        <p:spPr>
          <a:xfrm>
            <a:off x="6262782" y="2001540"/>
            <a:ext cx="1884007" cy="14369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  <a:p>
            <a:pPr algn="ctr"/>
            <a:r>
              <a:rPr lang="ko-KR" altLang="en-US" dirty="0"/>
              <a:t>스트리밍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BEEED-7F0B-FAD7-B1F6-1FD9F611217F}"/>
              </a:ext>
            </a:extLst>
          </p:cNvPr>
          <p:cNvSpPr/>
          <p:nvPr/>
        </p:nvSpPr>
        <p:spPr>
          <a:xfrm>
            <a:off x="3668690" y="3789538"/>
            <a:ext cx="1884007" cy="14369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CD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75CD5-E1AD-6857-23B5-21AB1196A765}"/>
              </a:ext>
            </a:extLst>
          </p:cNvPr>
          <p:cNvSpPr/>
          <p:nvPr/>
        </p:nvSpPr>
        <p:spPr>
          <a:xfrm>
            <a:off x="6262782" y="3789538"/>
            <a:ext cx="1884007" cy="14369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</a:p>
          <a:p>
            <a:pPr algn="ctr"/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VR</a:t>
            </a:r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0998192-8BF0-082F-7D51-076F2ACA7E75}"/>
              </a:ext>
            </a:extLst>
          </p:cNvPr>
          <p:cNvSpPr/>
          <p:nvPr/>
        </p:nvSpPr>
        <p:spPr>
          <a:xfrm rot="5400000">
            <a:off x="2721850" y="4426352"/>
            <a:ext cx="636793" cy="163285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0136E8C-99C6-386D-337A-5B4B7AE673B8}"/>
              </a:ext>
            </a:extLst>
          </p:cNvPr>
          <p:cNvSpPr/>
          <p:nvPr/>
        </p:nvSpPr>
        <p:spPr>
          <a:xfrm>
            <a:off x="4327675" y="3628955"/>
            <a:ext cx="636793" cy="163285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8175658-98FF-DFFE-8A39-7B37563793B9}"/>
              </a:ext>
            </a:extLst>
          </p:cNvPr>
          <p:cNvSpPr/>
          <p:nvPr/>
        </p:nvSpPr>
        <p:spPr>
          <a:xfrm rot="5400000">
            <a:off x="5310862" y="2611139"/>
            <a:ext cx="636793" cy="163285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52F0E4D-E6C8-1A90-8256-B9C0AD652447}"/>
              </a:ext>
            </a:extLst>
          </p:cNvPr>
          <p:cNvSpPr/>
          <p:nvPr/>
        </p:nvSpPr>
        <p:spPr>
          <a:xfrm rot="10800000">
            <a:off x="6897276" y="3438045"/>
            <a:ext cx="636793" cy="163285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FA1567D7-FD3F-ECFC-21A6-23F9C5ECF289}"/>
              </a:ext>
            </a:extLst>
          </p:cNvPr>
          <p:cNvSpPr/>
          <p:nvPr/>
        </p:nvSpPr>
        <p:spPr>
          <a:xfrm rot="10800000">
            <a:off x="1698203" y="3422125"/>
            <a:ext cx="636793" cy="163285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F0C21-5D21-51DE-C0B0-7F47236FE545}"/>
              </a:ext>
            </a:extLst>
          </p:cNvPr>
          <p:cNvSpPr txBox="1"/>
          <p:nvPr/>
        </p:nvSpPr>
        <p:spPr>
          <a:xfrm>
            <a:off x="9140022" y="997465"/>
            <a:ext cx="2661353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각 박스를 클릭하면 각 시대에 해당하는 세부 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각 박스에 각 매체를 대표하는 사진을 백그라운드 이미지로 설정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각 박스에 마우스를 올리면 박스가 확대되어 각 박스에 해당하는 요약본이 나온다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Header </a:t>
            </a:r>
            <a:r>
              <a:rPr lang="ko-KR" altLang="en-US" sz="1400" dirty="0"/>
              <a:t>영역에는 </a:t>
            </a:r>
            <a:r>
              <a:rPr lang="en-US" altLang="ko-KR" sz="1400" dirty="0"/>
              <a:t>main.html</a:t>
            </a:r>
            <a:r>
              <a:rPr lang="ko-KR" altLang="en-US" sz="1400" dirty="0"/>
              <a:t>을 포함한 각 박스로 갈 수 있는 </a:t>
            </a:r>
            <a:r>
              <a:rPr lang="en-US" altLang="ko-KR" sz="1400" dirty="0"/>
              <a:t>navigator</a:t>
            </a:r>
            <a:r>
              <a:rPr lang="ko-KR" altLang="en-US" sz="1400" dirty="0"/>
              <a:t>를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현재 보고 있는 페이지에 해당하는 부분을 나머지 부분과 색을 달리하여 표현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Footer </a:t>
            </a:r>
            <a:r>
              <a:rPr lang="ko-KR" altLang="en-US" sz="1400" dirty="0"/>
              <a:t>영역에는 프로세스 바를 구현하여 현재 사용자가 보고 있는 페이지가 전체의 </a:t>
            </a:r>
            <a:r>
              <a:rPr lang="ko-KR" altLang="en-US" sz="1400" dirty="0" err="1"/>
              <a:t>몇퍼센트</a:t>
            </a:r>
            <a:r>
              <a:rPr lang="ko-KR" altLang="en-US" sz="1400" dirty="0"/>
              <a:t> 정도 되는지 알려주는 기능을 담도록 한다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065CF-5A95-C94B-BD30-0F9A18B3E9B6}"/>
              </a:ext>
            </a:extLst>
          </p:cNvPr>
          <p:cNvSpPr/>
          <p:nvPr/>
        </p:nvSpPr>
        <p:spPr>
          <a:xfrm>
            <a:off x="697833" y="1463718"/>
            <a:ext cx="2970858" cy="3728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기술 향상에 따른 음악 향유 방식의 변화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CF52AF-94C5-384D-9209-5649B0241453}"/>
              </a:ext>
            </a:extLst>
          </p:cNvPr>
          <p:cNvSpPr/>
          <p:nvPr/>
        </p:nvSpPr>
        <p:spPr>
          <a:xfrm>
            <a:off x="3816591" y="146371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AFE18F-0322-3F74-85F6-B6076DCF201D}"/>
              </a:ext>
            </a:extLst>
          </p:cNvPr>
          <p:cNvSpPr/>
          <p:nvPr/>
        </p:nvSpPr>
        <p:spPr>
          <a:xfrm>
            <a:off x="4630164" y="1453029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8B6CB-7870-A37C-893E-CA659A8F1D1D}"/>
              </a:ext>
            </a:extLst>
          </p:cNvPr>
          <p:cNvSpPr/>
          <p:nvPr/>
        </p:nvSpPr>
        <p:spPr>
          <a:xfrm>
            <a:off x="5443737" y="146371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9D5F8D-F6E9-9A6F-BF5F-3A01082AA951}"/>
              </a:ext>
            </a:extLst>
          </p:cNvPr>
          <p:cNvSpPr/>
          <p:nvPr/>
        </p:nvSpPr>
        <p:spPr>
          <a:xfrm>
            <a:off x="6257310" y="146371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4D7F7-67F5-9E51-7015-985F7EE09A38}"/>
              </a:ext>
            </a:extLst>
          </p:cNvPr>
          <p:cNvSpPr/>
          <p:nvPr/>
        </p:nvSpPr>
        <p:spPr>
          <a:xfrm>
            <a:off x="7070883" y="146371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447449-B2E9-FD90-7686-258B180EF3D4}"/>
              </a:ext>
            </a:extLst>
          </p:cNvPr>
          <p:cNvSpPr/>
          <p:nvPr/>
        </p:nvSpPr>
        <p:spPr>
          <a:xfrm>
            <a:off x="7906547" y="145302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812F1-D94F-62D9-4283-8CD79EFBE207}"/>
              </a:ext>
            </a:extLst>
          </p:cNvPr>
          <p:cNvSpPr txBox="1"/>
          <p:nvPr/>
        </p:nvSpPr>
        <p:spPr>
          <a:xfrm>
            <a:off x="4003098" y="1062881"/>
            <a:ext cx="121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Header </a:t>
            </a:r>
            <a:r>
              <a:rPr lang="ko-KR" altLang="en-US" sz="1200" dirty="0"/>
              <a:t>영역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CA0759-D8D0-E8E4-9580-B99E31F55D8F}"/>
              </a:ext>
            </a:extLst>
          </p:cNvPr>
          <p:cNvSpPr/>
          <p:nvPr/>
        </p:nvSpPr>
        <p:spPr>
          <a:xfrm>
            <a:off x="697833" y="5377543"/>
            <a:ext cx="7914003" cy="173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351F85-5F03-F10B-4871-E027C6D57E12}"/>
              </a:ext>
            </a:extLst>
          </p:cNvPr>
          <p:cNvSpPr txBox="1"/>
          <p:nvPr/>
        </p:nvSpPr>
        <p:spPr>
          <a:xfrm>
            <a:off x="4022569" y="5688652"/>
            <a:ext cx="121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Footer</a:t>
            </a:r>
            <a:r>
              <a:rPr lang="ko-KR" altLang="en-US" sz="1200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7631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597C5-6C53-7B0D-931D-54B7A83F963A}"/>
              </a:ext>
            </a:extLst>
          </p:cNvPr>
          <p:cNvSpPr txBox="1"/>
          <p:nvPr/>
        </p:nvSpPr>
        <p:spPr>
          <a:xfrm>
            <a:off x="276030" y="253443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(1 ~ 6.html)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14AB4C-5089-9D5D-7413-9A8654B07B13}"/>
              </a:ext>
            </a:extLst>
          </p:cNvPr>
          <p:cNvSpPr/>
          <p:nvPr/>
        </p:nvSpPr>
        <p:spPr>
          <a:xfrm>
            <a:off x="549933" y="1347087"/>
            <a:ext cx="8192278" cy="430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F0BBA6-58AA-10EF-94D5-66954771F028}"/>
              </a:ext>
            </a:extLst>
          </p:cNvPr>
          <p:cNvSpPr/>
          <p:nvPr/>
        </p:nvSpPr>
        <p:spPr>
          <a:xfrm>
            <a:off x="1105003" y="1977593"/>
            <a:ext cx="3162300" cy="18051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1F3605-94FD-2271-736E-DD2C9139DAA2}"/>
              </a:ext>
            </a:extLst>
          </p:cNvPr>
          <p:cNvSpPr/>
          <p:nvPr/>
        </p:nvSpPr>
        <p:spPr>
          <a:xfrm>
            <a:off x="1105003" y="3918932"/>
            <a:ext cx="3162300" cy="13389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기술적 변화에 대한 설명</a:t>
            </a:r>
          </a:p>
        </p:txBody>
      </p:sp>
      <p:pic>
        <p:nvPicPr>
          <p:cNvPr id="10" name="그래픽 9" descr="처음 단색으로 채워진">
            <a:extLst>
              <a:ext uri="{FF2B5EF4-FFF2-40B4-BE49-F238E27FC236}">
                <a16:creationId xmlns:a16="http://schemas.microsoft.com/office/drawing/2014/main" id="{15B49DC5-5457-2F2C-4999-A1A3F9951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205" y="1447799"/>
            <a:ext cx="503260" cy="503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72B3E1-9F35-C16A-155F-65EE9B742155}"/>
              </a:ext>
            </a:extLst>
          </p:cNvPr>
          <p:cNvSpPr txBox="1"/>
          <p:nvPr/>
        </p:nvSpPr>
        <p:spPr>
          <a:xfrm>
            <a:off x="8980714" y="2449283"/>
            <a:ext cx="266135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Main.html</a:t>
            </a:r>
            <a:r>
              <a:rPr lang="ko-KR" altLang="en-US" sz="1400" dirty="0"/>
              <a:t>에서 세부 페이지로 들어올 때 확대되는 애니메이션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Main.html</a:t>
            </a:r>
            <a:r>
              <a:rPr lang="ko-KR" altLang="en-US" sz="1400" dirty="0"/>
              <a:t>에 설정한 각 박스의 백그라운드 이미지를 세부 페이지의 배경으로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각 사진을 클릭하면 확대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화살표를 클릭하면 다음 </a:t>
            </a:r>
            <a:r>
              <a:rPr lang="en-US" altLang="ko-KR" sz="1400" dirty="0"/>
              <a:t>html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674D47-C1A8-3EBC-1804-3B986BF55119}"/>
              </a:ext>
            </a:extLst>
          </p:cNvPr>
          <p:cNvSpPr/>
          <p:nvPr/>
        </p:nvSpPr>
        <p:spPr>
          <a:xfrm>
            <a:off x="4822373" y="1977594"/>
            <a:ext cx="3162300" cy="18051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04F80E-CBC8-0747-24D0-1045B948F1B3}"/>
              </a:ext>
            </a:extLst>
          </p:cNvPr>
          <p:cNvSpPr/>
          <p:nvPr/>
        </p:nvSpPr>
        <p:spPr>
          <a:xfrm>
            <a:off x="4822373" y="3918933"/>
            <a:ext cx="3162300" cy="13389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추가적인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D936E6-2EBA-508A-EF9E-A2560597ACE5}"/>
              </a:ext>
            </a:extLst>
          </p:cNvPr>
          <p:cNvSpPr/>
          <p:nvPr/>
        </p:nvSpPr>
        <p:spPr>
          <a:xfrm>
            <a:off x="697833" y="1463718"/>
            <a:ext cx="2970858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기술 향상에 따른 음악 향유 방식의 변화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2A095B-0B4C-669B-E8EE-779F422B0287}"/>
              </a:ext>
            </a:extLst>
          </p:cNvPr>
          <p:cNvSpPr/>
          <p:nvPr/>
        </p:nvSpPr>
        <p:spPr>
          <a:xfrm>
            <a:off x="3816591" y="1463718"/>
            <a:ext cx="705289" cy="3728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023EB-D2F9-EB32-D0E2-8590A88647F2}"/>
              </a:ext>
            </a:extLst>
          </p:cNvPr>
          <p:cNvSpPr/>
          <p:nvPr/>
        </p:nvSpPr>
        <p:spPr>
          <a:xfrm>
            <a:off x="4630164" y="1453029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6A6317-96F5-F62B-521C-C3C5EA05BA54}"/>
              </a:ext>
            </a:extLst>
          </p:cNvPr>
          <p:cNvSpPr/>
          <p:nvPr/>
        </p:nvSpPr>
        <p:spPr>
          <a:xfrm>
            <a:off x="5443737" y="146371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DB2A61-D7A8-957F-C4F3-DAFA354BB86F}"/>
              </a:ext>
            </a:extLst>
          </p:cNvPr>
          <p:cNvSpPr/>
          <p:nvPr/>
        </p:nvSpPr>
        <p:spPr>
          <a:xfrm>
            <a:off x="6257310" y="146371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97BC00-1369-E8FB-300E-F2DE0960CFBA}"/>
              </a:ext>
            </a:extLst>
          </p:cNvPr>
          <p:cNvSpPr/>
          <p:nvPr/>
        </p:nvSpPr>
        <p:spPr>
          <a:xfrm>
            <a:off x="7070883" y="146371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EAA772-DBCA-E70C-5CDC-D19FD055CE11}"/>
              </a:ext>
            </a:extLst>
          </p:cNvPr>
          <p:cNvSpPr/>
          <p:nvPr/>
        </p:nvSpPr>
        <p:spPr>
          <a:xfrm>
            <a:off x="7906547" y="1453028"/>
            <a:ext cx="705289" cy="37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C6F691-3F6E-3492-51E0-3D33863E3E92}"/>
              </a:ext>
            </a:extLst>
          </p:cNvPr>
          <p:cNvSpPr txBox="1"/>
          <p:nvPr/>
        </p:nvSpPr>
        <p:spPr>
          <a:xfrm>
            <a:off x="549933" y="1047425"/>
            <a:ext cx="179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1.html</a:t>
            </a:r>
            <a:r>
              <a:rPr lang="ko-KR" altLang="en-US" sz="1050" dirty="0"/>
              <a:t> 기준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23A30E-50AB-ACFF-5291-37CEAAB05309}"/>
              </a:ext>
            </a:extLst>
          </p:cNvPr>
          <p:cNvSpPr/>
          <p:nvPr/>
        </p:nvSpPr>
        <p:spPr>
          <a:xfrm>
            <a:off x="697833" y="5377543"/>
            <a:ext cx="7914003" cy="173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314E7F9-89DD-9D0F-4279-B175AA97377A}"/>
              </a:ext>
            </a:extLst>
          </p:cNvPr>
          <p:cNvSpPr/>
          <p:nvPr/>
        </p:nvSpPr>
        <p:spPr>
          <a:xfrm>
            <a:off x="728311" y="5401792"/>
            <a:ext cx="1693612" cy="13337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EBF0D2-AD17-E430-7A8C-3CC1949A30FC}"/>
              </a:ext>
            </a:extLst>
          </p:cNvPr>
          <p:cNvSpPr/>
          <p:nvPr/>
        </p:nvSpPr>
        <p:spPr>
          <a:xfrm>
            <a:off x="8211553" y="4878805"/>
            <a:ext cx="400283" cy="288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5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72F8D-F765-588E-11D5-4AB32F18779C}"/>
              </a:ext>
            </a:extLst>
          </p:cNvPr>
          <p:cNvSpPr txBox="1"/>
          <p:nvPr/>
        </p:nvSpPr>
        <p:spPr>
          <a:xfrm>
            <a:off x="276030" y="253443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Complete.html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E932B-0688-2543-1D9C-7453FCD59DBA}"/>
              </a:ext>
            </a:extLst>
          </p:cNvPr>
          <p:cNvSpPr/>
          <p:nvPr/>
        </p:nvSpPr>
        <p:spPr>
          <a:xfrm>
            <a:off x="549933" y="1347087"/>
            <a:ext cx="8192278" cy="430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처음 단색으로 채워진">
            <a:extLst>
              <a:ext uri="{FF2B5EF4-FFF2-40B4-BE49-F238E27FC236}">
                <a16:creationId xmlns:a16="http://schemas.microsoft.com/office/drawing/2014/main" id="{26AE626A-AC90-9545-4808-C9736C2F4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205" y="1447799"/>
            <a:ext cx="503260" cy="503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FF1B2-5BBA-C62B-1FD7-9DDABF09BDE6}"/>
              </a:ext>
            </a:extLst>
          </p:cNvPr>
          <p:cNvSpPr txBox="1"/>
          <p:nvPr/>
        </p:nvSpPr>
        <p:spPr>
          <a:xfrm>
            <a:off x="8980714" y="2449283"/>
            <a:ext cx="266135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1 ~ 6.html</a:t>
            </a:r>
            <a:r>
              <a:rPr lang="ko-KR" altLang="en-US" sz="1400" dirty="0"/>
              <a:t>을 다 봤다면 </a:t>
            </a:r>
            <a:r>
              <a:rPr lang="en-US" altLang="ko-KR" sz="1400" dirty="0"/>
              <a:t>Complete.html</a:t>
            </a:r>
            <a:r>
              <a:rPr lang="ko-KR" altLang="en-US" sz="1400" dirty="0"/>
              <a:t>을 보여주고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사용자가 </a:t>
            </a:r>
            <a:r>
              <a:rPr lang="ko-KR" altLang="en-US" sz="1400" dirty="0" err="1"/>
              <a:t>첫화면으로</a:t>
            </a:r>
            <a:r>
              <a:rPr lang="ko-KR" altLang="en-US" sz="1400" dirty="0"/>
              <a:t> 돌아가고 싶다면 </a:t>
            </a:r>
            <a:r>
              <a:rPr lang="en-US" altLang="ko-KR" sz="1400" dirty="0"/>
              <a:t>‘</a:t>
            </a:r>
            <a:r>
              <a:rPr lang="ko-KR" altLang="en-US" sz="1400" dirty="0"/>
              <a:t>처음부터 다시 보시겠습니까</a:t>
            </a:r>
            <a:r>
              <a:rPr lang="en-US" altLang="ko-KR" sz="1400" dirty="0"/>
              <a:t>?’ </a:t>
            </a:r>
            <a:r>
              <a:rPr lang="ko-KR" altLang="en-US" sz="1400" dirty="0"/>
              <a:t>버튼을 클릭하면 </a:t>
            </a:r>
            <a:r>
              <a:rPr lang="en-US" altLang="ko-KR" sz="1400" dirty="0"/>
              <a:t>main.html</a:t>
            </a:r>
            <a:r>
              <a:rPr lang="ko-KR" altLang="en-US" sz="1400" dirty="0"/>
              <a:t>로 돌아가고</a:t>
            </a:r>
            <a:endParaRPr lang="en-US" altLang="ko-KR" sz="1400" dirty="0"/>
          </a:p>
          <a:p>
            <a:r>
              <a:rPr lang="en-US" altLang="ko-KR" sz="1400" dirty="0"/>
              <a:t>‘</a:t>
            </a:r>
            <a:r>
              <a:rPr lang="ko-KR" altLang="en-US" sz="1400" dirty="0"/>
              <a:t>특정 페이지로 </a:t>
            </a:r>
            <a:r>
              <a:rPr lang="ko-KR" altLang="en-US" sz="1400" dirty="0" err="1"/>
              <a:t>이동하시겠습니까</a:t>
            </a:r>
            <a:r>
              <a:rPr lang="en-US" altLang="ko-KR" sz="1400" dirty="0"/>
              <a:t>?’ </a:t>
            </a:r>
            <a:r>
              <a:rPr lang="ko-KR" altLang="en-US" sz="1400" dirty="0"/>
              <a:t>클릭하면 </a:t>
            </a:r>
            <a:r>
              <a:rPr lang="en-US" altLang="ko-KR" sz="1400" dirty="0"/>
              <a:t>alert</a:t>
            </a:r>
            <a:r>
              <a:rPr lang="ko-KR" altLang="en-US" sz="1400" dirty="0"/>
              <a:t>를 통해 번호를 </a:t>
            </a:r>
            <a:r>
              <a:rPr lang="ko-KR" altLang="en-US" sz="1400" dirty="0" err="1"/>
              <a:t>입력받고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번호에 해당하는 </a:t>
            </a:r>
            <a:r>
              <a:rPr lang="en-US" altLang="ko-KR" sz="1400" dirty="0"/>
              <a:t>html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35B6A6-4AB1-44AD-75EA-1BD925254F6C}"/>
              </a:ext>
            </a:extLst>
          </p:cNvPr>
          <p:cNvSpPr/>
          <p:nvPr/>
        </p:nvSpPr>
        <p:spPr>
          <a:xfrm>
            <a:off x="697833" y="5377543"/>
            <a:ext cx="7914003" cy="173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8EA7DB-55C2-DCC8-63C4-EA9589E09A76}"/>
              </a:ext>
            </a:extLst>
          </p:cNvPr>
          <p:cNvSpPr/>
          <p:nvPr/>
        </p:nvSpPr>
        <p:spPr>
          <a:xfrm>
            <a:off x="728310" y="5401792"/>
            <a:ext cx="7863240" cy="13337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D95A01-99E8-3756-CA09-4C5078B9E4F6}"/>
              </a:ext>
            </a:extLst>
          </p:cNvPr>
          <p:cNvSpPr/>
          <p:nvPr/>
        </p:nvSpPr>
        <p:spPr>
          <a:xfrm>
            <a:off x="1744578" y="2157659"/>
            <a:ext cx="5745079" cy="1060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축하합니다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이 웹페이지에 있는 모든 내용을 학습하셨습니다</a:t>
            </a:r>
            <a:r>
              <a:rPr lang="en-US" altLang="ko-KR" dirty="0"/>
              <a:t>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4CCD32-CA1D-A302-3D2D-0DA545B2DBA2}"/>
              </a:ext>
            </a:extLst>
          </p:cNvPr>
          <p:cNvSpPr/>
          <p:nvPr/>
        </p:nvSpPr>
        <p:spPr>
          <a:xfrm>
            <a:off x="1744578" y="3328093"/>
            <a:ext cx="2797343" cy="475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처음부터 다시 보시겠습니까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3CF7CC-5951-3E88-78CC-0A6F3CCC12C4}"/>
              </a:ext>
            </a:extLst>
          </p:cNvPr>
          <p:cNvSpPr/>
          <p:nvPr/>
        </p:nvSpPr>
        <p:spPr>
          <a:xfrm>
            <a:off x="4697328" y="3328093"/>
            <a:ext cx="2797343" cy="475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특정 페이지로 </a:t>
            </a:r>
            <a:r>
              <a:rPr lang="ko-KR" altLang="en-US" sz="1200" dirty="0" err="1"/>
              <a:t>이동하시겠습니까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496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363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웹프로그래밍 기획서   -기술 발전에 따른 음악 향유 방식의 변화-</vt:lpstr>
      <vt:lpstr>주제 선정 이유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송강규</dc:creator>
  <cp:lastModifiedBy>송강규</cp:lastModifiedBy>
  <cp:revision>11</cp:revision>
  <dcterms:created xsi:type="dcterms:W3CDTF">2023-11-24T09:21:48Z</dcterms:created>
  <dcterms:modified xsi:type="dcterms:W3CDTF">2023-11-29T13:45:47Z</dcterms:modified>
</cp:coreProperties>
</file>