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Montserrat"/>
      <p:regular r:id="rId42"/>
      <p:bold r:id="rId43"/>
      <p:italic r:id="rId44"/>
      <p:boldItalic r:id="rId45"/>
    </p:embeddedFont>
    <p:embeddedFont>
      <p:font typeface="PT Sans Narrow"/>
      <p:regular r:id="rId46"/>
      <p:bold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Montserrat-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Montserrat-italic.fntdata"/><Relationship Id="rId21" Type="http://schemas.openxmlformats.org/officeDocument/2006/relationships/slide" Target="slides/slide16.xml"/><Relationship Id="rId43" Type="http://schemas.openxmlformats.org/officeDocument/2006/relationships/font" Target="fonts/Montserrat-bold.fntdata"/><Relationship Id="rId24" Type="http://schemas.openxmlformats.org/officeDocument/2006/relationships/slide" Target="slides/slide19.xml"/><Relationship Id="rId46" Type="http://schemas.openxmlformats.org/officeDocument/2006/relationships/font" Target="fonts/PTSansNarrow-regular.fntdata"/><Relationship Id="rId23" Type="http://schemas.openxmlformats.org/officeDocument/2006/relationships/slide" Target="slides/slide18.xml"/><Relationship Id="rId45"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PTSansNarrow-bold.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b12dfbc1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b12dfbc1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b757f4dc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ab757f4dc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ab757f4dc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ab757f4dc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b757f4dc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ab757f4dc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b757f4dc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b757f4dc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ab757f4dc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ab757f4dc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b757f4dc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ab757f4dc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b757f4dc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ab757f4dc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b757f4dc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ab757f4dc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b757f4dc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ab757f4dc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b757f4dc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ab757f4dc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b757f4d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b757f4d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ab757f4dcf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ab757f4dcf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ab757f4dcf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ab757f4dcf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abb56572f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abb56572f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abb56572f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abb56572f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abb56572f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abb56572f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ab757f4dc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ab757f4dc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ab757f4dcf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ab757f4dcf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ab757f4dcf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ab757f4dcf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abb56572f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abb56572f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abb56572f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abb56572f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ab757f4dc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ab757f4dc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abb56572f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abb56572f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8e846907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8e846907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8e8469075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8e8469075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8e8469075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8e8469075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8e8469075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8e8469075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8e8469075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8e8469075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8e8469075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8e8469075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ab757f4dc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ab757f4dc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ab757f4dc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ab757f4dc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ab757f4dc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ab757f4dc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ab757f4dc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ab757f4dc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b757f4dc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ab757f4dc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b757f4dc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ab757f4dc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 name="Shape 8"/>
        <p:cNvGrpSpPr/>
        <p:nvPr/>
      </p:nvGrpSpPr>
      <p:grpSpPr>
        <a:xfrm>
          <a:off x="0" y="0"/>
          <a:ext cx="0" cy="0"/>
          <a:chOff x="0" y="0"/>
          <a:chExt cx="0" cy="0"/>
        </a:xfrm>
      </p:grpSpPr>
      <p:sp>
        <p:nvSpPr>
          <p:cNvPr id="9" name="Google Shape;9;p2"/>
          <p:cNvSpPr/>
          <p:nvPr/>
        </p:nvSpPr>
        <p:spPr>
          <a:xfrm>
            <a:off x="-50" y="2571900"/>
            <a:ext cx="9144000" cy="2571600"/>
          </a:xfrm>
          <a:prstGeom prst="rect">
            <a:avLst/>
          </a:prstGeom>
          <a:solidFill>
            <a:srgbClr val="5496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79428"/>
              </a:buClr>
              <a:buSzPts val="3600"/>
              <a:buFont typeface="Montserrat"/>
              <a:buNone/>
              <a:defRPr>
                <a:solidFill>
                  <a:srgbClr val="F79428"/>
                </a:solidFill>
                <a:latin typeface="Montserrat"/>
                <a:ea typeface="Montserrat"/>
                <a:cs typeface="Montserrat"/>
                <a:sym typeface="Montserrat"/>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pic>
        <p:nvPicPr>
          <p:cNvPr id="11" name="Google Shape;11;p2"/>
          <p:cNvPicPr preferRelativeResize="0"/>
          <p:nvPr/>
        </p:nvPicPr>
        <p:blipFill rotWithShape="1">
          <a:blip r:embed="rId2">
            <a:alphaModFix/>
          </a:blip>
          <a:srcRect b="0" l="248" r="258" t="0"/>
          <a:stretch/>
        </p:blipFill>
        <p:spPr>
          <a:xfrm>
            <a:off x="7616730" y="4478825"/>
            <a:ext cx="1266270" cy="444900"/>
          </a:xfrm>
          <a:prstGeom prst="rect">
            <a:avLst/>
          </a:prstGeom>
          <a:noFill/>
          <a:ln>
            <a:noFill/>
          </a:ln>
        </p:spPr>
      </p:pic>
      <p:sp>
        <p:nvSpPr>
          <p:cNvPr id="12" name="Google Shape;12;p2"/>
          <p:cNvSpPr txBox="1"/>
          <p:nvPr/>
        </p:nvSpPr>
        <p:spPr>
          <a:xfrm>
            <a:off x="0" y="4698600"/>
            <a:ext cx="1899900" cy="444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 name="Shape 13"/>
        <p:cNvGrpSpPr/>
        <p:nvPr/>
      </p:nvGrpSpPr>
      <p:grpSpPr>
        <a:xfrm>
          <a:off x="0" y="0"/>
          <a:ext cx="0" cy="0"/>
          <a:chOff x="0" y="0"/>
          <a:chExt cx="0" cy="0"/>
        </a:xfrm>
      </p:grpSpPr>
      <p:sp>
        <p:nvSpPr>
          <p:cNvPr id="14" name="Google Shape;14;p3"/>
          <p:cNvSpPr txBox="1"/>
          <p:nvPr>
            <p:ph type="title"/>
          </p:nvPr>
        </p:nvSpPr>
        <p:spPr>
          <a:xfrm>
            <a:off x="311700" y="241825"/>
            <a:ext cx="8520600" cy="707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79428"/>
              </a:buClr>
              <a:buSzPts val="3600"/>
              <a:buNone/>
              <a:defRPr>
                <a:solidFill>
                  <a:srgbClr val="F79428"/>
                </a:solidFill>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pic>
        <p:nvPicPr>
          <p:cNvPr id="15" name="Google Shape;15;p3"/>
          <p:cNvPicPr preferRelativeResize="0"/>
          <p:nvPr/>
        </p:nvPicPr>
        <p:blipFill rotWithShape="1">
          <a:blip r:embed="rId2">
            <a:alphaModFix/>
          </a:blip>
          <a:srcRect b="0" l="317" r="317" t="0"/>
          <a:stretch/>
        </p:blipFill>
        <p:spPr>
          <a:xfrm>
            <a:off x="7570424" y="4450025"/>
            <a:ext cx="1261872" cy="448056"/>
          </a:xfrm>
          <a:prstGeom prst="rect">
            <a:avLst/>
          </a:prstGeom>
          <a:noFill/>
          <a:ln>
            <a:noFill/>
          </a:ln>
        </p:spPr>
      </p:pic>
      <p:sp>
        <p:nvSpPr>
          <p:cNvPr id="16" name="Google Shape;16;p3"/>
          <p:cNvSpPr txBox="1"/>
          <p:nvPr/>
        </p:nvSpPr>
        <p:spPr>
          <a:xfrm>
            <a:off x="0" y="4698600"/>
            <a:ext cx="1899900" cy="444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slide" type="title">
  <p:cSld name="TITLE">
    <p:spTree>
      <p:nvGrpSpPr>
        <p:cNvPr id="17" name="Shape 17"/>
        <p:cNvGrpSpPr/>
        <p:nvPr/>
      </p:nvGrpSpPr>
      <p:grpSpPr>
        <a:xfrm>
          <a:off x="0" y="0"/>
          <a:ext cx="0" cy="0"/>
          <a:chOff x="0" y="0"/>
          <a:chExt cx="0" cy="0"/>
        </a:xfrm>
      </p:grpSpPr>
      <p:cxnSp>
        <p:nvCxnSpPr>
          <p:cNvPr id="18" name="Google Shape;18;p4"/>
          <p:cNvCxnSpPr/>
          <p:nvPr/>
        </p:nvCxnSpPr>
        <p:spPr>
          <a:xfrm>
            <a:off x="7007735" y="3176888"/>
            <a:ext cx="562200" cy="0"/>
          </a:xfrm>
          <a:prstGeom prst="straightConnector1">
            <a:avLst/>
          </a:prstGeom>
          <a:noFill/>
          <a:ln cap="flat" cmpd="sng" w="76200">
            <a:solidFill>
              <a:srgbClr val="34678E"/>
            </a:solidFill>
            <a:prstDash val="solid"/>
            <a:round/>
            <a:headEnd len="sm" w="sm" type="none"/>
            <a:tailEnd len="sm" w="sm" type="none"/>
          </a:ln>
        </p:spPr>
      </p:cxnSp>
      <p:cxnSp>
        <p:nvCxnSpPr>
          <p:cNvPr id="19" name="Google Shape;19;p4"/>
          <p:cNvCxnSpPr/>
          <p:nvPr/>
        </p:nvCxnSpPr>
        <p:spPr>
          <a:xfrm>
            <a:off x="1575035" y="3158252"/>
            <a:ext cx="562200" cy="0"/>
          </a:xfrm>
          <a:prstGeom prst="straightConnector1">
            <a:avLst/>
          </a:prstGeom>
          <a:noFill/>
          <a:ln cap="flat" cmpd="sng" w="76200">
            <a:solidFill>
              <a:srgbClr val="34678E"/>
            </a:solidFill>
            <a:prstDash val="solid"/>
            <a:round/>
            <a:headEnd len="sm" w="sm" type="none"/>
            <a:tailEnd len="sm" w="sm" type="none"/>
          </a:ln>
        </p:spPr>
      </p:cxnSp>
      <p:grpSp>
        <p:nvGrpSpPr>
          <p:cNvPr id="20" name="Google Shape;20;p4"/>
          <p:cNvGrpSpPr/>
          <p:nvPr/>
        </p:nvGrpSpPr>
        <p:grpSpPr>
          <a:xfrm>
            <a:off x="1004151" y="3969098"/>
            <a:ext cx="7136668" cy="152400"/>
            <a:chOff x="1346435" y="3969088"/>
            <a:chExt cx="6452100" cy="152400"/>
          </a:xfrm>
        </p:grpSpPr>
        <p:cxnSp>
          <p:nvCxnSpPr>
            <p:cNvPr id="21" name="Google Shape;21;p4"/>
            <p:cNvCxnSpPr/>
            <p:nvPr/>
          </p:nvCxnSpPr>
          <p:spPr>
            <a:xfrm>
              <a:off x="1346435" y="4121488"/>
              <a:ext cx="6452100" cy="0"/>
            </a:xfrm>
            <a:prstGeom prst="straightConnector1">
              <a:avLst/>
            </a:prstGeom>
            <a:noFill/>
            <a:ln cap="flat" cmpd="sng" w="76200">
              <a:solidFill>
                <a:srgbClr val="34678E"/>
              </a:solidFill>
              <a:prstDash val="solid"/>
              <a:round/>
              <a:headEnd len="sm" w="sm" type="none"/>
              <a:tailEnd len="sm" w="sm" type="none"/>
            </a:ln>
          </p:spPr>
        </p:cxnSp>
        <p:cxnSp>
          <p:nvCxnSpPr>
            <p:cNvPr id="22" name="Google Shape;22;p4"/>
            <p:cNvCxnSpPr/>
            <p:nvPr/>
          </p:nvCxnSpPr>
          <p:spPr>
            <a:xfrm>
              <a:off x="1346435" y="3969088"/>
              <a:ext cx="6452100" cy="0"/>
            </a:xfrm>
            <a:prstGeom prst="straightConnector1">
              <a:avLst/>
            </a:prstGeom>
            <a:noFill/>
            <a:ln cap="flat" cmpd="sng" w="9525">
              <a:solidFill>
                <a:srgbClr val="34678E"/>
              </a:solidFill>
              <a:prstDash val="solid"/>
              <a:round/>
              <a:headEnd len="sm" w="sm" type="none"/>
              <a:tailEnd len="sm" w="sm" type="none"/>
            </a:ln>
          </p:spPr>
        </p:cxnSp>
      </p:grpSp>
      <p:sp>
        <p:nvSpPr>
          <p:cNvPr id="23" name="Google Shape;23;p4"/>
          <p:cNvSpPr txBox="1"/>
          <p:nvPr>
            <p:ph type="ctrTitle"/>
          </p:nvPr>
        </p:nvSpPr>
        <p:spPr>
          <a:xfrm>
            <a:off x="1004150" y="1523164"/>
            <a:ext cx="7136700" cy="102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79428"/>
              </a:buClr>
              <a:buSzPts val="3500"/>
              <a:buFont typeface="Montserrat"/>
              <a:buNone/>
              <a:defRPr sz="3500">
                <a:solidFill>
                  <a:srgbClr val="F79428"/>
                </a:solidFill>
                <a:latin typeface="Montserrat"/>
                <a:ea typeface="Montserrat"/>
                <a:cs typeface="Montserrat"/>
                <a:sym typeface="Montserrat"/>
              </a:defRPr>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grpSp>
        <p:nvGrpSpPr>
          <p:cNvPr id="24" name="Google Shape;24;p4"/>
          <p:cNvGrpSpPr/>
          <p:nvPr/>
        </p:nvGrpSpPr>
        <p:grpSpPr>
          <a:xfrm>
            <a:off x="1004144" y="793424"/>
            <a:ext cx="7136668" cy="152400"/>
            <a:chOff x="1346429" y="1011300"/>
            <a:chExt cx="6452100" cy="152400"/>
          </a:xfrm>
        </p:grpSpPr>
        <p:cxnSp>
          <p:nvCxnSpPr>
            <p:cNvPr id="25" name="Google Shape;25;p4"/>
            <p:cNvCxnSpPr/>
            <p:nvPr/>
          </p:nvCxnSpPr>
          <p:spPr>
            <a:xfrm rot="10800000">
              <a:off x="1346429" y="1011300"/>
              <a:ext cx="6452100" cy="0"/>
            </a:xfrm>
            <a:prstGeom prst="straightConnector1">
              <a:avLst/>
            </a:prstGeom>
            <a:noFill/>
            <a:ln cap="flat" cmpd="sng" w="76200">
              <a:solidFill>
                <a:srgbClr val="34678E"/>
              </a:solidFill>
              <a:prstDash val="solid"/>
              <a:round/>
              <a:headEnd len="sm" w="sm" type="none"/>
              <a:tailEnd len="sm" w="sm" type="none"/>
            </a:ln>
          </p:spPr>
        </p:cxnSp>
        <p:cxnSp>
          <p:nvCxnSpPr>
            <p:cNvPr id="26" name="Google Shape;26;p4"/>
            <p:cNvCxnSpPr/>
            <p:nvPr/>
          </p:nvCxnSpPr>
          <p:spPr>
            <a:xfrm rot="10800000">
              <a:off x="1346429" y="1163700"/>
              <a:ext cx="6452100" cy="0"/>
            </a:xfrm>
            <a:prstGeom prst="straightConnector1">
              <a:avLst/>
            </a:prstGeom>
            <a:noFill/>
            <a:ln cap="flat" cmpd="sng" w="9525">
              <a:solidFill>
                <a:srgbClr val="34678E"/>
              </a:solidFill>
              <a:prstDash val="solid"/>
              <a:round/>
              <a:headEnd len="sm" w="sm" type="none"/>
              <a:tailEnd len="sm" w="sm" type="none"/>
            </a:ln>
          </p:spPr>
        </p:cxnSp>
      </p:grpSp>
      <p:sp>
        <p:nvSpPr>
          <p:cNvPr id="27" name="Google Shape;27;p4"/>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5496D0"/>
              </a:buClr>
              <a:buSzPts val="2000"/>
              <a:buFont typeface="Montserrat"/>
              <a:buNone/>
              <a:defRPr sz="2000">
                <a:solidFill>
                  <a:srgbClr val="5496D0"/>
                </a:solidFill>
                <a:latin typeface="Montserrat"/>
                <a:ea typeface="Montserrat"/>
                <a:cs typeface="Montserrat"/>
                <a:sym typeface="Montserrat"/>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8" name="Google Shape;28;p4"/>
          <p:cNvSpPr txBox="1"/>
          <p:nvPr/>
        </p:nvSpPr>
        <p:spPr>
          <a:xfrm>
            <a:off x="0" y="4698600"/>
            <a:ext cx="1899900" cy="444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pic>
        <p:nvPicPr>
          <p:cNvPr id="29" name="Google Shape;29;p4"/>
          <p:cNvPicPr preferRelativeResize="0"/>
          <p:nvPr/>
        </p:nvPicPr>
        <p:blipFill rotWithShape="1">
          <a:blip r:embed="rId2">
            <a:alphaModFix/>
          </a:blip>
          <a:srcRect b="0" l="317" r="317" t="0"/>
          <a:stretch/>
        </p:blipFill>
        <p:spPr>
          <a:xfrm>
            <a:off x="7570424" y="4450025"/>
            <a:ext cx="1261872" cy="44805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0" name="Shape 30"/>
        <p:cNvGrpSpPr/>
        <p:nvPr/>
      </p:nvGrpSpPr>
      <p:grpSpPr>
        <a:xfrm>
          <a:off x="0" y="0"/>
          <a:ext cx="0" cy="0"/>
          <a:chOff x="0" y="0"/>
          <a:chExt cx="0" cy="0"/>
        </a:xfrm>
      </p:grpSpPr>
      <p:sp>
        <p:nvSpPr>
          <p:cNvPr id="31" name="Google Shape;31;p5"/>
          <p:cNvSpPr txBox="1"/>
          <p:nvPr>
            <p:ph type="title"/>
          </p:nvPr>
        </p:nvSpPr>
        <p:spPr>
          <a:xfrm>
            <a:off x="311700" y="159050"/>
            <a:ext cx="8520600" cy="707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79428"/>
              </a:buClr>
              <a:buSzPts val="3100"/>
              <a:buNone/>
              <a:defRPr sz="2500">
                <a:solidFill>
                  <a:srgbClr val="F79428"/>
                </a:solidFill>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5"/>
          <p:cNvSpPr txBox="1"/>
          <p:nvPr>
            <p:ph idx="1" type="body"/>
          </p:nvPr>
        </p:nvSpPr>
        <p:spPr>
          <a:xfrm>
            <a:off x="311700" y="847525"/>
            <a:ext cx="8520600" cy="35046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34678E"/>
              </a:buClr>
              <a:buSzPts val="1800"/>
              <a:buFont typeface="Montserrat"/>
              <a:buChar char="●"/>
              <a:defRPr>
                <a:solidFill>
                  <a:srgbClr val="34678E"/>
                </a:solidFill>
                <a:latin typeface="Montserrat"/>
                <a:ea typeface="Montserrat"/>
                <a:cs typeface="Montserrat"/>
                <a:sym typeface="Montserrat"/>
              </a:defRPr>
            </a:lvl1pPr>
            <a:lvl2pPr indent="-317500" lvl="1" marL="914400" algn="l">
              <a:lnSpc>
                <a:spcPct val="115000"/>
              </a:lnSpc>
              <a:spcBef>
                <a:spcPts val="1600"/>
              </a:spcBef>
              <a:spcAft>
                <a:spcPts val="0"/>
              </a:spcAft>
              <a:buClr>
                <a:srgbClr val="34678E"/>
              </a:buClr>
              <a:buSzPts val="1400"/>
              <a:buFont typeface="Montserrat"/>
              <a:buChar char="○"/>
              <a:defRPr>
                <a:solidFill>
                  <a:srgbClr val="34678E"/>
                </a:solidFill>
                <a:latin typeface="Montserrat"/>
                <a:ea typeface="Montserrat"/>
                <a:cs typeface="Montserrat"/>
                <a:sym typeface="Montserrat"/>
              </a:defRPr>
            </a:lvl2pPr>
            <a:lvl3pPr indent="-317500" lvl="2" marL="1371600" algn="l">
              <a:lnSpc>
                <a:spcPct val="115000"/>
              </a:lnSpc>
              <a:spcBef>
                <a:spcPts val="1600"/>
              </a:spcBef>
              <a:spcAft>
                <a:spcPts val="0"/>
              </a:spcAft>
              <a:buClr>
                <a:srgbClr val="34678E"/>
              </a:buClr>
              <a:buSzPts val="1400"/>
              <a:buFont typeface="Montserrat"/>
              <a:buChar char="■"/>
              <a:defRPr>
                <a:solidFill>
                  <a:srgbClr val="34678E"/>
                </a:solidFill>
                <a:latin typeface="Montserrat"/>
                <a:ea typeface="Montserrat"/>
                <a:cs typeface="Montserrat"/>
                <a:sym typeface="Montserrat"/>
              </a:defRPr>
            </a:lvl3pPr>
            <a:lvl4pPr indent="-317500" lvl="3" marL="1828800" algn="l">
              <a:lnSpc>
                <a:spcPct val="115000"/>
              </a:lnSpc>
              <a:spcBef>
                <a:spcPts val="1600"/>
              </a:spcBef>
              <a:spcAft>
                <a:spcPts val="0"/>
              </a:spcAft>
              <a:buClr>
                <a:srgbClr val="34678E"/>
              </a:buClr>
              <a:buSzPts val="1400"/>
              <a:buFont typeface="Montserrat"/>
              <a:buChar char="●"/>
              <a:defRPr>
                <a:solidFill>
                  <a:srgbClr val="34678E"/>
                </a:solidFill>
                <a:latin typeface="Montserrat"/>
                <a:ea typeface="Montserrat"/>
                <a:cs typeface="Montserrat"/>
                <a:sym typeface="Montserrat"/>
              </a:defRPr>
            </a:lvl4pPr>
            <a:lvl5pPr indent="-317500" lvl="4" marL="2286000" algn="l">
              <a:lnSpc>
                <a:spcPct val="115000"/>
              </a:lnSpc>
              <a:spcBef>
                <a:spcPts val="1600"/>
              </a:spcBef>
              <a:spcAft>
                <a:spcPts val="0"/>
              </a:spcAft>
              <a:buClr>
                <a:srgbClr val="34678E"/>
              </a:buClr>
              <a:buSzPts val="1400"/>
              <a:buFont typeface="Montserrat"/>
              <a:buChar char="○"/>
              <a:defRPr>
                <a:solidFill>
                  <a:srgbClr val="34678E"/>
                </a:solidFill>
                <a:latin typeface="Montserrat"/>
                <a:ea typeface="Montserrat"/>
                <a:cs typeface="Montserrat"/>
                <a:sym typeface="Montserrat"/>
              </a:defRPr>
            </a:lvl5pPr>
            <a:lvl6pPr indent="-317500" lvl="5" marL="2743200" algn="l">
              <a:lnSpc>
                <a:spcPct val="115000"/>
              </a:lnSpc>
              <a:spcBef>
                <a:spcPts val="1600"/>
              </a:spcBef>
              <a:spcAft>
                <a:spcPts val="0"/>
              </a:spcAft>
              <a:buClr>
                <a:srgbClr val="34678E"/>
              </a:buClr>
              <a:buSzPts val="1400"/>
              <a:buFont typeface="Montserrat"/>
              <a:buChar char="■"/>
              <a:defRPr>
                <a:solidFill>
                  <a:srgbClr val="34678E"/>
                </a:solidFill>
                <a:latin typeface="Montserrat"/>
                <a:ea typeface="Montserrat"/>
                <a:cs typeface="Montserrat"/>
                <a:sym typeface="Montserrat"/>
              </a:defRPr>
            </a:lvl6pPr>
            <a:lvl7pPr indent="-317500" lvl="6" marL="3200400" algn="l">
              <a:lnSpc>
                <a:spcPct val="115000"/>
              </a:lnSpc>
              <a:spcBef>
                <a:spcPts val="1600"/>
              </a:spcBef>
              <a:spcAft>
                <a:spcPts val="0"/>
              </a:spcAft>
              <a:buClr>
                <a:srgbClr val="34678E"/>
              </a:buClr>
              <a:buSzPts val="1400"/>
              <a:buFont typeface="Montserrat"/>
              <a:buChar char="●"/>
              <a:defRPr>
                <a:solidFill>
                  <a:srgbClr val="34678E"/>
                </a:solidFill>
                <a:latin typeface="Montserrat"/>
                <a:ea typeface="Montserrat"/>
                <a:cs typeface="Montserrat"/>
                <a:sym typeface="Montserrat"/>
              </a:defRPr>
            </a:lvl7pPr>
            <a:lvl8pPr indent="-317500" lvl="7" marL="3657600" algn="l">
              <a:lnSpc>
                <a:spcPct val="115000"/>
              </a:lnSpc>
              <a:spcBef>
                <a:spcPts val="1600"/>
              </a:spcBef>
              <a:spcAft>
                <a:spcPts val="0"/>
              </a:spcAft>
              <a:buClr>
                <a:srgbClr val="34678E"/>
              </a:buClr>
              <a:buSzPts val="1400"/>
              <a:buFont typeface="Montserrat"/>
              <a:buChar char="○"/>
              <a:defRPr>
                <a:solidFill>
                  <a:srgbClr val="34678E"/>
                </a:solidFill>
                <a:latin typeface="Montserrat"/>
                <a:ea typeface="Montserrat"/>
                <a:cs typeface="Montserrat"/>
                <a:sym typeface="Montserrat"/>
              </a:defRPr>
            </a:lvl8pPr>
            <a:lvl9pPr indent="-317500" lvl="8" marL="4114800" algn="l">
              <a:lnSpc>
                <a:spcPct val="115000"/>
              </a:lnSpc>
              <a:spcBef>
                <a:spcPts val="1600"/>
              </a:spcBef>
              <a:spcAft>
                <a:spcPts val="1600"/>
              </a:spcAft>
              <a:buClr>
                <a:srgbClr val="34678E"/>
              </a:buClr>
              <a:buSzPts val="1400"/>
              <a:buFont typeface="Montserrat"/>
              <a:buChar char="■"/>
              <a:defRPr>
                <a:solidFill>
                  <a:srgbClr val="34678E"/>
                </a:solidFill>
                <a:latin typeface="Montserrat"/>
                <a:ea typeface="Montserrat"/>
                <a:cs typeface="Montserrat"/>
                <a:sym typeface="Montserrat"/>
              </a:defRPr>
            </a:lvl9pPr>
          </a:lstStyle>
          <a:p/>
        </p:txBody>
      </p:sp>
      <p:sp>
        <p:nvSpPr>
          <p:cNvPr id="33" name="Google Shape;33;p5"/>
          <p:cNvSpPr txBox="1"/>
          <p:nvPr/>
        </p:nvSpPr>
        <p:spPr>
          <a:xfrm>
            <a:off x="0" y="4698600"/>
            <a:ext cx="1899900" cy="444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pic>
        <p:nvPicPr>
          <p:cNvPr id="34" name="Google Shape;34;p5"/>
          <p:cNvPicPr preferRelativeResize="0"/>
          <p:nvPr/>
        </p:nvPicPr>
        <p:blipFill rotWithShape="1">
          <a:blip r:embed="rId2">
            <a:alphaModFix/>
          </a:blip>
          <a:srcRect b="0" l="317" r="317" t="0"/>
          <a:stretch/>
        </p:blipFill>
        <p:spPr>
          <a:xfrm>
            <a:off x="7570424" y="4450025"/>
            <a:ext cx="1261872" cy="44805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p6"/>
          <p:cNvSpPr txBox="1"/>
          <p:nvPr>
            <p:ph type="title"/>
          </p:nvPr>
        </p:nvSpPr>
        <p:spPr>
          <a:xfrm>
            <a:off x="311700" y="121425"/>
            <a:ext cx="8520600" cy="707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79428"/>
              </a:buClr>
              <a:buSzPts val="3600"/>
              <a:buNone/>
              <a:defRPr>
                <a:solidFill>
                  <a:srgbClr val="F79428"/>
                </a:solidFill>
              </a:defRPr>
            </a:lvl1pPr>
            <a:lvl2pPr lvl="1" algn="l">
              <a:lnSpc>
                <a:spcPct val="100000"/>
              </a:lnSpc>
              <a:spcBef>
                <a:spcPts val="0"/>
              </a:spcBef>
              <a:spcAft>
                <a:spcPts val="0"/>
              </a:spcAft>
              <a:buSzPts val="3600"/>
              <a:buFont typeface="Montserrat"/>
              <a:buNone/>
              <a:defRPr>
                <a:latin typeface="Montserrat"/>
                <a:ea typeface="Montserrat"/>
                <a:cs typeface="Montserrat"/>
                <a:sym typeface="Montserrat"/>
              </a:defRPr>
            </a:lvl2pPr>
            <a:lvl3pPr lvl="2" algn="l">
              <a:lnSpc>
                <a:spcPct val="100000"/>
              </a:lnSpc>
              <a:spcBef>
                <a:spcPts val="0"/>
              </a:spcBef>
              <a:spcAft>
                <a:spcPts val="0"/>
              </a:spcAft>
              <a:buSzPts val="3600"/>
              <a:buFont typeface="Montserrat"/>
              <a:buNone/>
              <a:defRPr>
                <a:latin typeface="Montserrat"/>
                <a:ea typeface="Montserrat"/>
                <a:cs typeface="Montserrat"/>
                <a:sym typeface="Montserrat"/>
              </a:defRPr>
            </a:lvl3pPr>
            <a:lvl4pPr lvl="3" algn="l">
              <a:lnSpc>
                <a:spcPct val="100000"/>
              </a:lnSpc>
              <a:spcBef>
                <a:spcPts val="0"/>
              </a:spcBef>
              <a:spcAft>
                <a:spcPts val="0"/>
              </a:spcAft>
              <a:buSzPts val="3600"/>
              <a:buFont typeface="Montserrat"/>
              <a:buNone/>
              <a:defRPr>
                <a:latin typeface="Montserrat"/>
                <a:ea typeface="Montserrat"/>
                <a:cs typeface="Montserrat"/>
                <a:sym typeface="Montserrat"/>
              </a:defRPr>
            </a:lvl4pPr>
            <a:lvl5pPr lvl="4" algn="l">
              <a:lnSpc>
                <a:spcPct val="100000"/>
              </a:lnSpc>
              <a:spcBef>
                <a:spcPts val="0"/>
              </a:spcBef>
              <a:spcAft>
                <a:spcPts val="0"/>
              </a:spcAft>
              <a:buSzPts val="3600"/>
              <a:buFont typeface="Montserrat"/>
              <a:buNone/>
              <a:defRPr>
                <a:latin typeface="Montserrat"/>
                <a:ea typeface="Montserrat"/>
                <a:cs typeface="Montserrat"/>
                <a:sym typeface="Montserrat"/>
              </a:defRPr>
            </a:lvl5pPr>
            <a:lvl6pPr lvl="5" algn="l">
              <a:lnSpc>
                <a:spcPct val="100000"/>
              </a:lnSpc>
              <a:spcBef>
                <a:spcPts val="0"/>
              </a:spcBef>
              <a:spcAft>
                <a:spcPts val="0"/>
              </a:spcAft>
              <a:buSzPts val="3600"/>
              <a:buFont typeface="Montserrat"/>
              <a:buNone/>
              <a:defRPr>
                <a:latin typeface="Montserrat"/>
                <a:ea typeface="Montserrat"/>
                <a:cs typeface="Montserrat"/>
                <a:sym typeface="Montserrat"/>
              </a:defRPr>
            </a:lvl6pPr>
            <a:lvl7pPr lvl="6" algn="l">
              <a:lnSpc>
                <a:spcPct val="100000"/>
              </a:lnSpc>
              <a:spcBef>
                <a:spcPts val="0"/>
              </a:spcBef>
              <a:spcAft>
                <a:spcPts val="0"/>
              </a:spcAft>
              <a:buSzPts val="3600"/>
              <a:buFont typeface="Montserrat"/>
              <a:buNone/>
              <a:defRPr>
                <a:latin typeface="Montserrat"/>
                <a:ea typeface="Montserrat"/>
                <a:cs typeface="Montserrat"/>
                <a:sym typeface="Montserrat"/>
              </a:defRPr>
            </a:lvl7pPr>
            <a:lvl8pPr lvl="7" algn="l">
              <a:lnSpc>
                <a:spcPct val="100000"/>
              </a:lnSpc>
              <a:spcBef>
                <a:spcPts val="0"/>
              </a:spcBef>
              <a:spcAft>
                <a:spcPts val="0"/>
              </a:spcAft>
              <a:buSzPts val="3600"/>
              <a:buFont typeface="Montserrat"/>
              <a:buNone/>
              <a:defRPr>
                <a:latin typeface="Montserrat"/>
                <a:ea typeface="Montserrat"/>
                <a:cs typeface="Montserrat"/>
                <a:sym typeface="Montserrat"/>
              </a:defRPr>
            </a:lvl8pPr>
            <a:lvl9pPr lvl="8" algn="l">
              <a:lnSpc>
                <a:spcPct val="100000"/>
              </a:lnSpc>
              <a:spcBef>
                <a:spcPts val="0"/>
              </a:spcBef>
              <a:spcAft>
                <a:spcPts val="0"/>
              </a:spcAft>
              <a:buSzPts val="3600"/>
              <a:buFont typeface="Montserrat"/>
              <a:buNone/>
              <a:defRPr>
                <a:latin typeface="Montserrat"/>
                <a:ea typeface="Montserrat"/>
                <a:cs typeface="Montserrat"/>
                <a:sym typeface="Montserrat"/>
              </a:defRPr>
            </a:lvl9pPr>
          </a:lstStyle>
          <a:p/>
        </p:txBody>
      </p:sp>
      <p:sp>
        <p:nvSpPr>
          <p:cNvPr id="37" name="Google Shape;37;p6"/>
          <p:cNvSpPr txBox="1"/>
          <p:nvPr>
            <p:ph idx="1" type="body"/>
          </p:nvPr>
        </p:nvSpPr>
        <p:spPr>
          <a:xfrm>
            <a:off x="311700" y="1266175"/>
            <a:ext cx="3999900" cy="31206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292100" lvl="2" marL="1371600" algn="l">
              <a:lnSpc>
                <a:spcPct val="115000"/>
              </a:lnSpc>
              <a:spcBef>
                <a:spcPts val="1600"/>
              </a:spcBef>
              <a:spcAft>
                <a:spcPts val="0"/>
              </a:spcAft>
              <a:buSzPts val="1000"/>
              <a:buChar char="■"/>
              <a:defRPr/>
            </a:lvl3pPr>
            <a:lvl4pPr indent="-279400" lvl="3" marL="1828800" algn="l">
              <a:lnSpc>
                <a:spcPct val="115000"/>
              </a:lnSpc>
              <a:spcBef>
                <a:spcPts val="1600"/>
              </a:spcBef>
              <a:spcAft>
                <a:spcPts val="0"/>
              </a:spcAft>
              <a:buSzPts val="800"/>
              <a:buChar char="●"/>
              <a:defRPr/>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8" name="Google Shape;38;p6"/>
          <p:cNvSpPr txBox="1"/>
          <p:nvPr>
            <p:ph idx="2" type="body"/>
          </p:nvPr>
        </p:nvSpPr>
        <p:spPr>
          <a:xfrm>
            <a:off x="4832400" y="1266175"/>
            <a:ext cx="3999900" cy="31206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292100" lvl="2" marL="1371600" algn="l">
              <a:lnSpc>
                <a:spcPct val="115000"/>
              </a:lnSpc>
              <a:spcBef>
                <a:spcPts val="1600"/>
              </a:spcBef>
              <a:spcAft>
                <a:spcPts val="0"/>
              </a:spcAft>
              <a:buSzPts val="1000"/>
              <a:buChar char="■"/>
              <a:defRPr/>
            </a:lvl3pPr>
            <a:lvl4pPr indent="-279400" lvl="3" marL="1828800" algn="l">
              <a:lnSpc>
                <a:spcPct val="115000"/>
              </a:lnSpc>
              <a:spcBef>
                <a:spcPts val="1600"/>
              </a:spcBef>
              <a:spcAft>
                <a:spcPts val="0"/>
              </a:spcAft>
              <a:buSzPts val="800"/>
              <a:buChar char="●"/>
              <a:defRPr/>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9" name="Google Shape;39;p6"/>
          <p:cNvSpPr txBox="1"/>
          <p:nvPr/>
        </p:nvSpPr>
        <p:spPr>
          <a:xfrm>
            <a:off x="0" y="4698600"/>
            <a:ext cx="1899900" cy="444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pic>
        <p:nvPicPr>
          <p:cNvPr id="40" name="Google Shape;40;p6"/>
          <p:cNvPicPr preferRelativeResize="0"/>
          <p:nvPr/>
        </p:nvPicPr>
        <p:blipFill rotWithShape="1">
          <a:blip r:embed="rId2">
            <a:alphaModFix/>
          </a:blip>
          <a:srcRect b="0" l="317" r="317" t="0"/>
          <a:stretch/>
        </p:blipFill>
        <p:spPr>
          <a:xfrm>
            <a:off x="7570424" y="4450025"/>
            <a:ext cx="1261872" cy="44805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5496D0"/>
        </a:solidFill>
      </p:bgPr>
    </p:bg>
    <p:spTree>
      <p:nvGrpSpPr>
        <p:cNvPr id="41" name="Shape 41"/>
        <p:cNvGrpSpPr/>
        <p:nvPr/>
      </p:nvGrpSpPr>
      <p:grpSpPr>
        <a:xfrm>
          <a:off x="0" y="0"/>
          <a:ext cx="0" cy="0"/>
          <a:chOff x="0" y="0"/>
          <a:chExt cx="0" cy="0"/>
        </a:xfrm>
      </p:grpSpPr>
      <p:sp>
        <p:nvSpPr>
          <p:cNvPr id="42" name="Google Shape;42;p7"/>
          <p:cNvSpPr txBox="1"/>
          <p:nvPr>
            <p:ph type="title"/>
          </p:nvPr>
        </p:nvSpPr>
        <p:spPr>
          <a:xfrm>
            <a:off x="490250" y="526350"/>
            <a:ext cx="8179500" cy="360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5400"/>
              <a:buNone/>
              <a:defRPr b="0" sz="5400">
                <a:solidFill>
                  <a:schemeClr val="lt1"/>
                </a:solidFill>
              </a:defRPr>
            </a:lvl1pPr>
            <a:lvl2pPr lvl="1" algn="l">
              <a:lnSpc>
                <a:spcPct val="100000"/>
              </a:lnSpc>
              <a:spcBef>
                <a:spcPts val="0"/>
              </a:spcBef>
              <a:spcAft>
                <a:spcPts val="0"/>
              </a:spcAft>
              <a:buClr>
                <a:schemeClr val="lt1"/>
              </a:buClr>
              <a:buSzPts val="5400"/>
              <a:buNone/>
              <a:defRPr b="0" sz="5400">
                <a:solidFill>
                  <a:schemeClr val="lt1"/>
                </a:solidFill>
              </a:defRPr>
            </a:lvl2pPr>
            <a:lvl3pPr lvl="2" algn="l">
              <a:lnSpc>
                <a:spcPct val="100000"/>
              </a:lnSpc>
              <a:spcBef>
                <a:spcPts val="0"/>
              </a:spcBef>
              <a:spcAft>
                <a:spcPts val="0"/>
              </a:spcAft>
              <a:buClr>
                <a:schemeClr val="lt1"/>
              </a:buClr>
              <a:buSzPts val="5400"/>
              <a:buNone/>
              <a:defRPr b="0" sz="5400">
                <a:solidFill>
                  <a:schemeClr val="lt1"/>
                </a:solidFill>
              </a:defRPr>
            </a:lvl3pPr>
            <a:lvl4pPr lvl="3" algn="l">
              <a:lnSpc>
                <a:spcPct val="100000"/>
              </a:lnSpc>
              <a:spcBef>
                <a:spcPts val="0"/>
              </a:spcBef>
              <a:spcAft>
                <a:spcPts val="0"/>
              </a:spcAft>
              <a:buClr>
                <a:schemeClr val="lt1"/>
              </a:buClr>
              <a:buSzPts val="5400"/>
              <a:buNone/>
              <a:defRPr b="0" sz="5400">
                <a:solidFill>
                  <a:schemeClr val="lt1"/>
                </a:solidFill>
              </a:defRPr>
            </a:lvl4pPr>
            <a:lvl5pPr lvl="4" algn="l">
              <a:lnSpc>
                <a:spcPct val="100000"/>
              </a:lnSpc>
              <a:spcBef>
                <a:spcPts val="0"/>
              </a:spcBef>
              <a:spcAft>
                <a:spcPts val="0"/>
              </a:spcAft>
              <a:buClr>
                <a:schemeClr val="lt1"/>
              </a:buClr>
              <a:buSzPts val="5400"/>
              <a:buNone/>
              <a:defRPr b="0" sz="5400">
                <a:solidFill>
                  <a:schemeClr val="lt1"/>
                </a:solidFill>
              </a:defRPr>
            </a:lvl5pPr>
            <a:lvl6pPr lvl="5" algn="l">
              <a:lnSpc>
                <a:spcPct val="100000"/>
              </a:lnSpc>
              <a:spcBef>
                <a:spcPts val="0"/>
              </a:spcBef>
              <a:spcAft>
                <a:spcPts val="0"/>
              </a:spcAft>
              <a:buClr>
                <a:schemeClr val="lt1"/>
              </a:buClr>
              <a:buSzPts val="5400"/>
              <a:buNone/>
              <a:defRPr b="0" sz="5400">
                <a:solidFill>
                  <a:schemeClr val="lt1"/>
                </a:solidFill>
              </a:defRPr>
            </a:lvl6pPr>
            <a:lvl7pPr lvl="6" algn="l">
              <a:lnSpc>
                <a:spcPct val="100000"/>
              </a:lnSpc>
              <a:spcBef>
                <a:spcPts val="0"/>
              </a:spcBef>
              <a:spcAft>
                <a:spcPts val="0"/>
              </a:spcAft>
              <a:buClr>
                <a:schemeClr val="lt1"/>
              </a:buClr>
              <a:buSzPts val="5400"/>
              <a:buNone/>
              <a:defRPr b="0" sz="5400">
                <a:solidFill>
                  <a:schemeClr val="lt1"/>
                </a:solidFill>
              </a:defRPr>
            </a:lvl7pPr>
            <a:lvl8pPr lvl="7" algn="l">
              <a:lnSpc>
                <a:spcPct val="100000"/>
              </a:lnSpc>
              <a:spcBef>
                <a:spcPts val="0"/>
              </a:spcBef>
              <a:spcAft>
                <a:spcPts val="0"/>
              </a:spcAft>
              <a:buClr>
                <a:schemeClr val="lt1"/>
              </a:buClr>
              <a:buSzPts val="5400"/>
              <a:buNone/>
              <a:defRPr b="0" sz="5400">
                <a:solidFill>
                  <a:schemeClr val="lt1"/>
                </a:solidFill>
              </a:defRPr>
            </a:lvl8pPr>
            <a:lvl9pPr lvl="8" algn="l">
              <a:lnSpc>
                <a:spcPct val="100000"/>
              </a:lnSpc>
              <a:spcBef>
                <a:spcPts val="0"/>
              </a:spcBef>
              <a:spcAft>
                <a:spcPts val="0"/>
              </a:spcAft>
              <a:buClr>
                <a:schemeClr val="lt1"/>
              </a:buClr>
              <a:buSzPts val="5400"/>
              <a:buNone/>
              <a:defRPr b="0" sz="5400">
                <a:solidFill>
                  <a:schemeClr val="lt1"/>
                </a:solidFill>
              </a:defRPr>
            </a:lvl9pPr>
          </a:lstStyle>
          <a:p/>
        </p:txBody>
      </p:sp>
      <p:sp>
        <p:nvSpPr>
          <p:cNvPr id="43" name="Google Shape;43;p7"/>
          <p:cNvSpPr txBox="1"/>
          <p:nvPr/>
        </p:nvSpPr>
        <p:spPr>
          <a:xfrm>
            <a:off x="0" y="4698600"/>
            <a:ext cx="1899900" cy="444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Arial"/>
              <a:ea typeface="Arial"/>
              <a:cs typeface="Arial"/>
              <a:sym typeface="Arial"/>
            </a:endParaRPr>
          </a:p>
        </p:txBody>
      </p:sp>
      <p:pic>
        <p:nvPicPr>
          <p:cNvPr id="44" name="Google Shape;44;p7"/>
          <p:cNvPicPr preferRelativeResize="0"/>
          <p:nvPr/>
        </p:nvPicPr>
        <p:blipFill rotWithShape="1">
          <a:blip r:embed="rId2">
            <a:alphaModFix/>
          </a:blip>
          <a:srcRect b="0" l="248" r="258" t="0"/>
          <a:stretch/>
        </p:blipFill>
        <p:spPr>
          <a:xfrm>
            <a:off x="7616730" y="4478825"/>
            <a:ext cx="1266270" cy="4449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8"/>
          <p:cNvSpPr/>
          <p:nvPr/>
        </p:nvSpPr>
        <p:spPr>
          <a:xfrm>
            <a:off x="4572000" y="0"/>
            <a:ext cx="4572000" cy="5143500"/>
          </a:xfrm>
          <a:prstGeom prst="rect">
            <a:avLst/>
          </a:prstGeom>
          <a:solidFill>
            <a:srgbClr val="5496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8"/>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8"/>
          <p:cNvSpPr txBox="1"/>
          <p:nvPr>
            <p:ph type="title"/>
          </p:nvPr>
        </p:nvSpPr>
        <p:spPr>
          <a:xfrm>
            <a:off x="265500" y="1039675"/>
            <a:ext cx="4045200" cy="1675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79428"/>
              </a:buClr>
              <a:buSzPts val="3500"/>
              <a:buNone/>
              <a:defRPr sz="3500">
                <a:solidFill>
                  <a:srgbClr val="F79428"/>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8"/>
          <p:cNvSpPr txBox="1"/>
          <p:nvPr>
            <p:ph idx="1" type="subTitle"/>
          </p:nvPr>
        </p:nvSpPr>
        <p:spPr>
          <a:xfrm>
            <a:off x="265500" y="2726875"/>
            <a:ext cx="4045200" cy="1235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1" name="Google Shape;51;p8"/>
          <p:cNvSpPr txBox="1"/>
          <p:nvPr/>
        </p:nvSpPr>
        <p:spPr>
          <a:xfrm>
            <a:off x="0" y="4698600"/>
            <a:ext cx="1899900" cy="444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pic>
        <p:nvPicPr>
          <p:cNvPr id="52" name="Google Shape;52;p8"/>
          <p:cNvPicPr preferRelativeResize="0"/>
          <p:nvPr/>
        </p:nvPicPr>
        <p:blipFill rotWithShape="1">
          <a:blip r:embed="rId2">
            <a:alphaModFix/>
          </a:blip>
          <a:srcRect b="0" l="248" r="258" t="0"/>
          <a:stretch/>
        </p:blipFill>
        <p:spPr>
          <a:xfrm>
            <a:off x="7616730" y="4478825"/>
            <a:ext cx="1266270" cy="4449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9"/>
          <p:cNvSpPr txBox="1"/>
          <p:nvPr/>
        </p:nvSpPr>
        <p:spPr>
          <a:xfrm>
            <a:off x="0" y="4698600"/>
            <a:ext cx="1899900" cy="444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pic>
        <p:nvPicPr>
          <p:cNvPr id="55" name="Google Shape;55;p9"/>
          <p:cNvPicPr preferRelativeResize="0"/>
          <p:nvPr/>
        </p:nvPicPr>
        <p:blipFill rotWithShape="1">
          <a:blip r:embed="rId2">
            <a:alphaModFix/>
          </a:blip>
          <a:srcRect b="0" l="317" r="317" t="0"/>
          <a:stretch/>
        </p:blipFill>
        <p:spPr>
          <a:xfrm>
            <a:off x="7570424" y="4450025"/>
            <a:ext cx="1261872" cy="44805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79428"/>
              </a:buClr>
              <a:buSzPts val="3000"/>
              <a:buFont typeface="Montserrat"/>
              <a:buNone/>
              <a:defRPr b="1" i="0" sz="3000" u="none" cap="none" strike="noStrike">
                <a:solidFill>
                  <a:srgbClr val="F79428"/>
                </a:solidFill>
                <a:latin typeface="Montserrat"/>
                <a:ea typeface="Montserrat"/>
                <a:cs typeface="Montserrat"/>
                <a:sym typeface="Montserrat"/>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34678E"/>
              </a:buClr>
              <a:buSzPts val="1400"/>
              <a:buFont typeface="Montserrat"/>
              <a:buChar char="●"/>
              <a:defRPr b="0" i="0" u="none" cap="none" strike="noStrike">
                <a:solidFill>
                  <a:srgbClr val="34678E"/>
                </a:solidFill>
                <a:latin typeface="Montserrat"/>
                <a:ea typeface="Montserrat"/>
                <a:cs typeface="Montserrat"/>
                <a:sym typeface="Montserrat"/>
              </a:defRPr>
            </a:lvl1pPr>
            <a:lvl2pPr indent="-304800" lvl="1" marL="914400" marR="0" rtl="0" algn="l">
              <a:lnSpc>
                <a:spcPct val="115000"/>
              </a:lnSpc>
              <a:spcBef>
                <a:spcPts val="1600"/>
              </a:spcBef>
              <a:spcAft>
                <a:spcPts val="0"/>
              </a:spcAft>
              <a:buClr>
                <a:srgbClr val="34678E"/>
              </a:buClr>
              <a:buSzPts val="1200"/>
              <a:buFont typeface="Montserrat"/>
              <a:buChar char="○"/>
              <a:defRPr b="0" i="0" sz="1200" u="none" cap="none" strike="noStrike">
                <a:solidFill>
                  <a:srgbClr val="34678E"/>
                </a:solidFill>
                <a:latin typeface="Montserrat"/>
                <a:ea typeface="Montserrat"/>
                <a:cs typeface="Montserrat"/>
                <a:sym typeface="Montserrat"/>
              </a:defRPr>
            </a:lvl2pPr>
            <a:lvl3pPr indent="-292100" lvl="2" marL="1371600" marR="0" rtl="0" algn="l">
              <a:lnSpc>
                <a:spcPct val="115000"/>
              </a:lnSpc>
              <a:spcBef>
                <a:spcPts val="1600"/>
              </a:spcBef>
              <a:spcAft>
                <a:spcPts val="0"/>
              </a:spcAft>
              <a:buClr>
                <a:srgbClr val="34678E"/>
              </a:buClr>
              <a:buSzPts val="1000"/>
              <a:buFont typeface="Montserrat"/>
              <a:buChar char="■"/>
              <a:defRPr b="0" i="0" sz="1000" u="none" cap="none" strike="noStrike">
                <a:solidFill>
                  <a:srgbClr val="34678E"/>
                </a:solidFill>
                <a:latin typeface="Montserrat"/>
                <a:ea typeface="Montserrat"/>
                <a:cs typeface="Montserrat"/>
                <a:sym typeface="Montserrat"/>
              </a:defRPr>
            </a:lvl3pPr>
            <a:lvl4pPr indent="-279400" lvl="3" marL="1828800" marR="0" rtl="0" algn="l">
              <a:lnSpc>
                <a:spcPct val="115000"/>
              </a:lnSpc>
              <a:spcBef>
                <a:spcPts val="1600"/>
              </a:spcBef>
              <a:spcAft>
                <a:spcPts val="0"/>
              </a:spcAft>
              <a:buClr>
                <a:srgbClr val="34678E"/>
              </a:buClr>
              <a:buSzPts val="800"/>
              <a:buFont typeface="Montserrat"/>
              <a:buChar char="●"/>
              <a:defRPr b="0" i="0" sz="800" u="none" cap="none" strike="noStrike">
                <a:solidFill>
                  <a:srgbClr val="34678E"/>
                </a:solidFill>
                <a:latin typeface="Montserrat"/>
                <a:ea typeface="Montserrat"/>
                <a:cs typeface="Montserrat"/>
                <a:sym typeface="Montserrat"/>
              </a:defRPr>
            </a:lvl4pPr>
            <a:lvl5pPr indent="-317500" lvl="4" marL="2286000" marR="0" rtl="0" algn="l">
              <a:lnSpc>
                <a:spcPct val="115000"/>
              </a:lnSpc>
              <a:spcBef>
                <a:spcPts val="1600"/>
              </a:spcBef>
              <a:spcAft>
                <a:spcPts val="0"/>
              </a:spcAft>
              <a:buClr>
                <a:srgbClr val="34678E"/>
              </a:buClr>
              <a:buSzPts val="1400"/>
              <a:buFont typeface="Montserrat"/>
              <a:buChar char="○"/>
              <a:defRPr b="0" i="0" sz="1400" u="none" cap="none" strike="noStrike">
                <a:solidFill>
                  <a:srgbClr val="34678E"/>
                </a:solidFill>
                <a:latin typeface="Montserrat"/>
                <a:ea typeface="Montserrat"/>
                <a:cs typeface="Montserrat"/>
                <a:sym typeface="Montserrat"/>
              </a:defRPr>
            </a:lvl5pPr>
            <a:lvl6pPr indent="-317500" lvl="5" marL="2743200" marR="0" rtl="0" algn="l">
              <a:lnSpc>
                <a:spcPct val="115000"/>
              </a:lnSpc>
              <a:spcBef>
                <a:spcPts val="1600"/>
              </a:spcBef>
              <a:spcAft>
                <a:spcPts val="0"/>
              </a:spcAft>
              <a:buClr>
                <a:srgbClr val="34678E"/>
              </a:buClr>
              <a:buSzPts val="1400"/>
              <a:buFont typeface="Montserrat"/>
              <a:buChar char="■"/>
              <a:defRPr b="0" i="0" sz="1400" u="none" cap="none" strike="noStrike">
                <a:solidFill>
                  <a:srgbClr val="34678E"/>
                </a:solidFill>
                <a:latin typeface="Montserrat"/>
                <a:ea typeface="Montserrat"/>
                <a:cs typeface="Montserrat"/>
                <a:sym typeface="Montserrat"/>
              </a:defRPr>
            </a:lvl6pPr>
            <a:lvl7pPr indent="-317500" lvl="6" marL="3200400" marR="0" rtl="0" algn="l">
              <a:lnSpc>
                <a:spcPct val="115000"/>
              </a:lnSpc>
              <a:spcBef>
                <a:spcPts val="1600"/>
              </a:spcBef>
              <a:spcAft>
                <a:spcPts val="0"/>
              </a:spcAft>
              <a:buClr>
                <a:srgbClr val="34678E"/>
              </a:buClr>
              <a:buSzPts val="1400"/>
              <a:buFont typeface="Montserrat"/>
              <a:buChar char="●"/>
              <a:defRPr b="0" i="0" sz="1400" u="none" cap="none" strike="noStrike">
                <a:solidFill>
                  <a:srgbClr val="34678E"/>
                </a:solidFill>
                <a:latin typeface="Montserrat"/>
                <a:ea typeface="Montserrat"/>
                <a:cs typeface="Montserrat"/>
                <a:sym typeface="Montserrat"/>
              </a:defRPr>
            </a:lvl7pPr>
            <a:lvl8pPr indent="-317500" lvl="7" marL="3657600" marR="0" rtl="0" algn="l">
              <a:lnSpc>
                <a:spcPct val="115000"/>
              </a:lnSpc>
              <a:spcBef>
                <a:spcPts val="1600"/>
              </a:spcBef>
              <a:spcAft>
                <a:spcPts val="0"/>
              </a:spcAft>
              <a:buClr>
                <a:srgbClr val="34678E"/>
              </a:buClr>
              <a:buSzPts val="1400"/>
              <a:buFont typeface="Montserrat"/>
              <a:buChar char="○"/>
              <a:defRPr b="0" i="0" sz="1400" u="none" cap="none" strike="noStrike">
                <a:solidFill>
                  <a:srgbClr val="34678E"/>
                </a:solidFill>
                <a:latin typeface="Montserrat"/>
                <a:ea typeface="Montserrat"/>
                <a:cs typeface="Montserrat"/>
                <a:sym typeface="Montserrat"/>
              </a:defRPr>
            </a:lvl8pPr>
            <a:lvl9pPr indent="-317500" lvl="8" marL="4114800" marR="0" rtl="0" algn="l">
              <a:lnSpc>
                <a:spcPct val="115000"/>
              </a:lnSpc>
              <a:spcBef>
                <a:spcPts val="1600"/>
              </a:spcBef>
              <a:spcAft>
                <a:spcPts val="1600"/>
              </a:spcAft>
              <a:buClr>
                <a:srgbClr val="34678E"/>
              </a:buClr>
              <a:buSzPts val="1400"/>
              <a:buFont typeface="Montserrat"/>
              <a:buChar char="■"/>
              <a:defRPr b="0" i="0" sz="1400" u="none" cap="none" strike="noStrike">
                <a:solidFill>
                  <a:srgbClr val="34678E"/>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0.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0"/>
          <p:cNvSpPr txBox="1"/>
          <p:nvPr>
            <p:ph type="ctrTitle"/>
          </p:nvPr>
        </p:nvSpPr>
        <p:spPr>
          <a:xfrm>
            <a:off x="1004150" y="1523164"/>
            <a:ext cx="7136700" cy="102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Computer Science</a:t>
            </a:r>
            <a:endParaRPr/>
          </a:p>
        </p:txBody>
      </p:sp>
      <p:sp>
        <p:nvSpPr>
          <p:cNvPr id="61" name="Google Shape;61;p10"/>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Summer Springboard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Calling a Function</a:t>
            </a:r>
            <a:endParaRPr/>
          </a:p>
        </p:txBody>
      </p:sp>
      <p:sp>
        <p:nvSpPr>
          <p:cNvPr id="114" name="Google Shape;114;p19"/>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1900"/>
              <a:t>Bring your function to life by calling its name with the necessary parameters.</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 sz="1900"/>
              <a:t>For example, if we have a function, </a:t>
            </a:r>
            <a:r>
              <a:rPr b="1" lang="en" sz="1900"/>
              <a:t>greet</a:t>
            </a:r>
            <a:r>
              <a:rPr lang="en" sz="1900"/>
              <a:t>, </a:t>
            </a:r>
            <a:r>
              <a:rPr lang="en" sz="1900"/>
              <a:t>as defined below:</a:t>
            </a:r>
            <a:endParaRPr sz="1900"/>
          </a:p>
          <a:p>
            <a:pPr indent="0" lvl="0" marL="0" rtl="0" algn="l">
              <a:spcBef>
                <a:spcPts val="0"/>
              </a:spcBef>
              <a:spcAft>
                <a:spcPts val="0"/>
              </a:spcAft>
              <a:buNone/>
            </a:pPr>
            <a:r>
              <a:rPr b="1" lang="en" sz="1900"/>
              <a:t>d</a:t>
            </a:r>
            <a:r>
              <a:rPr b="1" lang="en" sz="1900"/>
              <a:t>ef greet(name):</a:t>
            </a:r>
            <a:endParaRPr b="1" sz="1900"/>
          </a:p>
          <a:p>
            <a:pPr indent="0" lvl="0" marL="0" rtl="0" algn="l">
              <a:spcBef>
                <a:spcPts val="0"/>
              </a:spcBef>
              <a:spcAft>
                <a:spcPts val="0"/>
              </a:spcAft>
              <a:buNone/>
            </a:pPr>
            <a:r>
              <a:rPr b="1" lang="en" sz="1900"/>
              <a:t>    print(f”Hello, {name}!”)</a:t>
            </a:r>
            <a:r>
              <a:rPr lang="en" sz="1900"/>
              <a:t>  # formatted string*</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 sz="1900"/>
              <a:t>We can call </a:t>
            </a:r>
            <a:r>
              <a:rPr b="1" lang="en" sz="1900"/>
              <a:t>greet</a:t>
            </a:r>
            <a:r>
              <a:rPr lang="en" sz="1900"/>
              <a:t> like so: </a:t>
            </a:r>
            <a:r>
              <a:rPr b="1" lang="en" sz="1900"/>
              <a:t>greet(“Alice”)</a:t>
            </a:r>
            <a:r>
              <a:rPr lang="en" sz="1900"/>
              <a:t>, which results in “Hello, Alice” being printed.</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 sz="1800"/>
              <a:t>* Formatted strings allow for the inclusion of expressions </a:t>
            </a:r>
            <a:endParaRPr sz="1800"/>
          </a:p>
          <a:p>
            <a:pPr indent="0" lvl="0" marL="0" rtl="0" algn="l">
              <a:spcBef>
                <a:spcPts val="0"/>
              </a:spcBef>
              <a:spcAft>
                <a:spcPts val="0"/>
              </a:spcAft>
              <a:buNone/>
            </a:pPr>
            <a:r>
              <a:rPr lang="en" sz="1800"/>
              <a:t>inside string literals using </a:t>
            </a:r>
            <a:r>
              <a:rPr b="1" lang="en" sz="1800"/>
              <a:t>{}</a:t>
            </a:r>
            <a:r>
              <a:rPr lang="en" sz="1800"/>
              <a:t>, making string contacts concise.</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Parameters vs Arguments</a:t>
            </a:r>
            <a:endParaRPr/>
          </a:p>
        </p:txBody>
      </p:sp>
      <p:sp>
        <p:nvSpPr>
          <p:cNvPr id="120" name="Google Shape;120;p20"/>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1900"/>
              <a:t>Parameters are the variables that are listed inside the parentheses in the function definition.  They act as placeholders for the values the function needs.</a:t>
            </a:r>
            <a:endParaRPr sz="1900"/>
          </a:p>
          <a:p>
            <a:pPr indent="-374650" lvl="0" marL="457200" rtl="0" algn="l">
              <a:spcBef>
                <a:spcPts val="0"/>
              </a:spcBef>
              <a:spcAft>
                <a:spcPts val="0"/>
              </a:spcAft>
              <a:buSzPts val="2300"/>
              <a:buChar char="●"/>
            </a:pPr>
            <a:r>
              <a:rPr lang="en" sz="1900"/>
              <a:t>Arguments: values passed into the function when it is called</a:t>
            </a:r>
            <a:endParaRPr sz="1900"/>
          </a:p>
          <a:p>
            <a:pPr indent="0" lvl="0" marL="0" rtl="0" algn="l">
              <a:spcBef>
                <a:spcPts val="0"/>
              </a:spcBef>
              <a:spcAft>
                <a:spcPts val="0"/>
              </a:spcAft>
              <a:buNone/>
            </a:pPr>
            <a:r>
              <a:rPr lang="en" sz="1900"/>
              <a:t>So in this example:</a:t>
            </a:r>
            <a:br>
              <a:rPr lang="en" sz="1900"/>
            </a:br>
            <a:r>
              <a:rPr b="1" lang="en" sz="1900"/>
              <a:t>d</a:t>
            </a:r>
            <a:r>
              <a:rPr b="1" lang="en" sz="1900"/>
              <a:t>ef f(x):</a:t>
            </a:r>
            <a:endParaRPr b="1" sz="1900"/>
          </a:p>
          <a:p>
            <a:pPr indent="0" lvl="0" marL="0" rtl="0" algn="l">
              <a:spcBef>
                <a:spcPts val="0"/>
              </a:spcBef>
              <a:spcAft>
                <a:spcPts val="0"/>
              </a:spcAft>
              <a:buNone/>
            </a:pPr>
            <a:r>
              <a:rPr b="1" lang="en" sz="1900"/>
              <a:t>    </a:t>
            </a:r>
            <a:r>
              <a:rPr b="1" lang="en" sz="1900"/>
              <a:t>r</a:t>
            </a:r>
            <a:r>
              <a:rPr b="1" lang="en" sz="1900"/>
              <a:t>esult = (x ** 2) + x - 2</a:t>
            </a:r>
            <a:endParaRPr b="1" sz="1900"/>
          </a:p>
          <a:p>
            <a:pPr indent="0" lvl="0" marL="0" rtl="0" algn="l">
              <a:spcBef>
                <a:spcPts val="0"/>
              </a:spcBef>
              <a:spcAft>
                <a:spcPts val="0"/>
              </a:spcAft>
              <a:buNone/>
            </a:pPr>
            <a:r>
              <a:rPr b="1" lang="en" sz="1900"/>
              <a:t>    </a:t>
            </a:r>
            <a:r>
              <a:rPr b="1" lang="en" sz="1900"/>
              <a:t>r</a:t>
            </a:r>
            <a:r>
              <a:rPr b="1" lang="en" sz="1900"/>
              <a:t>eturn result</a:t>
            </a:r>
            <a:endParaRPr b="1" sz="1900"/>
          </a:p>
          <a:p>
            <a:pPr indent="0" lvl="0" marL="0" rtl="0" algn="l">
              <a:spcBef>
                <a:spcPts val="0"/>
              </a:spcBef>
              <a:spcAft>
                <a:spcPts val="0"/>
              </a:spcAft>
              <a:buNone/>
            </a:pPr>
            <a:r>
              <a:rPr b="1" lang="en" sz="1900"/>
              <a:t>a</a:t>
            </a:r>
            <a:r>
              <a:rPr b="1" lang="en" sz="1900"/>
              <a:t>ns = f(2)</a:t>
            </a:r>
            <a:endParaRPr b="1" sz="1900"/>
          </a:p>
          <a:p>
            <a:pPr indent="0" lvl="0" marL="0" rtl="0" algn="l">
              <a:spcBef>
                <a:spcPts val="0"/>
              </a:spcBef>
              <a:spcAft>
                <a:spcPts val="0"/>
              </a:spcAft>
              <a:buNone/>
            </a:pPr>
            <a:r>
              <a:rPr lang="en" sz="1900"/>
              <a:t>The </a:t>
            </a:r>
            <a:r>
              <a:rPr b="1" lang="en" sz="1900"/>
              <a:t>x</a:t>
            </a:r>
            <a:r>
              <a:rPr lang="en" sz="1900"/>
              <a:t> in </a:t>
            </a:r>
            <a:r>
              <a:rPr b="1" lang="en" sz="1900"/>
              <a:t>f(x)</a:t>
            </a:r>
            <a:r>
              <a:rPr lang="en" sz="1900"/>
              <a:t> is the parameter and the </a:t>
            </a:r>
            <a:r>
              <a:rPr b="1" lang="en" sz="1900"/>
              <a:t>2</a:t>
            </a:r>
            <a:r>
              <a:rPr lang="en" sz="1900"/>
              <a:t> in </a:t>
            </a:r>
            <a:r>
              <a:rPr b="1" lang="en" sz="1900"/>
              <a:t>f(2)</a:t>
            </a:r>
            <a:r>
              <a:rPr lang="en" sz="1900"/>
              <a:t> is the argument</a:t>
            </a:r>
            <a:endParaRPr sz="1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Back to Reality</a:t>
            </a:r>
            <a:endParaRPr/>
          </a:p>
        </p:txBody>
      </p:sp>
      <p:sp>
        <p:nvSpPr>
          <p:cNvPr id="126" name="Google Shape;126;p21"/>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000"/>
              <a:t>Think of functions as your go-to kitchen gadgets. Just like how a blender or a toaster is used for specific tasks, a function in Python is crafted for particular operations, making the overall process (or program) more efficient and orderly.</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Scope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Scope of Variables: Knowing the Boundaries</a:t>
            </a:r>
            <a:endParaRPr/>
          </a:p>
        </p:txBody>
      </p:sp>
      <p:sp>
        <p:nvSpPr>
          <p:cNvPr id="137" name="Google Shape;137;p23"/>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1900"/>
              <a:t>In Python, scope determines the visibility of variables.</a:t>
            </a:r>
            <a:endParaRPr sz="1900"/>
          </a:p>
          <a:p>
            <a:pPr indent="-374650" lvl="0" marL="457200" rtl="0" algn="l">
              <a:spcBef>
                <a:spcPts val="0"/>
              </a:spcBef>
              <a:spcAft>
                <a:spcPts val="0"/>
              </a:spcAft>
              <a:buSzPts val="2300"/>
              <a:buChar char="●"/>
            </a:pPr>
            <a:r>
              <a:rPr lang="en" sz="1900"/>
              <a:t>If you were on a boat in the ocean, some islands would be more visible from your current position and the most visible are within your current scope.</a:t>
            </a:r>
            <a:endParaRPr sz="1900"/>
          </a:p>
        </p:txBody>
      </p:sp>
      <p:pic>
        <p:nvPicPr>
          <p:cNvPr descr="Free Polynesia French Polynesia photo and picture" id="138" name="Google Shape;138;p23" title="Download free HD stock image of Polynesia French Polynesia"/>
          <p:cNvPicPr preferRelativeResize="0"/>
          <p:nvPr/>
        </p:nvPicPr>
        <p:blipFill>
          <a:blip r:embed="rId3">
            <a:alphaModFix/>
          </a:blip>
          <a:stretch>
            <a:fillRect/>
          </a:stretch>
        </p:blipFill>
        <p:spPr>
          <a:xfrm>
            <a:off x="2704050" y="2504175"/>
            <a:ext cx="3735901" cy="2480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Types of Scope: The Islands of Code</a:t>
            </a:r>
            <a:endParaRPr/>
          </a:p>
        </p:txBody>
      </p:sp>
      <p:sp>
        <p:nvSpPr>
          <p:cNvPr id="144" name="Google Shape;144;p24"/>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100"/>
              <a:t>Local Scope: The nearby island.  Variables created inside a function belong to the local scope of that function and can only be accessed within the function.</a:t>
            </a:r>
            <a:endParaRPr sz="2100"/>
          </a:p>
          <a:p>
            <a:pPr indent="-387350" lvl="0" marL="457200" rtl="0" algn="l">
              <a:spcBef>
                <a:spcPts val="0"/>
              </a:spcBef>
              <a:spcAft>
                <a:spcPts val="0"/>
              </a:spcAft>
              <a:buSzPts val="2500"/>
              <a:buChar char="●"/>
            </a:pPr>
            <a:r>
              <a:rPr lang="en" sz="2100"/>
              <a:t>Global Scope: The entire archipelago. Variables created in the main body of the Python script are global and can be accessed anywhere in the script.</a:t>
            </a:r>
            <a:endParaRPr sz="2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Local Scope: Private Islands</a:t>
            </a:r>
            <a:endParaRPr/>
          </a:p>
        </p:txBody>
      </p:sp>
      <p:sp>
        <p:nvSpPr>
          <p:cNvPr id="150" name="Google Shape;150;p25"/>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000"/>
              <a:t>Created when a function is called, destroyed when the function finishes.</a:t>
            </a:r>
            <a:endParaRPr sz="2000"/>
          </a:p>
          <a:p>
            <a:pPr indent="-381000" lvl="0" marL="457200" rtl="0" algn="l">
              <a:spcBef>
                <a:spcPts val="0"/>
              </a:spcBef>
              <a:spcAft>
                <a:spcPts val="0"/>
              </a:spcAft>
              <a:buSzPts val="2400"/>
              <a:buChar char="●"/>
            </a:pPr>
            <a:r>
              <a:rPr lang="en" sz="2000"/>
              <a:t>Example: A variable defined within a function to store intermediate results</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Global Scope: Public Beaches</a:t>
            </a:r>
            <a:endParaRPr/>
          </a:p>
        </p:txBody>
      </p:sp>
      <p:sp>
        <p:nvSpPr>
          <p:cNvPr id="156" name="Google Shape;156;p26"/>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000"/>
              <a:t>Created when the script starts, </a:t>
            </a:r>
            <a:r>
              <a:rPr lang="en" sz="2000"/>
              <a:t>destroyed when the script ends.</a:t>
            </a:r>
            <a:endParaRPr sz="2000"/>
          </a:p>
          <a:p>
            <a:pPr indent="-381000" lvl="0" marL="457200" rtl="0" algn="l">
              <a:spcBef>
                <a:spcPts val="0"/>
              </a:spcBef>
              <a:spcAft>
                <a:spcPts val="0"/>
              </a:spcAft>
              <a:buSzPts val="2400"/>
              <a:buChar char="●"/>
            </a:pPr>
            <a:r>
              <a:rPr lang="en" sz="2000"/>
              <a:t>Example: A variable defining a constant used throughout the script.</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Navigating the Waters: ‘global’ Keyword</a:t>
            </a:r>
            <a:endParaRPr/>
          </a:p>
        </p:txBody>
      </p:sp>
      <p:sp>
        <p:nvSpPr>
          <p:cNvPr id="162" name="Google Shape;162;p27"/>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100"/>
              <a:t>Use the </a:t>
            </a:r>
            <a:r>
              <a:rPr b="1" lang="en" sz="2100"/>
              <a:t>global</a:t>
            </a:r>
            <a:r>
              <a:rPr lang="en" sz="2100"/>
              <a:t> keyword to modify a global variable inside a function.</a:t>
            </a:r>
            <a:endParaRPr sz="2100"/>
          </a:p>
          <a:p>
            <a:pPr indent="-387350" lvl="0" marL="457200" rtl="0" algn="l">
              <a:spcBef>
                <a:spcPts val="0"/>
              </a:spcBef>
              <a:spcAft>
                <a:spcPts val="0"/>
              </a:spcAft>
              <a:buSzPts val="2500"/>
              <a:buChar char="●"/>
            </a:pPr>
            <a:r>
              <a:rPr lang="en" sz="2100"/>
              <a:t>Example:</a:t>
            </a:r>
            <a:endParaRPr sz="2100"/>
          </a:p>
        </p:txBody>
      </p:sp>
      <p:pic>
        <p:nvPicPr>
          <p:cNvPr id="163" name="Google Shape;163;p27"/>
          <p:cNvPicPr preferRelativeResize="0"/>
          <p:nvPr/>
        </p:nvPicPr>
        <p:blipFill>
          <a:blip r:embed="rId3">
            <a:alphaModFix/>
          </a:blip>
          <a:stretch>
            <a:fillRect/>
          </a:stretch>
        </p:blipFill>
        <p:spPr>
          <a:xfrm>
            <a:off x="2014525" y="2483788"/>
            <a:ext cx="5114925" cy="1419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Best Practices: Responsible Sailing</a:t>
            </a:r>
            <a:endParaRPr/>
          </a:p>
        </p:txBody>
      </p:sp>
      <p:sp>
        <p:nvSpPr>
          <p:cNvPr id="169" name="Google Shape;169;p28"/>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400050" lvl="0" marL="457200" rtl="0" algn="l">
              <a:spcBef>
                <a:spcPts val="0"/>
              </a:spcBef>
              <a:spcAft>
                <a:spcPts val="0"/>
              </a:spcAft>
              <a:buSzPts val="2700"/>
              <a:buChar char="●"/>
            </a:pPr>
            <a:r>
              <a:rPr lang="en" sz="2300"/>
              <a:t>Prefer local scope to avoid unintended side-effects on global variables.</a:t>
            </a:r>
            <a:endParaRPr sz="2300"/>
          </a:p>
          <a:p>
            <a:pPr indent="-400050" lvl="0" marL="457200" rtl="0" algn="l">
              <a:spcBef>
                <a:spcPts val="0"/>
              </a:spcBef>
              <a:spcAft>
                <a:spcPts val="0"/>
              </a:spcAft>
              <a:buSzPts val="2700"/>
              <a:buChar char="●"/>
            </a:pPr>
            <a:r>
              <a:rPr lang="en" sz="2300"/>
              <a:t>Use global variables sparingly, mostly for constants or shared data.</a:t>
            </a:r>
            <a:endParaRPr sz="2300"/>
          </a:p>
          <a:p>
            <a:pPr indent="-400050" lvl="0" marL="457200" rtl="0" algn="l">
              <a:spcBef>
                <a:spcPts val="0"/>
              </a:spcBef>
              <a:spcAft>
                <a:spcPts val="0"/>
              </a:spcAft>
              <a:buSzPts val="2700"/>
              <a:buChar char="●"/>
            </a:pPr>
            <a:r>
              <a:rPr lang="en" sz="2300"/>
              <a:t>Python follows the LEGB rule for scope resolution: Local, Enclosing, Global, Built-in.</a:t>
            </a:r>
            <a:endParaRPr sz="2300"/>
          </a:p>
          <a:p>
            <a:pPr indent="-374650" lvl="1" marL="914400" rtl="0" algn="l">
              <a:spcBef>
                <a:spcPts val="0"/>
              </a:spcBef>
              <a:spcAft>
                <a:spcPts val="0"/>
              </a:spcAft>
              <a:buSzPts val="2300"/>
              <a:buChar char="○"/>
            </a:pPr>
            <a:r>
              <a:rPr lang="en" sz="2100"/>
              <a:t>This means that if there is are variables with the same name in different scopes, Python will resolve the names in this order.</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1"/>
          <p:cNvSpPr txBox="1"/>
          <p:nvPr>
            <p:ph type="title"/>
          </p:nvPr>
        </p:nvSpPr>
        <p:spPr>
          <a:xfrm>
            <a:off x="490250" y="526350"/>
            <a:ext cx="8179500" cy="360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Day 4: (Fun)ctions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Animation: Functions</a:t>
            </a:r>
            <a:endParaRPr/>
          </a:p>
        </p:txBody>
      </p:sp>
      <p:sp>
        <p:nvSpPr>
          <p:cNvPr id="175" name="Google Shape;175;p29"/>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76" name="Google Shape;176;p29"/>
          <p:cNvPicPr preferRelativeResize="0"/>
          <p:nvPr/>
        </p:nvPicPr>
        <p:blipFill rotWithShape="1">
          <a:blip r:embed="rId3">
            <a:alphaModFix/>
          </a:blip>
          <a:srcRect b="10660" l="20995" r="25554" t="18737"/>
          <a:stretch/>
        </p:blipFill>
        <p:spPr>
          <a:xfrm>
            <a:off x="2315512" y="866450"/>
            <a:ext cx="4512974" cy="41638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Functions in Scratch</a:t>
            </a:r>
            <a:endParaRPr/>
          </a:p>
        </p:txBody>
      </p:sp>
      <p:sp>
        <p:nvSpPr>
          <p:cNvPr id="182" name="Google Shape;182;p30"/>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Char char="●"/>
            </a:pPr>
            <a:r>
              <a:rPr lang="en" sz="2200"/>
              <a:t>First, let’s edit our Scratch code to make it more useful in the future:</a:t>
            </a:r>
            <a:endParaRPr sz="2200"/>
          </a:p>
        </p:txBody>
      </p:sp>
      <p:pic>
        <p:nvPicPr>
          <p:cNvPr id="183" name="Google Shape;183;p30"/>
          <p:cNvPicPr preferRelativeResize="0"/>
          <p:nvPr/>
        </p:nvPicPr>
        <p:blipFill>
          <a:blip r:embed="rId3">
            <a:alphaModFix/>
          </a:blip>
          <a:stretch>
            <a:fillRect/>
          </a:stretch>
        </p:blipFill>
        <p:spPr>
          <a:xfrm>
            <a:off x="2804626" y="1662375"/>
            <a:ext cx="3534751" cy="32401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Functions in Scratch (Cont’d)</a:t>
            </a:r>
            <a:endParaRPr/>
          </a:p>
        </p:txBody>
      </p:sp>
      <p:sp>
        <p:nvSpPr>
          <p:cNvPr id="189" name="Google Shape;189;p31"/>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Char char="●"/>
            </a:pPr>
            <a:r>
              <a:rPr lang="en" sz="2200"/>
              <a:t>Now, go to “My Blocks” and press “Make a Block”</a:t>
            </a:r>
            <a:endParaRPr sz="2200"/>
          </a:p>
          <a:p>
            <a:pPr indent="-368300" lvl="1" marL="914400" rtl="0" algn="l">
              <a:spcBef>
                <a:spcPts val="0"/>
              </a:spcBef>
              <a:spcAft>
                <a:spcPts val="0"/>
              </a:spcAft>
              <a:buSzPts val="2200"/>
              <a:buChar char="○"/>
            </a:pPr>
            <a:r>
              <a:rPr lang="en" sz="2000"/>
              <a:t>A “block” is essentially a function.</a:t>
            </a:r>
            <a:endParaRPr sz="2000"/>
          </a:p>
          <a:p>
            <a:pPr indent="-368300" lvl="1" marL="914400" rtl="0" algn="l">
              <a:spcBef>
                <a:spcPts val="0"/>
              </a:spcBef>
              <a:spcAft>
                <a:spcPts val="0"/>
              </a:spcAft>
              <a:buSzPts val="2200"/>
              <a:buChar char="○"/>
            </a:pPr>
            <a:r>
              <a:rPr lang="en" sz="2000"/>
              <a:t>Name your new block “move”</a:t>
            </a:r>
            <a:endParaRPr sz="2000"/>
          </a:p>
        </p:txBody>
      </p:sp>
      <p:pic>
        <p:nvPicPr>
          <p:cNvPr id="190" name="Google Shape;190;p31"/>
          <p:cNvPicPr preferRelativeResize="0"/>
          <p:nvPr/>
        </p:nvPicPr>
        <p:blipFill>
          <a:blip r:embed="rId3">
            <a:alphaModFix/>
          </a:blip>
          <a:stretch>
            <a:fillRect/>
          </a:stretch>
        </p:blipFill>
        <p:spPr>
          <a:xfrm>
            <a:off x="2943225" y="2399288"/>
            <a:ext cx="3257550" cy="2390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Functions in Scratch (Cont’d)</a:t>
            </a:r>
            <a:endParaRPr/>
          </a:p>
        </p:txBody>
      </p:sp>
      <p:sp>
        <p:nvSpPr>
          <p:cNvPr id="196" name="Google Shape;196;p32"/>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100"/>
              <a:t>Rearrange your code so that it looks like the below:</a:t>
            </a:r>
            <a:endParaRPr sz="2100"/>
          </a:p>
        </p:txBody>
      </p:sp>
      <p:pic>
        <p:nvPicPr>
          <p:cNvPr id="197" name="Google Shape;197;p32"/>
          <p:cNvPicPr preferRelativeResize="0"/>
          <p:nvPr/>
        </p:nvPicPr>
        <p:blipFill>
          <a:blip r:embed="rId3">
            <a:alphaModFix/>
          </a:blip>
          <a:stretch>
            <a:fillRect/>
          </a:stretch>
        </p:blipFill>
        <p:spPr>
          <a:xfrm>
            <a:off x="2151425" y="1447100"/>
            <a:ext cx="4841150" cy="3446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Functions in Scratch (Cont’d)</a:t>
            </a:r>
            <a:endParaRPr/>
          </a:p>
        </p:txBody>
      </p:sp>
      <p:sp>
        <p:nvSpPr>
          <p:cNvPr id="203" name="Google Shape;203;p33"/>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100"/>
              <a:t>Now, when the green flag is pressed, we move into our</a:t>
            </a:r>
            <a:r>
              <a:rPr b="1" lang="en" sz="2100"/>
              <a:t> move</a:t>
            </a:r>
            <a:r>
              <a:rPr lang="en" sz="2100"/>
              <a:t> code block, which lets us move around with the left / right arrow keys until </a:t>
            </a:r>
            <a:r>
              <a:rPr b="1" lang="en" sz="2100"/>
              <a:t>q</a:t>
            </a:r>
            <a:r>
              <a:rPr lang="en" sz="2100"/>
              <a:t> is pressed</a:t>
            </a:r>
            <a:endParaRPr sz="2100"/>
          </a:p>
          <a:p>
            <a:pPr indent="-387350" lvl="0" marL="457200" rtl="0" algn="l">
              <a:spcBef>
                <a:spcPts val="0"/>
              </a:spcBef>
              <a:spcAft>
                <a:spcPts val="0"/>
              </a:spcAft>
              <a:buSzPts val="2500"/>
              <a:buChar char="●"/>
            </a:pPr>
            <a:r>
              <a:rPr lang="en" sz="2100"/>
              <a:t>Take 10-20 minutes to try to make your own block!  See what creative ideas you can come up with.</a:t>
            </a:r>
            <a:endParaRPr sz="21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Fun with Functions</a:t>
            </a:r>
            <a:endParaRPr/>
          </a:p>
        </p:txBody>
      </p:sp>
      <p:sp>
        <p:nvSpPr>
          <p:cNvPr id="209" name="Google Shape;209;p34"/>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100"/>
              <a:t>Now, let’s do some practice with functions!  Hop over to today’s Google Colab notebook and work until the first “***PAUSE***”</a:t>
            </a:r>
            <a:endParaRPr sz="2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5"/>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Debugging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‘debugging’?</a:t>
            </a:r>
            <a:endParaRPr/>
          </a:p>
        </p:txBody>
      </p:sp>
      <p:sp>
        <p:nvSpPr>
          <p:cNvPr id="220" name="Google Shape;220;p36"/>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000"/>
              <a:t>Nobody gets everything right the first time around.  Just like anything else in life, sometimes when you start to code, you don’t realize you are doing something wrong until later down the line.  Thankfully, in coding you can go back and fix your mistakes so that everything works correctly!</a:t>
            </a:r>
            <a:endParaRPr sz="2000"/>
          </a:p>
          <a:p>
            <a:pPr indent="-381000" lvl="0" marL="457200" rtl="0" algn="l">
              <a:spcBef>
                <a:spcPts val="0"/>
              </a:spcBef>
              <a:spcAft>
                <a:spcPts val="0"/>
              </a:spcAft>
              <a:buSzPts val="2400"/>
              <a:buChar char="●"/>
            </a:pPr>
            <a:r>
              <a:rPr lang="en" sz="2000"/>
              <a:t>Crafting Clarity: Debugging is the process of identifying and resolving errors or 'bugs' in your code. It's like being a detective in your own program, searching for clues to fix issues.</a:t>
            </a:r>
            <a:endParaRPr sz="2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Quick Pit-Stop: What’s with the term ‘bug’?</a:t>
            </a:r>
            <a:endParaRPr/>
          </a:p>
        </p:txBody>
      </p:sp>
      <p:sp>
        <p:nvSpPr>
          <p:cNvPr id="226" name="Google Shape;226;p37"/>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1800"/>
              <a:t>The term "bug" to describe technical glitches dates back to the early 19th century, long before the advent of modern computers. Originally, it referred to defects in mechanical systems.</a:t>
            </a:r>
            <a:endParaRPr sz="1800"/>
          </a:p>
          <a:p>
            <a:pPr indent="-368300" lvl="0" marL="457200" rtl="0" algn="l">
              <a:spcBef>
                <a:spcPts val="0"/>
              </a:spcBef>
              <a:spcAft>
                <a:spcPts val="0"/>
              </a:spcAft>
              <a:buSzPts val="2200"/>
              <a:buChar char="●"/>
            </a:pPr>
            <a:r>
              <a:rPr lang="en" sz="1800"/>
              <a:t>The term gained legendary status in computer programming due to an incident involving Rear Admiral Grace Hopper, a pioneer in computer science.</a:t>
            </a:r>
            <a:endParaRPr sz="1800"/>
          </a:p>
          <a:p>
            <a:pPr indent="-368300" lvl="0" marL="457200" rtl="0" algn="l">
              <a:spcBef>
                <a:spcPts val="0"/>
              </a:spcBef>
              <a:spcAft>
                <a:spcPts val="0"/>
              </a:spcAft>
              <a:buSzPts val="2200"/>
              <a:buChar char="●"/>
            </a:pPr>
            <a:r>
              <a:rPr lang="en" sz="1800"/>
              <a:t>In 1947, while working on the Harvard Mark II computer, her team found a moth causing a malfunction. They literally "debugged" the system by removing the moth.</a:t>
            </a:r>
            <a:endParaRPr sz="1800"/>
          </a:p>
          <a:p>
            <a:pPr indent="-368300" lvl="0" marL="457200" rtl="0" algn="l">
              <a:spcBef>
                <a:spcPts val="0"/>
              </a:spcBef>
              <a:spcAft>
                <a:spcPts val="0"/>
              </a:spcAft>
              <a:buSzPts val="2200"/>
              <a:buChar char="●"/>
            </a:pPr>
            <a:r>
              <a:rPr lang="en" sz="1800"/>
              <a:t>Hopper noted this in the log book as a “bug” being found, giving a physical reality to the term.</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8"/>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Common Types of Bugs</a:t>
            </a:r>
            <a:endParaRPr/>
          </a:p>
        </p:txBody>
      </p:sp>
      <p:sp>
        <p:nvSpPr>
          <p:cNvPr id="232" name="Google Shape;232;p38"/>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1900"/>
              <a:t>Syntax Errors: Mistakes in the code’s syntax.</a:t>
            </a:r>
            <a:endParaRPr sz="1900"/>
          </a:p>
          <a:p>
            <a:pPr indent="-349250" lvl="1" marL="914400" rtl="0" algn="l">
              <a:spcBef>
                <a:spcPts val="0"/>
              </a:spcBef>
              <a:spcAft>
                <a:spcPts val="0"/>
              </a:spcAft>
              <a:buSzPts val="1900"/>
              <a:buChar char="○"/>
            </a:pPr>
            <a:r>
              <a:rPr lang="en" sz="1700"/>
              <a:t>Missing parentheses, typos, etc</a:t>
            </a:r>
            <a:endParaRPr sz="1700"/>
          </a:p>
          <a:p>
            <a:pPr indent="-374650" lvl="0" marL="457200" rtl="0" algn="l">
              <a:spcBef>
                <a:spcPts val="0"/>
              </a:spcBef>
              <a:spcAft>
                <a:spcPts val="0"/>
              </a:spcAft>
              <a:buSzPts val="2300"/>
              <a:buChar char="●"/>
            </a:pPr>
            <a:r>
              <a:rPr lang="en" sz="1900"/>
              <a:t>Runtime Errors: Errors that occur while the program is running.</a:t>
            </a:r>
            <a:endParaRPr sz="1900"/>
          </a:p>
          <a:p>
            <a:pPr indent="-349250" lvl="1" marL="914400" rtl="0" algn="l">
              <a:spcBef>
                <a:spcPts val="0"/>
              </a:spcBef>
              <a:spcAft>
                <a:spcPts val="0"/>
              </a:spcAft>
              <a:buSzPts val="1900"/>
              <a:buChar char="○"/>
            </a:pPr>
            <a:r>
              <a:rPr lang="en" sz="1700"/>
              <a:t>Ex: attempting to divide by zero</a:t>
            </a:r>
            <a:endParaRPr sz="1700"/>
          </a:p>
          <a:p>
            <a:pPr indent="-374650" lvl="0" marL="457200" rtl="0" algn="l">
              <a:spcBef>
                <a:spcPts val="0"/>
              </a:spcBef>
              <a:spcAft>
                <a:spcPts val="0"/>
              </a:spcAft>
              <a:buSzPts val="2300"/>
              <a:buChar char="●"/>
            </a:pPr>
            <a:r>
              <a:rPr lang="en" sz="1900"/>
              <a:t>Logical Errors: These are the hardest to spot.  The code runs but does not produce the expected outcome, often due to errors in logic or algorithm.</a:t>
            </a:r>
            <a:endParaRPr sz="1900"/>
          </a:p>
        </p:txBody>
      </p:sp>
      <p:pic>
        <p:nvPicPr>
          <p:cNvPr descr="Free Hummingbird Hawk Moth Butterfly photo and picture" id="233" name="Google Shape;233;p38" title="Download free HD stock image of Hummingbird Hawk Moth Butterfly"/>
          <p:cNvPicPr preferRelativeResize="0"/>
          <p:nvPr/>
        </p:nvPicPr>
        <p:blipFill>
          <a:blip r:embed="rId3">
            <a:alphaModFix/>
          </a:blip>
          <a:stretch>
            <a:fillRect/>
          </a:stretch>
        </p:blipFill>
        <p:spPr>
          <a:xfrm>
            <a:off x="3208113" y="3265350"/>
            <a:ext cx="2727774" cy="1819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2"/>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Project One Check-In</a:t>
            </a:r>
            <a:endParaRPr/>
          </a:p>
        </p:txBody>
      </p:sp>
      <p:sp>
        <p:nvSpPr>
          <p:cNvPr id="72" name="Google Shape;72;p12"/>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Remember that project one presentations are tomorrow! </a:t>
            </a:r>
            <a:r>
              <a:rPr lang="en" sz="2100"/>
              <a:t>Before we get started today, take some time to discuss the following questions in groups or as a class:</a:t>
            </a:r>
            <a:endParaRPr sz="2100"/>
          </a:p>
          <a:p>
            <a:pPr indent="-387350" lvl="0" marL="457200" rtl="0" algn="l">
              <a:spcBef>
                <a:spcPts val="0"/>
              </a:spcBef>
              <a:spcAft>
                <a:spcPts val="0"/>
              </a:spcAft>
              <a:buSzPts val="2500"/>
              <a:buChar char="●"/>
            </a:pPr>
            <a:r>
              <a:rPr lang="en" sz="2100"/>
              <a:t>What is your idea for your first project?</a:t>
            </a:r>
            <a:endParaRPr sz="2100"/>
          </a:p>
          <a:p>
            <a:pPr indent="-387350" lvl="0" marL="457200" rtl="0" algn="l">
              <a:spcBef>
                <a:spcPts val="0"/>
              </a:spcBef>
              <a:spcAft>
                <a:spcPts val="0"/>
              </a:spcAft>
              <a:buSzPts val="2500"/>
              <a:buChar char="●"/>
            </a:pPr>
            <a:r>
              <a:rPr lang="en" sz="2100"/>
              <a:t>Have you started?  If so, what have you done so far?</a:t>
            </a:r>
            <a:endParaRPr sz="2100"/>
          </a:p>
          <a:p>
            <a:pPr indent="-387350" lvl="0" marL="457200" rtl="0" algn="l">
              <a:spcBef>
                <a:spcPts val="0"/>
              </a:spcBef>
              <a:spcAft>
                <a:spcPts val="0"/>
              </a:spcAft>
              <a:buSzPts val="2500"/>
              <a:buChar char="●"/>
            </a:pPr>
            <a:r>
              <a:rPr lang="en" sz="2100"/>
              <a:t>Is there anything you are struggling with?</a:t>
            </a:r>
            <a:endParaRPr sz="21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9"/>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Strategies for Effective Debugging</a:t>
            </a:r>
            <a:endParaRPr/>
          </a:p>
        </p:txBody>
      </p:sp>
      <p:sp>
        <p:nvSpPr>
          <p:cNvPr id="239" name="Google Shape;239;p39"/>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100"/>
              <a:t>Read the error messages</a:t>
            </a:r>
            <a:endParaRPr sz="2100"/>
          </a:p>
          <a:p>
            <a:pPr indent="-387350" lvl="0" marL="457200" rtl="0" algn="l">
              <a:spcBef>
                <a:spcPts val="0"/>
              </a:spcBef>
              <a:spcAft>
                <a:spcPts val="0"/>
              </a:spcAft>
              <a:buSzPts val="2500"/>
              <a:buChar char="●"/>
            </a:pPr>
            <a:r>
              <a:rPr lang="en" sz="2100"/>
              <a:t>Use print statements</a:t>
            </a:r>
            <a:endParaRPr sz="2100"/>
          </a:p>
          <a:p>
            <a:pPr indent="-387350" lvl="0" marL="457200" rtl="0" algn="l">
              <a:spcBef>
                <a:spcPts val="0"/>
              </a:spcBef>
              <a:spcAft>
                <a:spcPts val="0"/>
              </a:spcAft>
              <a:buSzPts val="2500"/>
              <a:buChar char="●"/>
            </a:pPr>
            <a:r>
              <a:rPr lang="en" sz="2100"/>
              <a:t>Break down the code</a:t>
            </a:r>
            <a:endParaRPr sz="2100"/>
          </a:p>
          <a:p>
            <a:pPr indent="-387350" lvl="0" marL="457200" rtl="0" algn="l">
              <a:spcBef>
                <a:spcPts val="0"/>
              </a:spcBef>
              <a:spcAft>
                <a:spcPts val="0"/>
              </a:spcAft>
              <a:buSzPts val="2500"/>
              <a:buChar char="●"/>
            </a:pPr>
            <a:r>
              <a:rPr lang="en" sz="2100"/>
              <a:t>Use a debugger</a:t>
            </a:r>
            <a:endParaRPr sz="21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0"/>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Reading the Error Messages</a:t>
            </a:r>
            <a:endParaRPr/>
          </a:p>
        </p:txBody>
      </p:sp>
      <p:sp>
        <p:nvSpPr>
          <p:cNvPr id="245" name="Google Shape;245;p40"/>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1800"/>
              <a:t>Error messages are like the first clues in a detective’s casebook.  They often point directly to </a:t>
            </a:r>
            <a:r>
              <a:rPr lang="en" sz="1800"/>
              <a:t>the</a:t>
            </a:r>
            <a:r>
              <a:rPr lang="en" sz="1800"/>
              <a:t> source of the problem.</a:t>
            </a:r>
            <a:endParaRPr sz="1800"/>
          </a:p>
          <a:p>
            <a:pPr indent="-368300" lvl="0" marL="457200" rtl="0" algn="l">
              <a:spcBef>
                <a:spcPts val="0"/>
              </a:spcBef>
              <a:spcAft>
                <a:spcPts val="0"/>
              </a:spcAft>
              <a:buSzPts val="2200"/>
              <a:buChar char="●"/>
            </a:pPr>
            <a:r>
              <a:rPr lang="en" sz="1800"/>
              <a:t>Information in error messages includes: type of error, error description, and location of the error (line number or place in the code where the error was detected)</a:t>
            </a:r>
            <a:endParaRPr sz="1800"/>
          </a:p>
          <a:p>
            <a:pPr indent="-368300" lvl="0" marL="457200" rtl="0" algn="l">
              <a:spcBef>
                <a:spcPts val="0"/>
              </a:spcBef>
              <a:spcAft>
                <a:spcPts val="0"/>
              </a:spcAft>
              <a:buSzPts val="2200"/>
              <a:buChar char="●"/>
            </a:pPr>
            <a:r>
              <a:rPr lang="en" sz="1800"/>
              <a:t>Example: </a:t>
            </a:r>
            <a:r>
              <a:rPr b="1" lang="en" sz="1800"/>
              <a:t>TypeError: unsupported operand type(s) for +: 'int' and 'str'</a:t>
            </a:r>
            <a:endParaRPr b="1" sz="1800"/>
          </a:p>
          <a:p>
            <a:pPr indent="-342900" lvl="1" marL="914400" rtl="0" algn="l">
              <a:spcBef>
                <a:spcPts val="0"/>
              </a:spcBef>
              <a:spcAft>
                <a:spcPts val="0"/>
              </a:spcAft>
              <a:buSzPts val="1800"/>
              <a:buChar char="○"/>
            </a:pPr>
            <a:r>
              <a:rPr lang="en" sz="1600"/>
              <a:t>This error message tells you that you’re trying to add an integer to a string, which is not allowed.</a:t>
            </a:r>
            <a:endParaRPr sz="1600"/>
          </a:p>
          <a:p>
            <a:pPr indent="-368300" lvl="0" marL="457200" rtl="0" algn="l">
              <a:spcBef>
                <a:spcPts val="0"/>
              </a:spcBef>
              <a:spcAft>
                <a:spcPts val="0"/>
              </a:spcAft>
              <a:buSzPts val="2200"/>
              <a:buChar char="●"/>
            </a:pPr>
            <a:r>
              <a:rPr lang="en" sz="1800"/>
              <a:t>Use the information in the message to trace back to the problematic part of your code and relate the error to the code’s context</a:t>
            </a:r>
            <a:endParaRPr sz="1800"/>
          </a:p>
          <a:p>
            <a:pPr indent="457200" lvl="0" marL="0" rtl="0" algn="l">
              <a:spcBef>
                <a:spcPts val="0"/>
              </a:spcBef>
              <a:spcAft>
                <a:spcPts val="0"/>
              </a:spcAft>
              <a:buNone/>
            </a:pPr>
            <a:r>
              <a:rPr lang="en" sz="1800"/>
              <a:t>for a better understanding of the cause.</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1"/>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Debugging with Print Statements</a:t>
            </a:r>
            <a:endParaRPr/>
          </a:p>
        </p:txBody>
      </p:sp>
      <p:sp>
        <p:nvSpPr>
          <p:cNvPr id="251" name="Google Shape;251;p41"/>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1900"/>
              <a:t>Print statements can illuminate how your code is behaving at specific points.</a:t>
            </a:r>
            <a:endParaRPr sz="1900"/>
          </a:p>
          <a:p>
            <a:pPr indent="-374650" lvl="0" marL="457200" rtl="0" algn="l">
              <a:spcBef>
                <a:spcPts val="0"/>
              </a:spcBef>
              <a:spcAft>
                <a:spcPts val="0"/>
              </a:spcAft>
              <a:buSzPts val="2300"/>
              <a:buChar char="●"/>
            </a:pPr>
            <a:r>
              <a:rPr lang="en" sz="1900"/>
              <a:t>Use print statements to track variable values at different stages of your code, helping to track down where things go awry.</a:t>
            </a:r>
            <a:endParaRPr sz="1900"/>
          </a:p>
          <a:p>
            <a:pPr indent="-374650" lvl="0" marL="457200" rtl="0" algn="l">
              <a:spcBef>
                <a:spcPts val="0"/>
              </a:spcBef>
              <a:spcAft>
                <a:spcPts val="0"/>
              </a:spcAft>
              <a:buSzPts val="2300"/>
              <a:buChar char="●"/>
            </a:pPr>
            <a:r>
              <a:rPr lang="en" sz="1900"/>
              <a:t>Insert print statements to understand the flow of execution, especially within loops and conditionals.</a:t>
            </a:r>
            <a:endParaRPr sz="1900"/>
          </a:p>
          <a:p>
            <a:pPr indent="-374650" lvl="0" marL="457200" rtl="0" algn="l">
              <a:spcBef>
                <a:spcPts val="0"/>
              </a:spcBef>
              <a:spcAft>
                <a:spcPts val="0"/>
              </a:spcAft>
              <a:buSzPts val="2300"/>
              <a:buChar char="●"/>
            </a:pPr>
            <a:r>
              <a:rPr lang="en" sz="1900"/>
              <a:t>Place print statements before and after suspected problem areas to compare expected versus actual outcomes.</a:t>
            </a:r>
            <a:endParaRPr sz="1900"/>
          </a:p>
          <a:p>
            <a:pPr indent="-374650" lvl="0" marL="457200" rtl="0" algn="l">
              <a:spcBef>
                <a:spcPts val="0"/>
              </a:spcBef>
              <a:spcAft>
                <a:spcPts val="0"/>
              </a:spcAft>
              <a:buSzPts val="2300"/>
              <a:buChar char="●"/>
            </a:pPr>
            <a:r>
              <a:rPr lang="en" sz="1900"/>
              <a:t>Format print statements clearly and remove them after debugging.</a:t>
            </a:r>
            <a:endParaRPr sz="19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2"/>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Breaking Down the Code</a:t>
            </a:r>
            <a:endParaRPr/>
          </a:p>
        </p:txBody>
      </p:sp>
      <p:sp>
        <p:nvSpPr>
          <p:cNvPr id="257" name="Google Shape;257;p42"/>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100"/>
              <a:t>Isolate sections of your code to identify where the problem lies</a:t>
            </a:r>
            <a:endParaRPr sz="2100"/>
          </a:p>
          <a:p>
            <a:pPr indent="-387350" lvl="0" marL="457200" rtl="0" algn="l">
              <a:spcBef>
                <a:spcPts val="0"/>
              </a:spcBef>
              <a:spcAft>
                <a:spcPts val="0"/>
              </a:spcAft>
              <a:buSzPts val="2500"/>
              <a:buChar char="●"/>
            </a:pPr>
            <a:r>
              <a:rPr lang="en" sz="2100"/>
              <a:t>Run small, manageable code segments independently to check their functionality.</a:t>
            </a:r>
            <a:endParaRPr sz="2100"/>
          </a:p>
          <a:p>
            <a:pPr indent="-387350" lvl="0" marL="457200" rtl="0" algn="l">
              <a:spcBef>
                <a:spcPts val="0"/>
              </a:spcBef>
              <a:spcAft>
                <a:spcPts val="0"/>
              </a:spcAft>
              <a:buSzPts val="2500"/>
              <a:buChar char="●"/>
            </a:pPr>
            <a:r>
              <a:rPr lang="en" sz="2100"/>
              <a:t>Gradually expand the tested code until you find the source of the bug.</a:t>
            </a:r>
            <a:endParaRPr sz="2100"/>
          </a:p>
          <a:p>
            <a:pPr indent="-387350" lvl="0" marL="457200" rtl="0" algn="l">
              <a:spcBef>
                <a:spcPts val="0"/>
              </a:spcBef>
              <a:spcAft>
                <a:spcPts val="0"/>
              </a:spcAft>
              <a:buSzPts val="2500"/>
              <a:buChar char="●"/>
            </a:pPr>
            <a:r>
              <a:rPr lang="en" sz="2100"/>
              <a:t>Reduce complexity to understand the basic issue.</a:t>
            </a:r>
            <a:endParaRPr sz="21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3"/>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Using a Debugger</a:t>
            </a:r>
            <a:endParaRPr/>
          </a:p>
        </p:txBody>
      </p:sp>
      <p:sp>
        <p:nvSpPr>
          <p:cNvPr id="263" name="Google Shape;263;p43"/>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1000" lvl="0" marL="457200" rtl="0" algn="l">
              <a:spcBef>
                <a:spcPts val="1200"/>
              </a:spcBef>
              <a:spcAft>
                <a:spcPts val="0"/>
              </a:spcAft>
              <a:buSzPts val="2400"/>
              <a:buChar char="●"/>
            </a:pPr>
            <a:r>
              <a:rPr lang="en" sz="2000"/>
              <a:t>A debugger is a tool that allows developers to inspect and control the execution of their program line by line, making it invaluable for identifying, diagnosing, and fixing bugs or errors in the code.</a:t>
            </a:r>
            <a:endParaRPr sz="2000"/>
          </a:p>
          <a:p>
            <a:pPr indent="-381000" lvl="0" marL="457200" rtl="0" algn="l">
              <a:spcBef>
                <a:spcPts val="0"/>
              </a:spcBef>
              <a:spcAft>
                <a:spcPts val="0"/>
              </a:spcAft>
              <a:buSzPts val="2400"/>
              <a:buChar char="●"/>
            </a:pPr>
            <a:r>
              <a:rPr lang="en" sz="2000"/>
              <a:t>Python has a debugger, </a:t>
            </a:r>
            <a:r>
              <a:rPr b="1" lang="en" sz="2000"/>
              <a:t>pdb</a:t>
            </a:r>
            <a:r>
              <a:rPr lang="en" sz="2000"/>
              <a:t>, built-in.</a:t>
            </a:r>
            <a:endParaRPr sz="2000"/>
          </a:p>
          <a:p>
            <a:pPr indent="-355600" lvl="1" marL="914400" rtl="0" algn="l">
              <a:spcBef>
                <a:spcPts val="0"/>
              </a:spcBef>
              <a:spcAft>
                <a:spcPts val="0"/>
              </a:spcAft>
              <a:buSzPts val="2000"/>
              <a:buChar char="○"/>
            </a:pPr>
            <a:r>
              <a:rPr lang="en" sz="1800"/>
              <a:t>While in the </a:t>
            </a:r>
            <a:r>
              <a:rPr lang="en" sz="1800"/>
              <a:t>debugging</a:t>
            </a:r>
            <a:r>
              <a:rPr lang="en" sz="1800"/>
              <a:t> session, you can print variable values, evaluate expressions, and even change variables.</a:t>
            </a:r>
            <a:endParaRPr sz="1800"/>
          </a:p>
          <a:p>
            <a:pPr indent="-355600" lvl="1" marL="914400" rtl="0" algn="l">
              <a:spcBef>
                <a:spcPts val="0"/>
              </a:spcBef>
              <a:spcAft>
                <a:spcPts val="0"/>
              </a:spcAft>
              <a:buSzPts val="2000"/>
              <a:buChar char="○"/>
            </a:pPr>
            <a:r>
              <a:rPr lang="en" sz="1800"/>
              <a:t>Offers precise control over program execution.</a:t>
            </a:r>
            <a:endParaRPr sz="1800"/>
          </a:p>
          <a:p>
            <a:pPr indent="-381000" lvl="0" marL="457200" rtl="0" algn="l">
              <a:spcBef>
                <a:spcPts val="0"/>
              </a:spcBef>
              <a:spcAft>
                <a:spcPts val="0"/>
              </a:spcAft>
              <a:buSzPts val="2400"/>
              <a:buChar char="●"/>
            </a:pPr>
            <a:r>
              <a:rPr lang="en" sz="2000"/>
              <a:t>Learning the basic </a:t>
            </a:r>
            <a:r>
              <a:rPr b="1" lang="en" sz="2000"/>
              <a:t>pdb</a:t>
            </a:r>
            <a:r>
              <a:rPr lang="en" sz="2000"/>
              <a:t> commands will give you a much smoother debugging experience.</a:t>
            </a:r>
            <a:endParaRPr sz="2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4"/>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Patience and Persistence</a:t>
            </a:r>
            <a:endParaRPr/>
          </a:p>
        </p:txBody>
      </p:sp>
      <p:sp>
        <p:nvSpPr>
          <p:cNvPr id="269" name="Google Shape;269;p44"/>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100"/>
              <a:t>Debugging is a skill that comes with </a:t>
            </a:r>
            <a:r>
              <a:rPr lang="en" sz="2100"/>
              <a:t>much</a:t>
            </a:r>
            <a:r>
              <a:rPr lang="en" sz="2100"/>
              <a:t> time and practice.</a:t>
            </a:r>
            <a:endParaRPr sz="2100"/>
          </a:p>
          <a:p>
            <a:pPr indent="-387350" lvl="0" marL="457200" rtl="0" algn="l">
              <a:spcBef>
                <a:spcPts val="0"/>
              </a:spcBef>
              <a:spcAft>
                <a:spcPts val="0"/>
              </a:spcAft>
              <a:buSzPts val="2500"/>
              <a:buChar char="●"/>
            </a:pPr>
            <a:r>
              <a:rPr lang="en" sz="2100"/>
              <a:t>Initially, using a debugger might seem slow and cumbersome, but with practice, it becomes an invaluable part of the development process.</a:t>
            </a:r>
            <a:endParaRPr sz="2100"/>
          </a:p>
          <a:p>
            <a:pPr indent="-387350" lvl="0" marL="457200" rtl="0" algn="l">
              <a:spcBef>
                <a:spcPts val="0"/>
              </a:spcBef>
              <a:spcAft>
                <a:spcPts val="0"/>
              </a:spcAft>
              <a:buSzPts val="2500"/>
              <a:buChar char="●"/>
            </a:pPr>
            <a:r>
              <a:rPr lang="en" sz="2100"/>
              <a:t>And that’s why…</a:t>
            </a:r>
            <a:endParaRPr sz="21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5"/>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We Have More Practice Problems!</a:t>
            </a:r>
            <a:endParaRPr/>
          </a:p>
        </p:txBody>
      </p:sp>
      <p:sp>
        <p:nvSpPr>
          <p:cNvPr id="275" name="Google Shape;275;p45"/>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100"/>
              <a:t>Let’s go back to the Google Colab notebook and finish the rest of our practice problems for the day!</a:t>
            </a:r>
            <a:endParaRPr sz="2100"/>
          </a:p>
        </p:txBody>
      </p:sp>
      <p:pic>
        <p:nvPicPr>
          <p:cNvPr descr="Free Practice Emoji illustration and picture" id="276" name="Google Shape;276;p45" title="Download free HD stock image of Practice Emoji"/>
          <p:cNvPicPr preferRelativeResize="0"/>
          <p:nvPr/>
        </p:nvPicPr>
        <p:blipFill>
          <a:blip r:embed="rId3">
            <a:alphaModFix/>
          </a:blip>
          <a:stretch>
            <a:fillRect/>
          </a:stretch>
        </p:blipFill>
        <p:spPr>
          <a:xfrm>
            <a:off x="2501389" y="2012550"/>
            <a:ext cx="4141210" cy="2931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Functions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4"/>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Functions</a:t>
            </a:r>
            <a:endParaRPr/>
          </a:p>
        </p:txBody>
      </p:sp>
      <p:sp>
        <p:nvSpPr>
          <p:cNvPr id="83" name="Google Shape;83;p14"/>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1900"/>
              <a:t>The main focus of today will be on functions!</a:t>
            </a:r>
            <a:endParaRPr sz="1900"/>
          </a:p>
          <a:p>
            <a:pPr indent="-374650" lvl="0" marL="457200" rtl="0" algn="l">
              <a:spcBef>
                <a:spcPts val="0"/>
              </a:spcBef>
              <a:spcAft>
                <a:spcPts val="0"/>
              </a:spcAft>
              <a:buSzPts val="2300"/>
              <a:buChar char="●"/>
            </a:pPr>
            <a:r>
              <a:rPr lang="en" sz="1900"/>
              <a:t>Functions are essential to many applications of coding and are an integral part of most popular programming languages.</a:t>
            </a:r>
            <a:endParaRPr sz="1900"/>
          </a:p>
          <a:p>
            <a:pPr indent="-374650" lvl="0" marL="457200" rtl="0" algn="l">
              <a:spcBef>
                <a:spcPts val="0"/>
              </a:spcBef>
              <a:spcAft>
                <a:spcPts val="0"/>
              </a:spcAft>
              <a:buSzPts val="2300"/>
              <a:buChar char="●"/>
            </a:pPr>
            <a:r>
              <a:rPr lang="en" sz="1900"/>
              <a:t>Functions are like individual recipes in a cookbook.  Each function is a self-contained set of instructions designed to perform a specific task.</a:t>
            </a:r>
            <a:endParaRPr sz="1900"/>
          </a:p>
        </p:txBody>
      </p:sp>
      <p:pic>
        <p:nvPicPr>
          <p:cNvPr descr="Free Bakery Bread photo and picture" id="84" name="Google Shape;84;p14" title="Download free HD stock image of Bakery Bread"/>
          <p:cNvPicPr preferRelativeResize="0"/>
          <p:nvPr/>
        </p:nvPicPr>
        <p:blipFill>
          <a:blip r:embed="rId3">
            <a:alphaModFix/>
          </a:blip>
          <a:stretch>
            <a:fillRect/>
          </a:stretch>
        </p:blipFill>
        <p:spPr>
          <a:xfrm>
            <a:off x="3243425" y="3257425"/>
            <a:ext cx="2657150" cy="1768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5"/>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Relating it Back to Math</a:t>
            </a:r>
            <a:endParaRPr/>
          </a:p>
        </p:txBody>
      </p:sp>
      <p:sp>
        <p:nvSpPr>
          <p:cNvPr id="90" name="Google Shape;90;p15"/>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1900"/>
              <a:t>In math, a function is a relation between a set of inputs and a set of outputs, where each input is related to exactly one output.</a:t>
            </a:r>
            <a:endParaRPr sz="1900"/>
          </a:p>
          <a:p>
            <a:pPr indent="-374650" lvl="0" marL="457200" rtl="0" algn="l">
              <a:spcBef>
                <a:spcPts val="0"/>
              </a:spcBef>
              <a:spcAft>
                <a:spcPts val="0"/>
              </a:spcAft>
              <a:buSzPts val="2300"/>
              <a:buChar char="●"/>
            </a:pPr>
            <a:r>
              <a:rPr lang="en" sz="1900"/>
              <a:t>In Python this is relaxed a bit because an input is allowed to have no inputs, no outputs, multiple outputs, but it is largely the same concept</a:t>
            </a:r>
            <a:endParaRPr sz="1900"/>
          </a:p>
          <a:p>
            <a:pPr indent="-349250" lvl="1" marL="914400" rtl="0" algn="l">
              <a:spcBef>
                <a:spcPts val="0"/>
              </a:spcBef>
              <a:spcAft>
                <a:spcPts val="0"/>
              </a:spcAft>
              <a:buSzPts val="1900"/>
              <a:buChar char="○"/>
            </a:pPr>
            <a:r>
              <a:rPr lang="en" sz="1700"/>
              <a:t>Your function has a name, it can take some set of inputs, and gives you some output based on how it processes the input (if any).</a:t>
            </a:r>
            <a:endParaRPr sz="1700"/>
          </a:p>
          <a:p>
            <a:pPr indent="0" lvl="0" marL="0" rtl="0" algn="l">
              <a:spcBef>
                <a:spcPts val="0"/>
              </a:spcBef>
              <a:spcAft>
                <a:spcPts val="0"/>
              </a:spcAft>
              <a:buNone/>
            </a:pPr>
            <a:r>
              <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Return Values: The Outcome</a:t>
            </a:r>
            <a:endParaRPr/>
          </a:p>
        </p:txBody>
      </p:sp>
      <p:sp>
        <p:nvSpPr>
          <p:cNvPr id="96" name="Google Shape;96;p16"/>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000"/>
              <a:t>Functions can send Python objects back to the caller using the </a:t>
            </a:r>
            <a:r>
              <a:rPr b="1" lang="en" sz="2000"/>
              <a:t>return</a:t>
            </a:r>
            <a:r>
              <a:rPr lang="en" sz="2000"/>
              <a:t> statement.</a:t>
            </a:r>
            <a:endParaRPr sz="2000"/>
          </a:p>
          <a:p>
            <a:pPr indent="-381000" lvl="0" marL="457200" rtl="0" algn="l">
              <a:spcBef>
                <a:spcPts val="0"/>
              </a:spcBef>
              <a:spcAft>
                <a:spcPts val="0"/>
              </a:spcAft>
              <a:buSzPts val="2400"/>
              <a:buChar char="●"/>
            </a:pPr>
            <a:r>
              <a:rPr lang="en" sz="2000"/>
              <a:t>This feature turns functions into versatile tools, not just limited to performing actions, but also returning results</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Blueprint of a Function</a:t>
            </a:r>
            <a:endParaRPr/>
          </a:p>
        </p:txBody>
      </p:sp>
      <p:sp>
        <p:nvSpPr>
          <p:cNvPr id="102" name="Google Shape;102;p17"/>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000"/>
              <a:t>To define a function, use the </a:t>
            </a:r>
            <a:r>
              <a:rPr b="1" lang="en" sz="2000"/>
              <a:t>def</a:t>
            </a:r>
            <a:r>
              <a:rPr lang="en" sz="2000"/>
              <a:t> keyword followed by a descriptive name, your input variables in parentheses, and then a colon.  Any code that is in your function should be indented.</a:t>
            </a:r>
            <a:endParaRPr sz="2000"/>
          </a:p>
          <a:p>
            <a:pPr indent="-381000" lvl="0" marL="457200" rtl="0" algn="l">
              <a:spcBef>
                <a:spcPts val="0"/>
              </a:spcBef>
              <a:spcAft>
                <a:spcPts val="0"/>
              </a:spcAft>
              <a:buSzPts val="2400"/>
              <a:buChar char="●"/>
            </a:pPr>
            <a:r>
              <a:rPr lang="en" sz="2000"/>
              <a:t>Here is the basic template:</a:t>
            </a:r>
            <a:endParaRPr sz="2000"/>
          </a:p>
          <a:p>
            <a:pPr indent="0" lvl="0" marL="0" rtl="0" algn="l">
              <a:spcBef>
                <a:spcPts val="0"/>
              </a:spcBef>
              <a:spcAft>
                <a:spcPts val="0"/>
              </a:spcAft>
              <a:buNone/>
            </a:pPr>
            <a:r>
              <a:t/>
            </a:r>
            <a:endParaRPr sz="2000"/>
          </a:p>
          <a:p>
            <a:pPr indent="0" lvl="0" marL="1828800" rtl="0" algn="l">
              <a:spcBef>
                <a:spcPts val="0"/>
              </a:spcBef>
              <a:spcAft>
                <a:spcPts val="0"/>
              </a:spcAft>
              <a:buNone/>
            </a:pPr>
            <a:r>
              <a:rPr b="1" lang="en" sz="2000"/>
              <a:t>d</a:t>
            </a:r>
            <a:r>
              <a:rPr b="1" lang="en" sz="2000"/>
              <a:t>ef function_name(input_1, input_2, …):</a:t>
            </a:r>
            <a:endParaRPr b="1" sz="2000"/>
          </a:p>
          <a:p>
            <a:pPr indent="0" lvl="0" marL="1828800" rtl="0" algn="l">
              <a:spcBef>
                <a:spcPts val="0"/>
              </a:spcBef>
              <a:spcAft>
                <a:spcPts val="0"/>
              </a:spcAft>
              <a:buNone/>
            </a:pPr>
            <a:r>
              <a:rPr b="1" lang="en" sz="2000"/>
              <a:t>	doSomething</a:t>
            </a:r>
            <a:endParaRPr b="1" sz="2000"/>
          </a:p>
          <a:p>
            <a:pPr indent="0" lvl="0" marL="1828800" rtl="0" algn="l">
              <a:spcBef>
                <a:spcPts val="0"/>
              </a:spcBef>
              <a:spcAft>
                <a:spcPts val="0"/>
              </a:spcAft>
              <a:buNone/>
            </a:pPr>
            <a:r>
              <a:rPr b="1" lang="en" sz="2000"/>
              <a:t>	</a:t>
            </a:r>
            <a:r>
              <a:rPr b="1" lang="en" sz="2000"/>
              <a:t>r</a:t>
            </a:r>
            <a:r>
              <a:rPr b="1" lang="en" sz="2000"/>
              <a:t>eturn result  # optional</a:t>
            </a:r>
            <a:endParaRPr b="1"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Example: Math -&gt; Python</a:t>
            </a:r>
            <a:endParaRPr/>
          </a:p>
        </p:txBody>
      </p:sp>
      <p:sp>
        <p:nvSpPr>
          <p:cNvPr id="108" name="Google Shape;108;p18"/>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100"/>
              <a:t>A function example in math: f</a:t>
            </a:r>
            <a:r>
              <a:rPr lang="en" sz="2100"/>
              <a:t>(x) = x</a:t>
            </a:r>
            <a:r>
              <a:rPr baseline="30000" lang="en" sz="2100"/>
              <a:t>2</a:t>
            </a:r>
            <a:r>
              <a:rPr lang="en" sz="2100"/>
              <a:t> + x - 2</a:t>
            </a:r>
            <a:endParaRPr sz="2100"/>
          </a:p>
          <a:p>
            <a:pPr indent="-387350" lvl="0" marL="457200" rtl="0" algn="l">
              <a:spcBef>
                <a:spcPts val="0"/>
              </a:spcBef>
              <a:spcAft>
                <a:spcPts val="0"/>
              </a:spcAft>
              <a:buSzPts val="2500"/>
              <a:buChar char="●"/>
            </a:pPr>
            <a:r>
              <a:rPr lang="en" sz="2100"/>
              <a:t>Translated into Python:</a:t>
            </a:r>
            <a:endParaRPr sz="2100"/>
          </a:p>
          <a:p>
            <a:pPr indent="0" lvl="0" marL="457200" rtl="0" algn="l">
              <a:spcBef>
                <a:spcPts val="0"/>
              </a:spcBef>
              <a:spcAft>
                <a:spcPts val="0"/>
              </a:spcAft>
              <a:buNone/>
            </a:pPr>
            <a:r>
              <a:rPr b="1" lang="en" sz="2100"/>
              <a:t>d</a:t>
            </a:r>
            <a:r>
              <a:rPr b="1" lang="en" sz="2100"/>
              <a:t>ef f(x):</a:t>
            </a:r>
            <a:endParaRPr b="1" sz="2100"/>
          </a:p>
          <a:p>
            <a:pPr indent="0" lvl="0" marL="457200" rtl="0" algn="l">
              <a:spcBef>
                <a:spcPts val="0"/>
              </a:spcBef>
              <a:spcAft>
                <a:spcPts val="0"/>
              </a:spcAft>
              <a:buNone/>
            </a:pPr>
            <a:r>
              <a:rPr b="1" lang="en" sz="2100"/>
              <a:t>    </a:t>
            </a:r>
            <a:r>
              <a:rPr b="1" lang="en" sz="2100"/>
              <a:t>r</a:t>
            </a:r>
            <a:r>
              <a:rPr b="1" lang="en" sz="2100"/>
              <a:t>esult = (x ** 2) + x - 2</a:t>
            </a:r>
            <a:endParaRPr b="1" sz="2100"/>
          </a:p>
          <a:p>
            <a:pPr indent="0" lvl="0" marL="457200" rtl="0" algn="l">
              <a:spcBef>
                <a:spcPts val="0"/>
              </a:spcBef>
              <a:spcAft>
                <a:spcPts val="0"/>
              </a:spcAft>
              <a:buNone/>
            </a:pPr>
            <a:r>
              <a:rPr b="1" lang="en" sz="2100"/>
              <a:t>    </a:t>
            </a:r>
            <a:r>
              <a:rPr b="1" lang="en" sz="2100"/>
              <a:t>r</a:t>
            </a:r>
            <a:r>
              <a:rPr b="1" lang="en" sz="2100"/>
              <a:t>eturn result</a:t>
            </a:r>
            <a:endParaRPr b="1" sz="2100"/>
          </a:p>
          <a:p>
            <a:pPr indent="-393700" lvl="0" marL="457200" rtl="0" algn="l">
              <a:spcBef>
                <a:spcPts val="0"/>
              </a:spcBef>
              <a:spcAft>
                <a:spcPts val="0"/>
              </a:spcAft>
              <a:buSzPts val="2600"/>
              <a:buChar char="●"/>
            </a:pPr>
            <a:r>
              <a:rPr lang="en" sz="2100"/>
              <a:t>In both cases, the function is named </a:t>
            </a:r>
            <a:r>
              <a:rPr b="1" lang="en" sz="2100"/>
              <a:t>f</a:t>
            </a:r>
            <a:r>
              <a:rPr lang="en" sz="2100"/>
              <a:t> and takes in an input, </a:t>
            </a:r>
            <a:r>
              <a:rPr b="1" lang="en" sz="2100"/>
              <a:t>x</a:t>
            </a:r>
            <a:r>
              <a:rPr lang="en" sz="2100"/>
              <a:t>, and gives an output based on the input.</a:t>
            </a:r>
            <a:endParaRPr sz="2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ummer Springboard">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