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88163" cy="100187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53ED22-3278-4477-91DA-50BEEE2F00C5}" v="51" dt="2019-11-23T16:12:16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LES GUILLET" userId="8d82ebfb37c77aa4" providerId="LiveId" clId="{F253ED22-3278-4477-91DA-50BEEE2F00C5}"/>
    <pc:docChg chg="custSel modSld">
      <pc:chgData name="GILLES GUILLET" userId="8d82ebfb37c77aa4" providerId="LiveId" clId="{F253ED22-3278-4477-91DA-50BEEE2F00C5}" dt="2019-11-23T16:12:16.229" v="164" actId="1076"/>
      <pc:docMkLst>
        <pc:docMk/>
      </pc:docMkLst>
      <pc:sldChg chg="addSp delSp modSp">
        <pc:chgData name="GILLES GUILLET" userId="8d82ebfb37c77aa4" providerId="LiveId" clId="{F253ED22-3278-4477-91DA-50BEEE2F00C5}" dt="2019-11-23T16:12:16.229" v="164" actId="1076"/>
        <pc:sldMkLst>
          <pc:docMk/>
          <pc:sldMk cId="4232070752" sldId="257"/>
        </pc:sldMkLst>
        <pc:spChg chg="mod">
          <ac:chgData name="GILLES GUILLET" userId="8d82ebfb37c77aa4" providerId="LiveId" clId="{F253ED22-3278-4477-91DA-50BEEE2F00C5}" dt="2019-11-23T16:05:37.853" v="98" actId="1076"/>
          <ac:spMkLst>
            <pc:docMk/>
            <pc:sldMk cId="4232070752" sldId="257"/>
            <ac:spMk id="2" creationId="{56966FED-403C-436C-B6C9-41500A963EFA}"/>
          </ac:spMkLst>
        </pc:spChg>
        <pc:spChg chg="mod">
          <ac:chgData name="GILLES GUILLET" userId="8d82ebfb37c77aa4" providerId="LiveId" clId="{F253ED22-3278-4477-91DA-50BEEE2F00C5}" dt="2019-11-23T16:07:43.347" v="145" actId="208"/>
          <ac:spMkLst>
            <pc:docMk/>
            <pc:sldMk cId="4232070752" sldId="257"/>
            <ac:spMk id="7" creationId="{8626C939-A8EE-4968-8506-33A8C8DF7190}"/>
          </ac:spMkLst>
        </pc:spChg>
        <pc:spChg chg="mod">
          <ac:chgData name="GILLES GUILLET" userId="8d82ebfb37c77aa4" providerId="LiveId" clId="{F253ED22-3278-4477-91DA-50BEEE2F00C5}" dt="2019-11-23T16:07:46.737" v="146" actId="1076"/>
          <ac:spMkLst>
            <pc:docMk/>
            <pc:sldMk cId="4232070752" sldId="257"/>
            <ac:spMk id="8" creationId="{0DE2DA7D-59B4-4CA4-8312-284A442D472F}"/>
          </ac:spMkLst>
        </pc:spChg>
        <pc:spChg chg="mod">
          <ac:chgData name="GILLES GUILLET" userId="8d82ebfb37c77aa4" providerId="LiveId" clId="{F253ED22-3278-4477-91DA-50BEEE2F00C5}" dt="2019-11-23T15:57:42.822" v="68" actId="20577"/>
          <ac:spMkLst>
            <pc:docMk/>
            <pc:sldMk cId="4232070752" sldId="257"/>
            <ac:spMk id="27" creationId="{401EA482-AC40-453A-AB3C-7E87DF8C77F7}"/>
          </ac:spMkLst>
        </pc:spChg>
        <pc:spChg chg="add mod">
          <ac:chgData name="GILLES GUILLET" userId="8d82ebfb37c77aa4" providerId="LiveId" clId="{F253ED22-3278-4477-91DA-50BEEE2F00C5}" dt="2019-11-23T15:51:56.819" v="8" actId="6549"/>
          <ac:spMkLst>
            <pc:docMk/>
            <pc:sldMk cId="4232070752" sldId="257"/>
            <ac:spMk id="45" creationId="{136D2B3D-F7DD-4B4C-9E09-A45B79C6CBE4}"/>
          </ac:spMkLst>
        </pc:spChg>
        <pc:spChg chg="add del mod">
          <ac:chgData name="GILLES GUILLET" userId="8d82ebfb37c77aa4" providerId="LiveId" clId="{F253ED22-3278-4477-91DA-50BEEE2F00C5}" dt="2019-11-23T15:54:34.937" v="33" actId="478"/>
          <ac:spMkLst>
            <pc:docMk/>
            <pc:sldMk cId="4232070752" sldId="257"/>
            <ac:spMk id="51" creationId="{531E7A64-3088-4A96-B524-15C4C710D21D}"/>
          </ac:spMkLst>
        </pc:spChg>
        <pc:spChg chg="add mod">
          <ac:chgData name="GILLES GUILLET" userId="8d82ebfb37c77aa4" providerId="LiveId" clId="{F253ED22-3278-4477-91DA-50BEEE2F00C5}" dt="2019-11-23T15:55:01.305" v="38" actId="1076"/>
          <ac:spMkLst>
            <pc:docMk/>
            <pc:sldMk cId="4232070752" sldId="257"/>
            <ac:spMk id="52" creationId="{A0A0AB14-7C09-4B71-B530-5F363B0038D8}"/>
          </ac:spMkLst>
        </pc:spChg>
        <pc:spChg chg="add del mod">
          <ac:chgData name="GILLES GUILLET" userId="8d82ebfb37c77aa4" providerId="LiveId" clId="{F253ED22-3278-4477-91DA-50BEEE2F00C5}" dt="2019-11-23T15:55:17.868" v="45" actId="478"/>
          <ac:spMkLst>
            <pc:docMk/>
            <pc:sldMk cId="4232070752" sldId="257"/>
            <ac:spMk id="53" creationId="{95650A6B-BA4A-43FA-83E1-5BF4BA64825B}"/>
          </ac:spMkLst>
        </pc:spChg>
        <pc:spChg chg="add mod">
          <ac:chgData name="GILLES GUILLET" userId="8d82ebfb37c77aa4" providerId="LiveId" clId="{F253ED22-3278-4477-91DA-50BEEE2F00C5}" dt="2019-11-23T16:06:13.190" v="118" actId="1076"/>
          <ac:spMkLst>
            <pc:docMk/>
            <pc:sldMk cId="4232070752" sldId="257"/>
            <ac:spMk id="60" creationId="{1DDDA115-F3F2-43A0-B892-8D625024DC08}"/>
          </ac:spMkLst>
        </pc:spChg>
        <pc:spChg chg="add mod">
          <ac:chgData name="GILLES GUILLET" userId="8d82ebfb37c77aa4" providerId="LiveId" clId="{F253ED22-3278-4477-91DA-50BEEE2F00C5}" dt="2019-11-23T16:07:20.173" v="140" actId="122"/>
          <ac:spMkLst>
            <pc:docMk/>
            <pc:sldMk cId="4232070752" sldId="257"/>
            <ac:spMk id="71" creationId="{B04C20C3-D737-4A6B-83C5-A0F541D1EA29}"/>
          </ac:spMkLst>
        </pc:spChg>
        <pc:picChg chg="add mod">
          <ac:chgData name="GILLES GUILLET" userId="8d82ebfb37c77aa4" providerId="LiveId" clId="{F253ED22-3278-4477-91DA-50BEEE2F00C5}" dt="2019-11-23T15:56:31.115" v="57" actId="555"/>
          <ac:picMkLst>
            <pc:docMk/>
            <pc:sldMk cId="4232070752" sldId="257"/>
            <ac:picMk id="62" creationId="{754AE12E-BC29-445C-9CF8-28EDFFAB54FC}"/>
          </ac:picMkLst>
        </pc:picChg>
        <pc:picChg chg="add mod">
          <ac:chgData name="GILLES GUILLET" userId="8d82ebfb37c77aa4" providerId="LiveId" clId="{F253ED22-3278-4477-91DA-50BEEE2F00C5}" dt="2019-11-23T15:56:31.115" v="57" actId="555"/>
          <ac:picMkLst>
            <pc:docMk/>
            <pc:sldMk cId="4232070752" sldId="257"/>
            <ac:picMk id="64" creationId="{7140D32B-75E0-4A54-A6E7-D8610B4503CA}"/>
          </ac:picMkLst>
        </pc:picChg>
        <pc:picChg chg="add mod">
          <ac:chgData name="GILLES GUILLET" userId="8d82ebfb37c77aa4" providerId="LiveId" clId="{F253ED22-3278-4477-91DA-50BEEE2F00C5}" dt="2019-11-23T15:53:47.531" v="25" actId="1076"/>
          <ac:picMkLst>
            <pc:docMk/>
            <pc:sldMk cId="4232070752" sldId="257"/>
            <ac:picMk id="1034" creationId="{BD6BA41A-8757-4951-9C2D-255038CF03F1}"/>
          </ac:picMkLst>
        </pc:picChg>
        <pc:picChg chg="add mod">
          <ac:chgData name="GILLES GUILLET" userId="8d82ebfb37c77aa4" providerId="LiveId" clId="{F253ED22-3278-4477-91DA-50BEEE2F00C5}" dt="2019-11-23T15:56:31.115" v="57" actId="555"/>
          <ac:picMkLst>
            <pc:docMk/>
            <pc:sldMk cId="4232070752" sldId="257"/>
            <ac:picMk id="1036" creationId="{DF3819FE-D4DF-4F18-9972-1F2A1BB1F33F}"/>
          </ac:picMkLst>
        </pc:picChg>
        <pc:picChg chg="add mod">
          <ac:chgData name="GILLES GUILLET" userId="8d82ebfb37c77aa4" providerId="LiveId" clId="{F253ED22-3278-4477-91DA-50BEEE2F00C5}" dt="2019-11-23T16:12:16.229" v="164" actId="1076"/>
          <ac:picMkLst>
            <pc:docMk/>
            <pc:sldMk cId="4232070752" sldId="257"/>
            <ac:picMk id="1038" creationId="{8D219AA2-BC5B-4B08-B74D-0259EAB2463E}"/>
          </ac:picMkLst>
        </pc:picChg>
        <pc:picChg chg="add mod">
          <ac:chgData name="GILLES GUILLET" userId="8d82ebfb37c77aa4" providerId="LiveId" clId="{F253ED22-3278-4477-91DA-50BEEE2F00C5}" dt="2019-11-23T16:12:05.930" v="163" actId="1076"/>
          <ac:picMkLst>
            <pc:docMk/>
            <pc:sldMk cId="4232070752" sldId="257"/>
            <ac:picMk id="1040" creationId="{124ED4AC-A445-4BF8-B8A8-062F004845A2}"/>
          </ac:picMkLst>
        </pc:picChg>
        <pc:cxnChg chg="del">
          <ac:chgData name="GILLES GUILLET" userId="8d82ebfb37c77aa4" providerId="LiveId" clId="{F253ED22-3278-4477-91DA-50BEEE2F00C5}" dt="2019-11-23T15:56:07.932" v="51" actId="478"/>
          <ac:cxnSpMkLst>
            <pc:docMk/>
            <pc:sldMk cId="4232070752" sldId="257"/>
            <ac:cxnSpMk id="6" creationId="{D087DEBA-A8CE-46A2-A86C-9622262ABDAB}"/>
          </ac:cxnSpMkLst>
        </pc:cxnChg>
        <pc:cxnChg chg="del">
          <ac:chgData name="GILLES GUILLET" userId="8d82ebfb37c77aa4" providerId="LiveId" clId="{F253ED22-3278-4477-91DA-50BEEE2F00C5}" dt="2019-11-23T15:56:02.840" v="49" actId="478"/>
          <ac:cxnSpMkLst>
            <pc:docMk/>
            <pc:sldMk cId="4232070752" sldId="257"/>
            <ac:cxnSpMk id="20" creationId="{A6AB1AF7-0789-430A-BDC2-149E9AB6A2B7}"/>
          </ac:cxnSpMkLst>
        </pc:cxnChg>
        <pc:cxnChg chg="mod">
          <ac:chgData name="GILLES GUILLET" userId="8d82ebfb37c77aa4" providerId="LiveId" clId="{F253ED22-3278-4477-91DA-50BEEE2F00C5}" dt="2019-11-23T15:52:29.116" v="16" actId="14100"/>
          <ac:cxnSpMkLst>
            <pc:docMk/>
            <pc:sldMk cId="4232070752" sldId="257"/>
            <ac:cxnSpMk id="41" creationId="{9DFC5C22-D154-45D6-99F9-36933A81B1DD}"/>
          </ac:cxnSpMkLst>
        </pc:cxnChg>
        <pc:cxnChg chg="add mod">
          <ac:chgData name="GILLES GUILLET" userId="8d82ebfb37c77aa4" providerId="LiveId" clId="{F253ED22-3278-4477-91DA-50BEEE2F00C5}" dt="2019-11-23T15:52:16.268" v="11" actId="14100"/>
          <ac:cxnSpMkLst>
            <pc:docMk/>
            <pc:sldMk cId="4232070752" sldId="257"/>
            <ac:cxnSpMk id="42" creationId="{9F9AC1D5-79DB-4470-B496-85CF4457C122}"/>
          </ac:cxnSpMkLst>
        </pc:cxnChg>
        <pc:cxnChg chg="add mod">
          <ac:chgData name="GILLES GUILLET" userId="8d82ebfb37c77aa4" providerId="LiveId" clId="{F253ED22-3278-4477-91DA-50BEEE2F00C5}" dt="2019-11-23T15:52:25.288" v="15" actId="14100"/>
          <ac:cxnSpMkLst>
            <pc:docMk/>
            <pc:sldMk cId="4232070752" sldId="257"/>
            <ac:cxnSpMk id="49" creationId="{46AD63CC-253B-4512-B096-7E10A432A842}"/>
          </ac:cxnSpMkLst>
        </pc:cxnChg>
        <pc:cxnChg chg="add mod ord">
          <ac:chgData name="GILLES GUILLET" userId="8d82ebfb37c77aa4" providerId="LiveId" clId="{F253ED22-3278-4477-91DA-50BEEE2F00C5}" dt="2019-11-23T15:57:19.884" v="66" actId="166"/>
          <ac:cxnSpMkLst>
            <pc:docMk/>
            <pc:sldMk cId="4232070752" sldId="257"/>
            <ac:cxnSpMk id="54" creationId="{C2763618-3ED0-41CA-BE06-D3A1B92C272E}"/>
          </ac:cxnSpMkLst>
        </pc:cxnChg>
        <pc:cxnChg chg="add mod">
          <ac:chgData name="GILLES GUILLET" userId="8d82ebfb37c77aa4" providerId="LiveId" clId="{F253ED22-3278-4477-91DA-50BEEE2F00C5}" dt="2019-11-23T15:54:13.532" v="31" actId="14100"/>
          <ac:cxnSpMkLst>
            <pc:docMk/>
            <pc:sldMk cId="4232070752" sldId="257"/>
            <ac:cxnSpMk id="56" creationId="{704019C5-8F9C-48BF-BE17-25EC2E995FC9}"/>
          </ac:cxnSpMkLst>
        </pc:cxnChg>
        <pc:cxnChg chg="add mod">
          <ac:chgData name="GILLES GUILLET" userId="8d82ebfb37c77aa4" providerId="LiveId" clId="{F253ED22-3278-4477-91DA-50BEEE2F00C5}" dt="2019-11-23T15:57:04.910" v="64" actId="14100"/>
          <ac:cxnSpMkLst>
            <pc:docMk/>
            <pc:sldMk cId="4232070752" sldId="257"/>
            <ac:cxnSpMk id="65" creationId="{73699262-29D6-4E8D-8E4D-131FDA3D7F42}"/>
          </ac:cxnSpMkLst>
        </pc:cxnChg>
        <pc:cxnChg chg="add mod">
          <ac:chgData name="GILLES GUILLET" userId="8d82ebfb37c77aa4" providerId="LiveId" clId="{F253ED22-3278-4477-91DA-50BEEE2F00C5}" dt="2019-11-23T15:57:00.663" v="63" actId="1076"/>
          <ac:cxnSpMkLst>
            <pc:docMk/>
            <pc:sldMk cId="4232070752" sldId="257"/>
            <ac:cxnSpMk id="67" creationId="{F4EC3EFE-F46F-4C68-B4B4-A55CFD0B6DAF}"/>
          </ac:cxnSpMkLst>
        </pc:cxnChg>
        <pc:cxnChg chg="add mod">
          <ac:chgData name="GILLES GUILLET" userId="8d82ebfb37c77aa4" providerId="LiveId" clId="{F253ED22-3278-4477-91DA-50BEEE2F00C5}" dt="2019-11-23T16:07:31.164" v="142" actId="1076"/>
          <ac:cxnSpMkLst>
            <pc:docMk/>
            <pc:sldMk cId="4232070752" sldId="257"/>
            <ac:cxnSpMk id="72" creationId="{9609EE3B-4400-4801-8165-AF52BB12948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26A8B2-0F29-4707-872E-9BBCF88C8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760A5B-7DB1-4F2E-90AE-0F8FA3473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72EADC-FD7E-41D2-B5DA-F2ECFCBD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065B-762C-4EDC-8E6C-78DB917ECE85}" type="datetimeFigureOut">
              <a:rPr lang="fr-FR" smtClean="0"/>
              <a:t>23/11/2019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BA0550-7D05-4820-B930-EE53F3340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6C8B03-0190-4AF4-AC4E-569170B8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2CC0-350F-4D5C-A89B-95FD1CD240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95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AEA92-3624-4760-8AAB-357F56CE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14C2DBD-A1D2-496A-8A68-32A29D379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31AA59-45E5-4578-AEAE-07231CE6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065B-762C-4EDC-8E6C-78DB917ECE85}" type="datetimeFigureOut">
              <a:rPr lang="fr-FR" smtClean="0"/>
              <a:t>23/11/2019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B82E73-A15D-4CE9-8264-09C08038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876758-F83C-4F84-8FA8-BFCC5956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2CC0-350F-4D5C-A89B-95FD1CD240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14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BA9508-17D0-4274-98EB-74276BB5A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5CE6A3-FC77-40C6-BCF8-A8EC66C6D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1A5D17-C188-4F8E-8D21-8126FE463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065B-762C-4EDC-8E6C-78DB917ECE85}" type="datetimeFigureOut">
              <a:rPr lang="fr-FR" smtClean="0"/>
              <a:t>23/11/2019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B003B8-2CAB-4A79-958F-D7F6C189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222FD7-313E-4963-9298-79061E60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2CC0-350F-4D5C-A89B-95FD1CD240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00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DE458F-AE83-466C-AD7D-4A52B005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52A58D-F1F5-466B-9BCB-96FC2FAC0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F7716F-DD3C-47C7-85CE-C4D4FDA2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065B-762C-4EDC-8E6C-78DB917ECE85}" type="datetimeFigureOut">
              <a:rPr lang="fr-FR" smtClean="0"/>
              <a:t>23/11/2019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8DAA0C-7216-4E00-9600-3AA15D48C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774199-B235-4D66-8FF7-28A27A15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2CC0-350F-4D5C-A89B-95FD1CD240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08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63941D-2027-4BC5-84EF-0B02462CA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C0A525-CA8C-481D-B42F-17D441A55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FAEBB5-3B95-440F-B580-34AE3E911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065B-762C-4EDC-8E6C-78DB917ECE85}" type="datetimeFigureOut">
              <a:rPr lang="fr-FR" smtClean="0"/>
              <a:t>23/11/2019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11C62D-524B-4735-9E2B-D20E3E4F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E4534F-8F18-43CC-84CD-29FDE4EC7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2CC0-350F-4D5C-A89B-95FD1CD240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20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A2457-680E-4472-8FAB-7FA7663B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2D8872-ADA2-4515-B227-9D771DAF8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560CF6-C12E-4B83-8005-C4D075AE2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F5D394-9D08-47DC-A111-06F89CF4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065B-762C-4EDC-8E6C-78DB917ECE85}" type="datetimeFigureOut">
              <a:rPr lang="fr-FR" smtClean="0"/>
              <a:t>23/11/2019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2F7CFC-6858-484B-837D-100B1C64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990A26-7DDF-431C-AEFA-B9781131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2CC0-350F-4D5C-A89B-95FD1CD240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79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ECC92D-382A-42E8-BDB0-244A3B60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61C2BC-DD16-48AE-AD97-0F8EC6AA5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43E588-8E63-49F5-88B8-C744FEE95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5644F6-DA21-4408-899A-8361805B1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0547FB8-08DC-4A43-A99C-B1AFDFB95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BE0750-9627-49A9-AFF3-39619A71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065B-762C-4EDC-8E6C-78DB917ECE85}" type="datetimeFigureOut">
              <a:rPr lang="fr-FR" smtClean="0"/>
              <a:t>23/11/2019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E1822B4-5C6D-4566-9FF9-90FB054ED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36C10C5-C81F-49B5-A985-1499BEAE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2CC0-350F-4D5C-A89B-95FD1CD240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21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4887D7-5542-4ACB-BB57-1204E67C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37FE66-F42D-4C20-812B-0598FF9B7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065B-762C-4EDC-8E6C-78DB917ECE85}" type="datetimeFigureOut">
              <a:rPr lang="fr-FR" smtClean="0"/>
              <a:t>23/11/2019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37199F-2B41-4406-A8D6-5464D6F5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EAE213-51C1-40E1-88C0-D4B4FCC4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2CC0-350F-4D5C-A89B-95FD1CD240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23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0AA309-83BC-4FE7-969E-311D13F5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065B-762C-4EDC-8E6C-78DB917ECE85}" type="datetimeFigureOut">
              <a:rPr lang="fr-FR" smtClean="0"/>
              <a:t>23/11/2019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E6A58F7-E022-482B-9EC1-98D6025C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C1F624-5DE2-49CE-964D-EA505E80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2CC0-350F-4D5C-A89B-95FD1CD240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9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A4D02-2FA6-41E6-85F3-E24DC2264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15B094-1F5C-400C-BB88-4945330AF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D0D2BA-9409-4600-A6E1-8157DF305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2387A7-1392-4175-B028-F5662D7C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065B-762C-4EDC-8E6C-78DB917ECE85}" type="datetimeFigureOut">
              <a:rPr lang="fr-FR" smtClean="0"/>
              <a:t>23/11/2019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E66B4E-880E-4399-8E4D-269101E6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30147F-2F48-44D3-BF2F-8F04D4FF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2CC0-350F-4D5C-A89B-95FD1CD240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83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96589-203F-4743-A771-B9ACB44DC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09BFCD-2A21-4770-B53F-47FE99081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D4524D-11E1-4D34-A152-9445E2C2E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CCC7EB-7C55-4A29-A070-C68511CA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065B-762C-4EDC-8E6C-78DB917ECE85}" type="datetimeFigureOut">
              <a:rPr lang="fr-FR" smtClean="0"/>
              <a:t>23/11/2019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6799C1-D072-469A-8AC3-80BC2992E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7750BF-8F8B-4187-9BB4-15C12942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2CC0-350F-4D5C-A89B-95FD1CD240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25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01F8921-8BBA-4A6D-90C9-6C9BC5E1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D92FCB-8CFE-4D5A-8FF9-C8EF67D38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D81CC3-DF0C-4474-A3D2-78D336AD2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F065B-762C-4EDC-8E6C-78DB917ECE85}" type="datetimeFigureOut">
              <a:rPr lang="fr-FR" smtClean="0"/>
              <a:t>23/11/2019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94CEEB-B79C-41D6-B033-C78C52DE1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57566F-0A26-48C8-A759-342CA4C70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12CC0-350F-4D5C-A89B-95FD1CD240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53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C2295E-7D48-42F5-B4ED-10E6D122B4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Contrôle Moteur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73C767-5E68-440C-BC43-A06F8D0984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3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966FED-403C-436C-B6C9-41500A963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336" y="807339"/>
            <a:ext cx="8039099" cy="834180"/>
          </a:xfrm>
        </p:spPr>
        <p:txBody>
          <a:bodyPr/>
          <a:lstStyle/>
          <a:p>
            <a:r>
              <a:rPr lang="fr-FR" dirty="0"/>
              <a:t>Contrôle Moteur simple</a:t>
            </a:r>
          </a:p>
        </p:txBody>
      </p:sp>
      <p:pic>
        <p:nvPicPr>
          <p:cNvPr id="1028" name="Picture 4" descr="Résultat de recherche d'images pour &quot;symbole transistor NPN&quot;">
            <a:extLst>
              <a:ext uri="{FF2B5EF4-FFF2-40B4-BE49-F238E27FC236}">
                <a16:creationId xmlns:a16="http://schemas.microsoft.com/office/drawing/2014/main" id="{5FA07F1A-4685-4913-B4F7-60776DCA7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575" y="4056403"/>
            <a:ext cx="1130848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symbole transistor PNP&quot;">
            <a:extLst>
              <a:ext uri="{FF2B5EF4-FFF2-40B4-BE49-F238E27FC236}">
                <a16:creationId xmlns:a16="http://schemas.microsoft.com/office/drawing/2014/main" id="{E3A2C564-5FC2-4E6B-BEFE-F18D47770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999" y="2697140"/>
            <a:ext cx="881754" cy="103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symbole resistor transparent&quot;">
            <a:extLst>
              <a:ext uri="{FF2B5EF4-FFF2-40B4-BE49-F238E27FC236}">
                <a16:creationId xmlns:a16="http://schemas.microsoft.com/office/drawing/2014/main" id="{72AF031D-A240-493F-B5F8-F8635689A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693" y="4546211"/>
            <a:ext cx="1403925" cy="35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8626C939-A8EE-4968-8506-33A8C8DF7190}"/>
              </a:ext>
            </a:extLst>
          </p:cNvPr>
          <p:cNvSpPr/>
          <p:nvPr/>
        </p:nvSpPr>
        <p:spPr>
          <a:xfrm>
            <a:off x="2283860" y="4655193"/>
            <a:ext cx="136114" cy="14161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DE2DA7D-59B4-4CA4-8312-284A442D472F}"/>
              </a:ext>
            </a:extLst>
          </p:cNvPr>
          <p:cNvSpPr txBox="1"/>
          <p:nvPr/>
        </p:nvSpPr>
        <p:spPr>
          <a:xfrm>
            <a:off x="1169065" y="4527549"/>
            <a:ext cx="113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ESP32 D2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427B594-DB89-4D0C-B3A0-B1A8851AA09B}"/>
              </a:ext>
            </a:extLst>
          </p:cNvPr>
          <p:cNvSpPr txBox="1"/>
          <p:nvPr/>
        </p:nvSpPr>
        <p:spPr>
          <a:xfrm>
            <a:off x="2925469" y="4602887"/>
            <a:ext cx="662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2,2k</a:t>
            </a:r>
            <a:r>
              <a:rPr lang="el-GR" sz="1400" dirty="0"/>
              <a:t>Ω</a:t>
            </a:r>
            <a:endParaRPr lang="fr-FR" sz="1400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669E295-6C8F-41BA-B191-AE219AE84DA3}"/>
              </a:ext>
            </a:extLst>
          </p:cNvPr>
          <p:cNvSpPr/>
          <p:nvPr/>
        </p:nvSpPr>
        <p:spPr>
          <a:xfrm>
            <a:off x="3749651" y="4663163"/>
            <a:ext cx="84297" cy="1120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Picture 8" descr="Résultat de recherche d'images pour &quot;symbole resistor transparent&quot;">
            <a:extLst>
              <a:ext uri="{FF2B5EF4-FFF2-40B4-BE49-F238E27FC236}">
                <a16:creationId xmlns:a16="http://schemas.microsoft.com/office/drawing/2014/main" id="{C64DBA46-7B96-44FF-A239-0D8FC98A6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27807" y="5079208"/>
            <a:ext cx="1146856" cy="3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58C7E3-911B-428E-BD21-C0D87B70DEDE}"/>
              </a:ext>
            </a:extLst>
          </p:cNvPr>
          <p:cNvSpPr/>
          <p:nvPr/>
        </p:nvSpPr>
        <p:spPr>
          <a:xfrm>
            <a:off x="3071249" y="5058882"/>
            <a:ext cx="6222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22k</a:t>
            </a:r>
            <a:r>
              <a:rPr lang="el-GR" sz="1600" dirty="0"/>
              <a:t>Ω</a:t>
            </a:r>
            <a:endParaRPr lang="fr-FR" sz="1600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1CCFA0B-1189-41F6-853C-F195B1D833A1}"/>
              </a:ext>
            </a:extLst>
          </p:cNvPr>
          <p:cNvCxnSpPr/>
          <p:nvPr/>
        </p:nvCxnSpPr>
        <p:spPr>
          <a:xfrm>
            <a:off x="3833948" y="4719184"/>
            <a:ext cx="517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01EA482-AC40-453A-AB3C-7E87DF8C77F7}"/>
              </a:ext>
            </a:extLst>
          </p:cNvPr>
          <p:cNvSpPr/>
          <p:nvPr/>
        </p:nvSpPr>
        <p:spPr>
          <a:xfrm>
            <a:off x="4079073" y="3459072"/>
            <a:ext cx="6335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220</a:t>
            </a:r>
            <a:r>
              <a:rPr lang="el-GR" sz="1600" dirty="0"/>
              <a:t>Ω</a:t>
            </a:r>
            <a:endParaRPr lang="fr-FR" sz="1600" dirty="0"/>
          </a:p>
        </p:txBody>
      </p:sp>
      <p:pic>
        <p:nvPicPr>
          <p:cNvPr id="28" name="Picture 8" descr="Résultat de recherche d'images pour &quot;symbole resistor transparent&quot;">
            <a:extLst>
              <a:ext uri="{FF2B5EF4-FFF2-40B4-BE49-F238E27FC236}">
                <a16:creationId xmlns:a16="http://schemas.microsoft.com/office/drawing/2014/main" id="{8D2E4A4F-76D2-4B7A-A7ED-0D7D9E09A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266137" y="3593309"/>
            <a:ext cx="1146856" cy="3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D3BEABF2-9E64-4474-8C47-FEA3B0CE8ACF}"/>
              </a:ext>
            </a:extLst>
          </p:cNvPr>
          <p:cNvCxnSpPr>
            <a:cxnSpLocks/>
          </p:cNvCxnSpPr>
          <p:nvPr/>
        </p:nvCxnSpPr>
        <p:spPr>
          <a:xfrm flipV="1">
            <a:off x="4839565" y="3215819"/>
            <a:ext cx="1009784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4" name="Picture 8" descr="Résultat de recherche d'images pour &quot;symbole resistor transparent&quot;">
            <a:extLst>
              <a:ext uri="{FF2B5EF4-FFF2-40B4-BE49-F238E27FC236}">
                <a16:creationId xmlns:a16="http://schemas.microsoft.com/office/drawing/2014/main" id="{C1A5D08A-BED0-4A49-A3B3-6451517E1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565" y="2318289"/>
            <a:ext cx="1403925" cy="35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89527ACB-C917-4561-AF9F-0C8676E0A573}"/>
              </a:ext>
            </a:extLst>
          </p:cNvPr>
          <p:cNvSpPr/>
          <p:nvPr/>
        </p:nvSpPr>
        <p:spPr>
          <a:xfrm>
            <a:off x="5220713" y="2097143"/>
            <a:ext cx="6735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2,2k</a:t>
            </a:r>
            <a:r>
              <a:rPr lang="el-GR" sz="1600" dirty="0"/>
              <a:t>Ω</a:t>
            </a:r>
            <a:endParaRPr lang="fr-FR" sz="1600" dirty="0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7BF7A284-BD92-409A-BF0C-616BF09174F5}"/>
              </a:ext>
            </a:extLst>
          </p:cNvPr>
          <p:cNvCxnSpPr>
            <a:cxnSpLocks/>
          </p:cNvCxnSpPr>
          <p:nvPr/>
        </p:nvCxnSpPr>
        <p:spPr>
          <a:xfrm flipV="1">
            <a:off x="6407150" y="2012950"/>
            <a:ext cx="0" cy="8064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9DFC5C22-D154-45D6-99F9-36933A81B1DD}"/>
              </a:ext>
            </a:extLst>
          </p:cNvPr>
          <p:cNvCxnSpPr>
            <a:cxnSpLocks/>
          </p:cNvCxnSpPr>
          <p:nvPr/>
        </p:nvCxnSpPr>
        <p:spPr>
          <a:xfrm>
            <a:off x="5842999" y="2498076"/>
            <a:ext cx="5641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36D2B3D-F7DD-4B4C-9E09-A45B79C6CBE4}"/>
              </a:ext>
            </a:extLst>
          </p:cNvPr>
          <p:cNvSpPr/>
          <p:nvPr/>
        </p:nvSpPr>
        <p:spPr>
          <a:xfrm>
            <a:off x="6462481" y="1835211"/>
            <a:ext cx="556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24 V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9F9AC1D5-79DB-4470-B496-85CF4457C122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4839565" y="2498076"/>
            <a:ext cx="0" cy="9609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46AD63CC-253B-4512-B096-7E10A432A842}"/>
              </a:ext>
            </a:extLst>
          </p:cNvPr>
          <p:cNvCxnSpPr>
            <a:cxnSpLocks/>
            <a:stCxn id="34" idx="1"/>
          </p:cNvCxnSpPr>
          <p:nvPr/>
        </p:nvCxnSpPr>
        <p:spPr>
          <a:xfrm>
            <a:off x="4839565" y="2498076"/>
            <a:ext cx="4007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4" name="Picture 10" descr="Résultat de recherche d'images pour &quot;symbole moteur DC&quot;">
            <a:extLst>
              <a:ext uri="{FF2B5EF4-FFF2-40B4-BE49-F238E27FC236}">
                <a16:creationId xmlns:a16="http://schemas.microsoft.com/office/drawing/2014/main" id="{BD6BA41A-8757-4951-9C2D-255038CF0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669" y="3978206"/>
            <a:ext cx="1242833" cy="88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704019C5-8F9C-48BF-BE17-25EC2E995FC9}"/>
              </a:ext>
            </a:extLst>
          </p:cNvPr>
          <p:cNvCxnSpPr>
            <a:cxnSpLocks/>
          </p:cNvCxnSpPr>
          <p:nvPr/>
        </p:nvCxnSpPr>
        <p:spPr>
          <a:xfrm flipV="1">
            <a:off x="6407150" y="3612238"/>
            <a:ext cx="0" cy="5787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c 51">
            <a:extLst>
              <a:ext uri="{FF2B5EF4-FFF2-40B4-BE49-F238E27FC236}">
                <a16:creationId xmlns:a16="http://schemas.microsoft.com/office/drawing/2014/main" id="{A0A0AB14-7C09-4B71-B530-5F363B0038D8}"/>
              </a:ext>
            </a:extLst>
          </p:cNvPr>
          <p:cNvSpPr/>
          <p:nvPr/>
        </p:nvSpPr>
        <p:spPr>
          <a:xfrm>
            <a:off x="6276818" y="4130776"/>
            <a:ext cx="751565" cy="880964"/>
          </a:xfrm>
          <a:prstGeom prst="arc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6" name="Picture 12" descr="Résultat de recherche d'images pour &quot;symbole GND&quot;">
            <a:extLst>
              <a:ext uri="{FF2B5EF4-FFF2-40B4-BE49-F238E27FC236}">
                <a16:creationId xmlns:a16="http://schemas.microsoft.com/office/drawing/2014/main" id="{DF3819FE-D4DF-4F18-9972-1F2A1BB1F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449" y="5697888"/>
            <a:ext cx="520699" cy="52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2" descr="Résultat de recherche d'images pour &quot;symbole GND&quot;">
            <a:extLst>
              <a:ext uri="{FF2B5EF4-FFF2-40B4-BE49-F238E27FC236}">
                <a16:creationId xmlns:a16="http://schemas.microsoft.com/office/drawing/2014/main" id="{754AE12E-BC29-445C-9CF8-28EDFFAB5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215" y="5697888"/>
            <a:ext cx="520699" cy="52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2" descr="Résultat de recherche d'images pour &quot;symbole GND&quot;">
            <a:extLst>
              <a:ext uri="{FF2B5EF4-FFF2-40B4-BE49-F238E27FC236}">
                <a16:creationId xmlns:a16="http://schemas.microsoft.com/office/drawing/2014/main" id="{7140D32B-75E0-4A54-A6E7-D8610B450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110" y="5697888"/>
            <a:ext cx="520699" cy="52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73699262-29D6-4E8D-8E4D-131FDA3D7F42}"/>
              </a:ext>
            </a:extLst>
          </p:cNvPr>
          <p:cNvCxnSpPr>
            <a:cxnSpLocks/>
          </p:cNvCxnSpPr>
          <p:nvPr/>
        </p:nvCxnSpPr>
        <p:spPr>
          <a:xfrm>
            <a:off x="4831924" y="5326332"/>
            <a:ext cx="7640" cy="707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F4EC3EFE-F46F-4C68-B4B4-A55CFD0B6DAF}"/>
              </a:ext>
            </a:extLst>
          </p:cNvPr>
          <p:cNvCxnSpPr>
            <a:cxnSpLocks/>
          </p:cNvCxnSpPr>
          <p:nvPr/>
        </p:nvCxnSpPr>
        <p:spPr>
          <a:xfrm>
            <a:off x="3784158" y="5473851"/>
            <a:ext cx="7640" cy="560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C2763618-3ED0-41CA-BE06-D3A1B92C272E}"/>
              </a:ext>
            </a:extLst>
          </p:cNvPr>
          <p:cNvCxnSpPr>
            <a:cxnSpLocks/>
          </p:cNvCxnSpPr>
          <p:nvPr/>
        </p:nvCxnSpPr>
        <p:spPr>
          <a:xfrm flipH="1">
            <a:off x="5986669" y="4546211"/>
            <a:ext cx="12791" cy="1487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1DDDA115-F3F2-43A0-B892-8D625024DC08}"/>
              </a:ext>
            </a:extLst>
          </p:cNvPr>
          <p:cNvSpPr txBox="1"/>
          <p:nvPr/>
        </p:nvSpPr>
        <p:spPr>
          <a:xfrm>
            <a:off x="3771397" y="4124156"/>
            <a:ext cx="859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2N2222A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B04C20C3-D737-4A6B-83C5-A0F541D1EA29}"/>
              </a:ext>
            </a:extLst>
          </p:cNvPr>
          <p:cNvSpPr txBox="1"/>
          <p:nvPr/>
        </p:nvSpPr>
        <p:spPr>
          <a:xfrm>
            <a:off x="6721605" y="3023375"/>
            <a:ext cx="749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TIP32B</a:t>
            </a:r>
          </a:p>
          <a:p>
            <a:pPr algn="ctr"/>
            <a:r>
              <a:rPr lang="fr-FR" sz="1400" dirty="0"/>
              <a:t>PNP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9609EE3B-4400-4801-8165-AF52BB12948A}"/>
              </a:ext>
            </a:extLst>
          </p:cNvPr>
          <p:cNvCxnSpPr/>
          <p:nvPr/>
        </p:nvCxnSpPr>
        <p:spPr>
          <a:xfrm>
            <a:off x="2407720" y="4727132"/>
            <a:ext cx="517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8" name="Picture 14" descr="Résultat de recherche d'images pour &quot;pinout 2n2222A plastic&quot;">
            <a:extLst>
              <a:ext uri="{FF2B5EF4-FFF2-40B4-BE49-F238E27FC236}">
                <a16:creationId xmlns:a16="http://schemas.microsoft.com/office/drawing/2014/main" id="{8D219AA2-BC5B-4B08-B74D-0259EAB246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36"/>
          <a:stretch/>
        </p:blipFill>
        <p:spPr bwMode="auto">
          <a:xfrm>
            <a:off x="3129714" y="3251292"/>
            <a:ext cx="823176" cy="107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ésultat de recherche d'images pour &quot;pinout TIP32B c&quot;">
            <a:extLst>
              <a:ext uri="{FF2B5EF4-FFF2-40B4-BE49-F238E27FC236}">
                <a16:creationId xmlns:a16="http://schemas.microsoft.com/office/drawing/2014/main" id="{124ED4AC-A445-4BF8-B8A8-062F004845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7" r="33920"/>
          <a:stretch/>
        </p:blipFill>
        <p:spPr bwMode="auto">
          <a:xfrm>
            <a:off x="7416933" y="2730999"/>
            <a:ext cx="1332939" cy="100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0707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20</Words>
  <Application>Microsoft Office PowerPoint</Application>
  <PresentationFormat>Grand écran</PresentationFormat>
  <Paragraphs>11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Contrôle Moteur</vt:lpstr>
      <vt:lpstr>Contrôle Moteur simple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Contrôle Moteur</dc:title>
  <dc:creator>GILLES GUILLET</dc:creator>
  <cp:lastModifiedBy>GILLES GUILLET</cp:lastModifiedBy>
  <cp:revision>2</cp:revision>
  <cp:lastPrinted>2019-11-23T16:08:24Z</cp:lastPrinted>
  <dcterms:created xsi:type="dcterms:W3CDTF">2019-11-23T15:36:40Z</dcterms:created>
  <dcterms:modified xsi:type="dcterms:W3CDTF">2019-11-23T16:12:19Z</dcterms:modified>
</cp:coreProperties>
</file>