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482" y="-3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0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5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9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8" y="205740"/>
            <a:ext cx="6394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Designing Optimized Car Parts With Cyborg Systems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39" y="1529179"/>
            <a:ext cx="564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Reviewing “High </a:t>
            </a:r>
            <a:r>
              <a:rPr lang="en-US" sz="1400" dirty="0"/>
              <a:t>performance automotive chassis design: a topology optimization based </a:t>
            </a:r>
            <a:r>
              <a:rPr lang="en-US" sz="1400" dirty="0" smtClean="0"/>
              <a:t>approach” </a:t>
            </a:r>
            <a:r>
              <a:rPr lang="it-IT" sz="1400" dirty="0" smtClean="0"/>
              <a:t> by </a:t>
            </a:r>
            <a:r>
              <a:rPr lang="en-US" sz="1400" dirty="0" smtClean="0"/>
              <a:t>Cavazzuti et 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6480" y="2252453"/>
            <a:ext cx="380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Imagine</a:t>
            </a:r>
            <a:r>
              <a:rPr lang="en-US" dirty="0" smtClean="0"/>
              <a:t> if your car was made up of spider web looking parts like this one.</a:t>
            </a:r>
          </a:p>
          <a:p>
            <a:r>
              <a:rPr lang="en-US" dirty="0" smtClean="0"/>
              <a:t>Besides the cool aesthetic, this part is </a:t>
            </a:r>
            <a:r>
              <a:rPr lang="en-US" b="1" dirty="0" smtClean="0"/>
              <a:t>optimized </a:t>
            </a:r>
            <a:r>
              <a:rPr lang="en-US" dirty="0" smtClean="0"/>
              <a:t>for material reduction. 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4" y="2094725"/>
            <a:ext cx="2876550" cy="1647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2513" y="3742550"/>
            <a:ext cx="2592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get cheaper products, we can </a:t>
            </a:r>
            <a:r>
              <a:rPr lang="en-US" b="1" dirty="0" smtClean="0"/>
              <a:t>rethink</a:t>
            </a:r>
            <a:r>
              <a:rPr lang="en-US" dirty="0" smtClean="0"/>
              <a:t> the design process and design with human + computer systems: </a:t>
            </a:r>
            <a:r>
              <a:rPr lang="en-US" b="1" dirty="0" smtClean="0"/>
              <a:t>cyborg systems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44770" y="3763815"/>
            <a:ext cx="1376729" cy="1434798"/>
            <a:chOff x="2420437" y="4283646"/>
            <a:chExt cx="1376729" cy="1434798"/>
          </a:xfrm>
        </p:grpSpPr>
        <p:grpSp>
          <p:nvGrpSpPr>
            <p:cNvPr id="12" name="Group 11"/>
            <p:cNvGrpSpPr/>
            <p:nvPr/>
          </p:nvGrpSpPr>
          <p:grpSpPr>
            <a:xfrm>
              <a:off x="2420437" y="4283646"/>
              <a:ext cx="1376729" cy="1434798"/>
              <a:chOff x="357449" y="4486303"/>
              <a:chExt cx="1376729" cy="1434798"/>
            </a:xfrm>
          </p:grpSpPr>
          <p:pic>
            <p:nvPicPr>
              <p:cNvPr id="1026" name="Picture 2" descr="process symbol on white background. four step cycle arrow sign. flat style.  cycle icon for your web site design, logo, app, UI. arrow cycle symbol.  Stock Vector | Adobe Stock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100" y="4486303"/>
                <a:ext cx="1361078" cy="1361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449" y="5492633"/>
                <a:ext cx="137264" cy="428468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2743328" y="4823349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DESIGN</a:t>
              </a:r>
              <a:endParaRPr lang="en-US" sz="14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66480" y="5421246"/>
            <a:ext cx="3689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b="1" dirty="0" smtClean="0"/>
              <a:t>design</a:t>
            </a:r>
            <a:r>
              <a:rPr lang="en-US" dirty="0" smtClean="0"/>
              <a:t> the car chassis above, we start with a large piece of metal represented by a million cubes.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22396"/>
          <a:stretch/>
        </p:blipFill>
        <p:spPr>
          <a:xfrm>
            <a:off x="818705" y="5219878"/>
            <a:ext cx="1679948" cy="12668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7546" y="6545944"/>
            <a:ext cx="1846828" cy="1142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2513" y="6516908"/>
            <a:ext cx="2911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define functions that </a:t>
            </a:r>
            <a:r>
              <a:rPr lang="en-US" b="1" dirty="0" smtClean="0"/>
              <a:t>evaluate</a:t>
            </a:r>
            <a:r>
              <a:rPr lang="en-US" dirty="0" smtClean="0"/>
              <a:t> whether a design meets requirements through finite element analysis (FEA).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04" y="7825723"/>
            <a:ext cx="2876550" cy="16097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89254" y="7947641"/>
            <a:ext cx="3240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allow the system to cut out or reduce the density of cubes that </a:t>
            </a:r>
            <a:r>
              <a:rPr lang="en-US" b="1" dirty="0" smtClean="0"/>
              <a:t>do not contribute </a:t>
            </a:r>
            <a:r>
              <a:rPr lang="en-US" dirty="0" smtClean="0"/>
              <a:t>to safety requirements.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4770" y="9435448"/>
            <a:ext cx="1266239" cy="11073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22513" y="9435448"/>
            <a:ext cx="2911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allow a human designer to </a:t>
            </a:r>
            <a:r>
              <a:rPr lang="en-US" b="1" dirty="0" smtClean="0"/>
              <a:t>interpret</a:t>
            </a:r>
            <a:r>
              <a:rPr lang="en-US" dirty="0" smtClean="0"/>
              <a:t> the results and make a CAD model of the  car chassis.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8" y="10635776"/>
            <a:ext cx="2801202" cy="15562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89254" y="10751035"/>
            <a:ext cx="2911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give the CAD model to the system and allow it to </a:t>
            </a:r>
            <a:r>
              <a:rPr lang="en-US" b="1" dirty="0" smtClean="0"/>
              <a:t>optimize</a:t>
            </a:r>
            <a:r>
              <a:rPr lang="en-US" dirty="0" smtClean="0"/>
              <a:t> the design </a:t>
            </a:r>
            <a:r>
              <a:rPr lang="en-US" smtClean="0"/>
              <a:t>and repeat as desired.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53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176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Northwestern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Gilberto Manuel Guadiana</dc:creator>
  <cp:lastModifiedBy>Gilberto Manuel Guadiana</cp:lastModifiedBy>
  <cp:revision>14</cp:revision>
  <dcterms:created xsi:type="dcterms:W3CDTF">2021-10-13T20:09:08Z</dcterms:created>
  <dcterms:modified xsi:type="dcterms:W3CDTF">2021-10-13T20:59:36Z</dcterms:modified>
</cp:coreProperties>
</file>