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34"/>
  </p:notesMasterIdLst>
  <p:sldIdLst>
    <p:sldId id="257" r:id="rId2"/>
    <p:sldId id="258" r:id="rId3"/>
    <p:sldId id="274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47" autoAdjust="0"/>
    <p:restoredTop sz="94660"/>
  </p:normalViewPr>
  <p:slideViewPr>
    <p:cSldViewPr snapToGrid="0">
      <p:cViewPr varScale="1">
        <p:scale>
          <a:sx n="72" d="100"/>
          <a:sy n="72" d="100"/>
        </p:scale>
        <p:origin x="91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anklin Gustavo" userId="b577fabd-1d0d-45de-b5ad-74151d116bac" providerId="ADAL" clId="{2567B7B9-8B50-46CC-A565-E478F9A30D9C}"/>
    <pc:docChg chg="custSel modSld">
      <pc:chgData name="Franklin Gustavo" userId="b577fabd-1d0d-45de-b5ad-74151d116bac" providerId="ADAL" clId="{2567B7B9-8B50-46CC-A565-E478F9A30D9C}" dt="2020-07-27T17:08:51.373" v="9" actId="123"/>
      <pc:docMkLst>
        <pc:docMk/>
      </pc:docMkLst>
      <pc:sldChg chg="modSp mod">
        <pc:chgData name="Franklin Gustavo" userId="b577fabd-1d0d-45de-b5ad-74151d116bac" providerId="ADAL" clId="{2567B7B9-8B50-46CC-A565-E478F9A30D9C}" dt="2020-07-27T17:08:51.373" v="9" actId="123"/>
        <pc:sldMkLst>
          <pc:docMk/>
          <pc:sldMk cId="616687592" sldId="287"/>
        </pc:sldMkLst>
        <pc:spChg chg="mod">
          <ac:chgData name="Franklin Gustavo" userId="b577fabd-1d0d-45de-b5ad-74151d116bac" providerId="ADAL" clId="{2567B7B9-8B50-46CC-A565-E478F9A30D9C}" dt="2020-07-27T17:08:51.373" v="9" actId="123"/>
          <ac:spMkLst>
            <pc:docMk/>
            <pc:sldMk cId="616687592" sldId="287"/>
            <ac:spMk id="3" creationId="{91678F82-F412-4840-9F55-F0A95C324B61}"/>
          </ac:spMkLst>
        </pc:spChg>
      </pc:sldChg>
    </pc:docChg>
  </pc:docChgLst>
  <pc:docChgLst>
    <pc:chgData name="Est. Jorge Rene Arevalo Pañi" userId="1c530b91-7933-42a4-acd1-03b99cba48a2" providerId="ADAL" clId="{ED0B611F-4679-4DFD-AFB4-4EF32C18CE3D}"/>
    <pc:docChg chg="undo custSel mod addSld delSld modSld sldOrd">
      <pc:chgData name="Est. Jorge Rene Arevalo Pañi" userId="1c530b91-7933-42a4-acd1-03b99cba48a2" providerId="ADAL" clId="{ED0B611F-4679-4DFD-AFB4-4EF32C18CE3D}" dt="2020-07-20T00:55:48.417" v="863" actId="313"/>
      <pc:docMkLst>
        <pc:docMk/>
      </pc:docMkLst>
      <pc:sldChg chg="add del ord">
        <pc:chgData name="Est. Jorge Rene Arevalo Pañi" userId="1c530b91-7933-42a4-acd1-03b99cba48a2" providerId="ADAL" clId="{ED0B611F-4679-4DFD-AFB4-4EF32C18CE3D}" dt="2020-07-20T00:33:32.940" v="88" actId="2696"/>
        <pc:sldMkLst>
          <pc:docMk/>
          <pc:sldMk cId="4145330837" sldId="256"/>
        </pc:sldMkLst>
      </pc:sldChg>
      <pc:sldChg chg="modSp add ord">
        <pc:chgData name="Est. Jorge Rene Arevalo Pañi" userId="1c530b91-7933-42a4-acd1-03b99cba48a2" providerId="ADAL" clId="{ED0B611F-4679-4DFD-AFB4-4EF32C18CE3D}" dt="2020-07-20T00:33:11.295" v="85" actId="20577"/>
        <pc:sldMkLst>
          <pc:docMk/>
          <pc:sldMk cId="2510004729" sldId="257"/>
        </pc:sldMkLst>
        <pc:spChg chg="mod">
          <ac:chgData name="Est. Jorge Rene Arevalo Pañi" userId="1c530b91-7933-42a4-acd1-03b99cba48a2" providerId="ADAL" clId="{ED0B611F-4679-4DFD-AFB4-4EF32C18CE3D}" dt="2020-07-20T00:32:57.457" v="36" actId="313"/>
          <ac:spMkLst>
            <pc:docMk/>
            <pc:sldMk cId="2510004729" sldId="257"/>
            <ac:spMk id="2" creationId="{D084E40B-6455-4470-A43E-9B34E7163C8B}"/>
          </ac:spMkLst>
        </pc:spChg>
        <pc:spChg chg="mod">
          <ac:chgData name="Est. Jorge Rene Arevalo Pañi" userId="1c530b91-7933-42a4-acd1-03b99cba48a2" providerId="ADAL" clId="{ED0B611F-4679-4DFD-AFB4-4EF32C18CE3D}" dt="2020-07-20T00:33:11.295" v="85" actId="20577"/>
          <ac:spMkLst>
            <pc:docMk/>
            <pc:sldMk cId="2510004729" sldId="257"/>
            <ac:spMk id="3" creationId="{4A426A13-0A86-4DC9-904A-0A08D2D8E468}"/>
          </ac:spMkLst>
        </pc:spChg>
      </pc:sldChg>
      <pc:sldChg chg="addSp modSp add mod setBg">
        <pc:chgData name="Est. Jorge Rene Arevalo Pañi" userId="1c530b91-7933-42a4-acd1-03b99cba48a2" providerId="ADAL" clId="{ED0B611F-4679-4DFD-AFB4-4EF32C18CE3D}" dt="2020-07-20T00:35:21.281" v="103" actId="13822"/>
        <pc:sldMkLst>
          <pc:docMk/>
          <pc:sldMk cId="2714571600" sldId="258"/>
        </pc:sldMkLst>
        <pc:spChg chg="mod">
          <ac:chgData name="Est. Jorge Rene Arevalo Pañi" userId="1c530b91-7933-42a4-acd1-03b99cba48a2" providerId="ADAL" clId="{ED0B611F-4679-4DFD-AFB4-4EF32C18CE3D}" dt="2020-07-20T00:35:06.747" v="100" actId="1076"/>
          <ac:spMkLst>
            <pc:docMk/>
            <pc:sldMk cId="2714571600" sldId="258"/>
            <ac:spMk id="2" creationId="{099537EB-9CDE-4923-8F73-86BA21A5505D}"/>
          </ac:spMkLst>
        </pc:spChg>
        <pc:spChg chg="mod">
          <ac:chgData name="Est. Jorge Rene Arevalo Pañi" userId="1c530b91-7933-42a4-acd1-03b99cba48a2" providerId="ADAL" clId="{ED0B611F-4679-4DFD-AFB4-4EF32C18CE3D}" dt="2020-07-20T00:35:21.281" v="103" actId="13822"/>
          <ac:spMkLst>
            <pc:docMk/>
            <pc:sldMk cId="2714571600" sldId="258"/>
            <ac:spMk id="3" creationId="{4362C5C8-1BA6-4C94-B980-0A60A84BD580}"/>
          </ac:spMkLst>
        </pc:spChg>
        <pc:picChg chg="add">
          <ac:chgData name="Est. Jorge Rene Arevalo Pañi" userId="1c530b91-7933-42a4-acd1-03b99cba48a2" providerId="ADAL" clId="{ED0B611F-4679-4DFD-AFB4-4EF32C18CE3D}" dt="2020-07-20T00:34:26.899" v="94" actId="26606"/>
          <ac:picMkLst>
            <pc:docMk/>
            <pc:sldMk cId="2714571600" sldId="258"/>
            <ac:picMk id="5" creationId="{7FFEE3E5-12F4-4107-90E0-0A48E2584375}"/>
          </ac:picMkLst>
        </pc:picChg>
      </pc:sldChg>
      <pc:sldChg chg="addSp delSp modSp add mod setBg">
        <pc:chgData name="Est. Jorge Rene Arevalo Pañi" userId="1c530b91-7933-42a4-acd1-03b99cba48a2" providerId="ADAL" clId="{ED0B611F-4679-4DFD-AFB4-4EF32C18CE3D}" dt="2020-07-20T00:39:21.957" v="176" actId="120"/>
        <pc:sldMkLst>
          <pc:docMk/>
          <pc:sldMk cId="1698759923" sldId="259"/>
        </pc:sldMkLst>
        <pc:spChg chg="mod">
          <ac:chgData name="Est. Jorge Rene Arevalo Pañi" userId="1c530b91-7933-42a4-acd1-03b99cba48a2" providerId="ADAL" clId="{ED0B611F-4679-4DFD-AFB4-4EF32C18CE3D}" dt="2020-07-20T00:37:33.395" v="149" actId="26606"/>
          <ac:spMkLst>
            <pc:docMk/>
            <pc:sldMk cId="1698759923" sldId="259"/>
            <ac:spMk id="2" creationId="{3A8BACE4-3340-471F-AD2B-E228473689D8}"/>
          </ac:spMkLst>
        </pc:spChg>
        <pc:spChg chg="mod">
          <ac:chgData name="Est. Jorge Rene Arevalo Pañi" userId="1c530b91-7933-42a4-acd1-03b99cba48a2" providerId="ADAL" clId="{ED0B611F-4679-4DFD-AFB4-4EF32C18CE3D}" dt="2020-07-20T00:39:21.957" v="176" actId="120"/>
          <ac:spMkLst>
            <pc:docMk/>
            <pc:sldMk cId="1698759923" sldId="259"/>
            <ac:spMk id="3" creationId="{B38CEEA2-8B63-4A08-B5FB-4688D3B2C710}"/>
          </ac:spMkLst>
        </pc:spChg>
        <pc:spChg chg="add del">
          <ac:chgData name="Est. Jorge Rene Arevalo Pañi" userId="1c530b91-7933-42a4-acd1-03b99cba48a2" providerId="ADAL" clId="{ED0B611F-4679-4DFD-AFB4-4EF32C18CE3D}" dt="2020-07-20T00:37:33.395" v="149" actId="26606"/>
          <ac:spMkLst>
            <pc:docMk/>
            <pc:sldMk cId="1698759923" sldId="259"/>
            <ac:spMk id="11" creationId="{41A156E7-2308-44C1-AFC5-BDC68FEF90E1}"/>
          </ac:spMkLst>
        </pc:spChg>
        <pc:spChg chg="add del">
          <ac:chgData name="Est. Jorge Rene Arevalo Pañi" userId="1c530b91-7933-42a4-acd1-03b99cba48a2" providerId="ADAL" clId="{ED0B611F-4679-4DFD-AFB4-4EF32C18CE3D}" dt="2020-07-20T00:37:33.395" v="149" actId="26606"/>
          <ac:spMkLst>
            <pc:docMk/>
            <pc:sldMk cId="1698759923" sldId="259"/>
            <ac:spMk id="13" creationId="{AB3D19C7-11BA-4EB2-BF56-6C1C300DA48A}"/>
          </ac:spMkLst>
        </pc:spChg>
        <pc:picChg chg="add del">
          <ac:chgData name="Est. Jorge Rene Arevalo Pañi" userId="1c530b91-7933-42a4-acd1-03b99cba48a2" providerId="ADAL" clId="{ED0B611F-4679-4DFD-AFB4-4EF32C18CE3D}" dt="2020-07-20T00:36:34.914" v="135"/>
          <ac:picMkLst>
            <pc:docMk/>
            <pc:sldMk cId="1698759923" sldId="259"/>
            <ac:picMk id="4" creationId="{956E9CF2-D4B5-41BE-AFBC-8E157F345119}"/>
          </ac:picMkLst>
        </pc:picChg>
        <pc:picChg chg="add del mod ord">
          <ac:chgData name="Est. Jorge Rene Arevalo Pañi" userId="1c530b91-7933-42a4-acd1-03b99cba48a2" providerId="ADAL" clId="{ED0B611F-4679-4DFD-AFB4-4EF32C18CE3D}" dt="2020-07-20T00:37:20.222" v="145" actId="478"/>
          <ac:picMkLst>
            <pc:docMk/>
            <pc:sldMk cId="1698759923" sldId="259"/>
            <ac:picMk id="5" creationId="{79BE655E-D7D0-4E09-A68D-D35769811B10}"/>
          </ac:picMkLst>
        </pc:picChg>
        <pc:picChg chg="add del mod ord">
          <ac:chgData name="Est. Jorge Rene Arevalo Pañi" userId="1c530b91-7933-42a4-acd1-03b99cba48a2" providerId="ADAL" clId="{ED0B611F-4679-4DFD-AFB4-4EF32C18CE3D}" dt="2020-07-20T00:37:40.550" v="152" actId="478"/>
          <ac:picMkLst>
            <pc:docMk/>
            <pc:sldMk cId="1698759923" sldId="259"/>
            <ac:picMk id="6" creationId="{0DB66587-C70C-402C-957E-3D97D2C90F89}"/>
          </ac:picMkLst>
        </pc:picChg>
        <pc:picChg chg="add del mod">
          <ac:chgData name="Est. Jorge Rene Arevalo Pañi" userId="1c530b91-7933-42a4-acd1-03b99cba48a2" providerId="ADAL" clId="{ED0B611F-4679-4DFD-AFB4-4EF32C18CE3D}" dt="2020-07-20T00:38:45.985" v="170" actId="478"/>
          <ac:picMkLst>
            <pc:docMk/>
            <pc:sldMk cId="1698759923" sldId="259"/>
            <ac:picMk id="7" creationId="{0E498663-CCE4-4F16-A84A-DC6F864923DF}"/>
          </ac:picMkLst>
        </pc:picChg>
        <pc:picChg chg="add mod">
          <ac:chgData name="Est. Jorge Rene Arevalo Pañi" userId="1c530b91-7933-42a4-acd1-03b99cba48a2" providerId="ADAL" clId="{ED0B611F-4679-4DFD-AFB4-4EF32C18CE3D}" dt="2020-07-20T00:38:51.145" v="174" actId="1076"/>
          <ac:picMkLst>
            <pc:docMk/>
            <pc:sldMk cId="1698759923" sldId="259"/>
            <ac:picMk id="8" creationId="{D3EC8120-0030-4E66-B7E8-60C3FC5A409C}"/>
          </ac:picMkLst>
        </pc:picChg>
        <pc:picChg chg="add">
          <ac:chgData name="Est. Jorge Rene Arevalo Pañi" userId="1c530b91-7933-42a4-acd1-03b99cba48a2" providerId="ADAL" clId="{ED0B611F-4679-4DFD-AFB4-4EF32C18CE3D}" dt="2020-07-20T00:37:33.395" v="149" actId="26606"/>
          <ac:picMkLst>
            <pc:docMk/>
            <pc:sldMk cId="1698759923" sldId="259"/>
            <ac:picMk id="18" creationId="{D8C67178-C15E-489D-8DDF-CB1BD419478F}"/>
          </ac:picMkLst>
        </pc:picChg>
      </pc:sldChg>
      <pc:sldChg chg="addSp delSp modSp add">
        <pc:chgData name="Est. Jorge Rene Arevalo Pañi" userId="1c530b91-7933-42a4-acd1-03b99cba48a2" providerId="ADAL" clId="{ED0B611F-4679-4DFD-AFB4-4EF32C18CE3D}" dt="2020-07-20T00:41:38.244" v="225" actId="1076"/>
        <pc:sldMkLst>
          <pc:docMk/>
          <pc:sldMk cId="327602342" sldId="260"/>
        </pc:sldMkLst>
        <pc:spChg chg="add del mod">
          <ac:chgData name="Est. Jorge Rene Arevalo Pañi" userId="1c530b91-7933-42a4-acd1-03b99cba48a2" providerId="ADAL" clId="{ED0B611F-4679-4DFD-AFB4-4EF32C18CE3D}" dt="2020-07-20T00:40:17.064" v="199" actId="1076"/>
          <ac:spMkLst>
            <pc:docMk/>
            <pc:sldMk cId="327602342" sldId="260"/>
            <ac:spMk id="2" creationId="{26F6D92F-DD35-466D-A033-28BF47C3A553}"/>
          </ac:spMkLst>
        </pc:spChg>
        <pc:spChg chg="mod">
          <ac:chgData name="Est. Jorge Rene Arevalo Pañi" userId="1c530b91-7933-42a4-acd1-03b99cba48a2" providerId="ADAL" clId="{ED0B611F-4679-4DFD-AFB4-4EF32C18CE3D}" dt="2020-07-20T00:41:29.686" v="223" actId="120"/>
          <ac:spMkLst>
            <pc:docMk/>
            <pc:sldMk cId="327602342" sldId="260"/>
            <ac:spMk id="3" creationId="{E1717345-C53B-4AFD-BB3E-1EE4B7DB820D}"/>
          </ac:spMkLst>
        </pc:spChg>
        <pc:spChg chg="add mod">
          <ac:chgData name="Est. Jorge Rene Arevalo Pañi" userId="1c530b91-7933-42a4-acd1-03b99cba48a2" providerId="ADAL" clId="{ED0B611F-4679-4DFD-AFB4-4EF32C18CE3D}" dt="2020-07-20T00:41:38.244" v="225" actId="1076"/>
          <ac:spMkLst>
            <pc:docMk/>
            <pc:sldMk cId="327602342" sldId="260"/>
            <ac:spMk id="5" creationId="{74398E06-8B4B-4C73-B2E0-04C78A92694D}"/>
          </ac:spMkLst>
        </pc:spChg>
        <pc:picChg chg="add mod">
          <ac:chgData name="Est. Jorge Rene Arevalo Pañi" userId="1c530b91-7933-42a4-acd1-03b99cba48a2" providerId="ADAL" clId="{ED0B611F-4679-4DFD-AFB4-4EF32C18CE3D}" dt="2020-07-20T00:41:36.110" v="224" actId="1076"/>
          <ac:picMkLst>
            <pc:docMk/>
            <pc:sldMk cId="327602342" sldId="260"/>
            <ac:picMk id="4" creationId="{680018F8-DF48-4259-80D6-CB0210C784D8}"/>
          </ac:picMkLst>
        </pc:picChg>
      </pc:sldChg>
      <pc:sldChg chg="addSp modSp add">
        <pc:chgData name="Est. Jorge Rene Arevalo Pañi" userId="1c530b91-7933-42a4-acd1-03b99cba48a2" providerId="ADAL" clId="{ED0B611F-4679-4DFD-AFB4-4EF32C18CE3D}" dt="2020-07-20T00:43:07.587" v="243" actId="1076"/>
        <pc:sldMkLst>
          <pc:docMk/>
          <pc:sldMk cId="393213747" sldId="261"/>
        </pc:sldMkLst>
        <pc:spChg chg="mod">
          <ac:chgData name="Est. Jorge Rene Arevalo Pañi" userId="1c530b91-7933-42a4-acd1-03b99cba48a2" providerId="ADAL" clId="{ED0B611F-4679-4DFD-AFB4-4EF32C18CE3D}" dt="2020-07-20T00:42:05.861" v="232" actId="1076"/>
          <ac:spMkLst>
            <pc:docMk/>
            <pc:sldMk cId="393213747" sldId="261"/>
            <ac:spMk id="2" creationId="{B8C7154C-ED14-40A6-BD43-DC8299176D9E}"/>
          </ac:spMkLst>
        </pc:spChg>
        <pc:spChg chg="mod">
          <ac:chgData name="Est. Jorge Rene Arevalo Pañi" userId="1c530b91-7933-42a4-acd1-03b99cba48a2" providerId="ADAL" clId="{ED0B611F-4679-4DFD-AFB4-4EF32C18CE3D}" dt="2020-07-20T00:43:07.587" v="243" actId="1076"/>
          <ac:spMkLst>
            <pc:docMk/>
            <pc:sldMk cId="393213747" sldId="261"/>
            <ac:spMk id="3" creationId="{9A24871B-D7FE-4371-AAB0-F2DA4874E608}"/>
          </ac:spMkLst>
        </pc:spChg>
        <pc:picChg chg="add mod">
          <ac:chgData name="Est. Jorge Rene Arevalo Pañi" userId="1c530b91-7933-42a4-acd1-03b99cba48a2" providerId="ADAL" clId="{ED0B611F-4679-4DFD-AFB4-4EF32C18CE3D}" dt="2020-07-20T00:42:52.471" v="239" actId="1076"/>
          <ac:picMkLst>
            <pc:docMk/>
            <pc:sldMk cId="393213747" sldId="261"/>
            <ac:picMk id="4" creationId="{0EFD29D2-4F4B-4650-A7E9-325C62C8AA4E}"/>
          </ac:picMkLst>
        </pc:picChg>
      </pc:sldChg>
      <pc:sldChg chg="addSp delSp modSp add">
        <pc:chgData name="Est. Jorge Rene Arevalo Pañi" userId="1c530b91-7933-42a4-acd1-03b99cba48a2" providerId="ADAL" clId="{ED0B611F-4679-4DFD-AFB4-4EF32C18CE3D}" dt="2020-07-20T00:44:08.328" v="257" actId="108"/>
        <pc:sldMkLst>
          <pc:docMk/>
          <pc:sldMk cId="1708034107" sldId="262"/>
        </pc:sldMkLst>
        <pc:spChg chg="del">
          <ac:chgData name="Est. Jorge Rene Arevalo Pañi" userId="1c530b91-7933-42a4-acd1-03b99cba48a2" providerId="ADAL" clId="{ED0B611F-4679-4DFD-AFB4-4EF32C18CE3D}" dt="2020-07-20T00:43:19.614" v="245" actId="478"/>
          <ac:spMkLst>
            <pc:docMk/>
            <pc:sldMk cId="1708034107" sldId="262"/>
            <ac:spMk id="2" creationId="{9A6A43B9-1C55-4601-9550-67ADA0B951FE}"/>
          </ac:spMkLst>
        </pc:spChg>
        <pc:spChg chg="mod">
          <ac:chgData name="Est. Jorge Rene Arevalo Pañi" userId="1c530b91-7933-42a4-acd1-03b99cba48a2" providerId="ADAL" clId="{ED0B611F-4679-4DFD-AFB4-4EF32C18CE3D}" dt="2020-07-20T00:43:29.779" v="250"/>
          <ac:spMkLst>
            <pc:docMk/>
            <pc:sldMk cId="1708034107" sldId="262"/>
            <ac:spMk id="3" creationId="{A1355874-46E6-4CB1-818F-40D2C0FFBB1B}"/>
          </ac:spMkLst>
        </pc:spChg>
        <pc:spChg chg="add mod">
          <ac:chgData name="Est. Jorge Rene Arevalo Pañi" userId="1c530b91-7933-42a4-acd1-03b99cba48a2" providerId="ADAL" clId="{ED0B611F-4679-4DFD-AFB4-4EF32C18CE3D}" dt="2020-07-20T00:44:08.328" v="257" actId="108"/>
          <ac:spMkLst>
            <pc:docMk/>
            <pc:sldMk cId="1708034107" sldId="262"/>
            <ac:spMk id="5" creationId="{EC375024-E0BA-4C89-AE73-6377834C7076}"/>
          </ac:spMkLst>
        </pc:spChg>
        <pc:picChg chg="add">
          <ac:chgData name="Est. Jorge Rene Arevalo Pañi" userId="1c530b91-7933-42a4-acd1-03b99cba48a2" providerId="ADAL" clId="{ED0B611F-4679-4DFD-AFB4-4EF32C18CE3D}" dt="2020-07-20T00:43:45.102" v="251"/>
          <ac:picMkLst>
            <pc:docMk/>
            <pc:sldMk cId="1708034107" sldId="262"/>
            <ac:picMk id="4" creationId="{96B1CA12-37E1-4FA8-BF50-0FFAF1AF0675}"/>
          </ac:picMkLst>
        </pc:picChg>
      </pc:sldChg>
      <pc:sldChg chg="addSp delSp modSp add">
        <pc:chgData name="Est. Jorge Rene Arevalo Pañi" userId="1c530b91-7933-42a4-acd1-03b99cba48a2" providerId="ADAL" clId="{ED0B611F-4679-4DFD-AFB4-4EF32C18CE3D}" dt="2020-07-20T00:45:05.942" v="279" actId="1076"/>
        <pc:sldMkLst>
          <pc:docMk/>
          <pc:sldMk cId="1972733929" sldId="263"/>
        </pc:sldMkLst>
        <pc:spChg chg="del">
          <ac:chgData name="Est. Jorge Rene Arevalo Pañi" userId="1c530b91-7933-42a4-acd1-03b99cba48a2" providerId="ADAL" clId="{ED0B611F-4679-4DFD-AFB4-4EF32C18CE3D}" dt="2020-07-20T00:44:22.106" v="260" actId="478"/>
          <ac:spMkLst>
            <pc:docMk/>
            <pc:sldMk cId="1972733929" sldId="263"/>
            <ac:spMk id="2" creationId="{A41457BA-BE58-4D98-A7DB-5C5418A16849}"/>
          </ac:spMkLst>
        </pc:spChg>
        <pc:spChg chg="mod">
          <ac:chgData name="Est. Jorge Rene Arevalo Pañi" userId="1c530b91-7933-42a4-acd1-03b99cba48a2" providerId="ADAL" clId="{ED0B611F-4679-4DFD-AFB4-4EF32C18CE3D}" dt="2020-07-20T00:45:05.942" v="279" actId="1076"/>
          <ac:spMkLst>
            <pc:docMk/>
            <pc:sldMk cId="1972733929" sldId="263"/>
            <ac:spMk id="3" creationId="{725B9226-4F67-43FF-88D2-CDC745EBA78E}"/>
          </ac:spMkLst>
        </pc:spChg>
        <pc:picChg chg="add mod">
          <ac:chgData name="Est. Jorge Rene Arevalo Pañi" userId="1c530b91-7933-42a4-acd1-03b99cba48a2" providerId="ADAL" clId="{ED0B611F-4679-4DFD-AFB4-4EF32C18CE3D}" dt="2020-07-20T00:44:32.994" v="264" actId="1076"/>
          <ac:picMkLst>
            <pc:docMk/>
            <pc:sldMk cId="1972733929" sldId="263"/>
            <ac:picMk id="4" creationId="{A0E27372-E217-45CC-8C0E-BA4B425AC4D9}"/>
          </ac:picMkLst>
        </pc:picChg>
        <pc:picChg chg="add del mod">
          <ac:chgData name="Est. Jorge Rene Arevalo Pañi" userId="1c530b91-7933-42a4-acd1-03b99cba48a2" providerId="ADAL" clId="{ED0B611F-4679-4DFD-AFB4-4EF32C18CE3D}" dt="2020-07-20T00:45:03.503" v="278"/>
          <ac:picMkLst>
            <pc:docMk/>
            <pc:sldMk cId="1972733929" sldId="263"/>
            <ac:picMk id="5" creationId="{BAA04060-1546-4142-A2A5-4F90D19A0048}"/>
          </ac:picMkLst>
        </pc:picChg>
      </pc:sldChg>
      <pc:sldChg chg="addSp delSp modSp add">
        <pc:chgData name="Est. Jorge Rene Arevalo Pañi" userId="1c530b91-7933-42a4-acd1-03b99cba48a2" providerId="ADAL" clId="{ED0B611F-4679-4DFD-AFB4-4EF32C18CE3D}" dt="2020-07-20T00:46:05.868" v="298"/>
        <pc:sldMkLst>
          <pc:docMk/>
          <pc:sldMk cId="410986201" sldId="264"/>
        </pc:sldMkLst>
        <pc:spChg chg="del">
          <ac:chgData name="Est. Jorge Rene Arevalo Pañi" userId="1c530b91-7933-42a4-acd1-03b99cba48a2" providerId="ADAL" clId="{ED0B611F-4679-4DFD-AFB4-4EF32C18CE3D}" dt="2020-07-20T00:45:09.295" v="282" actId="478"/>
          <ac:spMkLst>
            <pc:docMk/>
            <pc:sldMk cId="410986201" sldId="264"/>
            <ac:spMk id="2" creationId="{3373D899-F57A-4F1F-807C-7B0E39770D81}"/>
          </ac:spMkLst>
        </pc:spChg>
        <pc:spChg chg="mod">
          <ac:chgData name="Est. Jorge Rene Arevalo Pañi" userId="1c530b91-7933-42a4-acd1-03b99cba48a2" providerId="ADAL" clId="{ED0B611F-4679-4DFD-AFB4-4EF32C18CE3D}" dt="2020-07-20T00:45:56.914" v="295" actId="1076"/>
          <ac:spMkLst>
            <pc:docMk/>
            <pc:sldMk cId="410986201" sldId="264"/>
            <ac:spMk id="3" creationId="{2FE87721-5FA7-4D0D-A273-BEFAFA343841}"/>
          </ac:spMkLst>
        </pc:spChg>
        <pc:picChg chg="add mod">
          <ac:chgData name="Est. Jorge Rene Arevalo Pañi" userId="1c530b91-7933-42a4-acd1-03b99cba48a2" providerId="ADAL" clId="{ED0B611F-4679-4DFD-AFB4-4EF32C18CE3D}" dt="2020-07-20T00:45:54.165" v="293" actId="1076"/>
          <ac:picMkLst>
            <pc:docMk/>
            <pc:sldMk cId="410986201" sldId="264"/>
            <ac:picMk id="4" creationId="{133A189B-F2CD-42B2-B7C5-1E0144A874B8}"/>
          </ac:picMkLst>
        </pc:picChg>
        <pc:picChg chg="add del">
          <ac:chgData name="Est. Jorge Rene Arevalo Pañi" userId="1c530b91-7933-42a4-acd1-03b99cba48a2" providerId="ADAL" clId="{ED0B611F-4679-4DFD-AFB4-4EF32C18CE3D}" dt="2020-07-20T00:45:27.490" v="285"/>
          <ac:picMkLst>
            <pc:docMk/>
            <pc:sldMk cId="410986201" sldId="264"/>
            <ac:picMk id="5" creationId="{30327A79-2E58-4233-996E-F1B6C38C80D1}"/>
          </ac:picMkLst>
        </pc:picChg>
        <pc:picChg chg="add del mod">
          <ac:chgData name="Est. Jorge Rene Arevalo Pañi" userId="1c530b91-7933-42a4-acd1-03b99cba48a2" providerId="ADAL" clId="{ED0B611F-4679-4DFD-AFB4-4EF32C18CE3D}" dt="2020-07-20T00:46:05.868" v="298"/>
          <ac:picMkLst>
            <pc:docMk/>
            <pc:sldMk cId="410986201" sldId="264"/>
            <ac:picMk id="6" creationId="{6273D0C8-73C7-42AA-AE52-AFDDC783EFB2}"/>
          </ac:picMkLst>
        </pc:picChg>
      </pc:sldChg>
      <pc:sldChg chg="addSp delSp modSp add">
        <pc:chgData name="Est. Jorge Rene Arevalo Pañi" userId="1c530b91-7933-42a4-acd1-03b99cba48a2" providerId="ADAL" clId="{ED0B611F-4679-4DFD-AFB4-4EF32C18CE3D}" dt="2020-07-20T00:46:43.676" v="313" actId="1076"/>
        <pc:sldMkLst>
          <pc:docMk/>
          <pc:sldMk cId="277965471" sldId="265"/>
        </pc:sldMkLst>
        <pc:spChg chg="del">
          <ac:chgData name="Est. Jorge Rene Arevalo Pañi" userId="1c530b91-7933-42a4-acd1-03b99cba48a2" providerId="ADAL" clId="{ED0B611F-4679-4DFD-AFB4-4EF32C18CE3D}" dt="2020-07-20T00:46:08.772" v="299" actId="478"/>
          <ac:spMkLst>
            <pc:docMk/>
            <pc:sldMk cId="277965471" sldId="265"/>
            <ac:spMk id="2" creationId="{531F469C-C1E4-4E9A-B6C3-F98E224A0558}"/>
          </ac:spMkLst>
        </pc:spChg>
        <pc:spChg chg="mod">
          <ac:chgData name="Est. Jorge Rene Arevalo Pañi" userId="1c530b91-7933-42a4-acd1-03b99cba48a2" providerId="ADAL" clId="{ED0B611F-4679-4DFD-AFB4-4EF32C18CE3D}" dt="2020-07-20T00:46:35.706" v="309" actId="14100"/>
          <ac:spMkLst>
            <pc:docMk/>
            <pc:sldMk cId="277965471" sldId="265"/>
            <ac:spMk id="3" creationId="{1E2552C1-96DB-4EF7-BB72-67405FD7446C}"/>
          </ac:spMkLst>
        </pc:spChg>
        <pc:spChg chg="add mod">
          <ac:chgData name="Est. Jorge Rene Arevalo Pañi" userId="1c530b91-7933-42a4-acd1-03b99cba48a2" providerId="ADAL" clId="{ED0B611F-4679-4DFD-AFB4-4EF32C18CE3D}" dt="2020-07-20T00:46:43.676" v="313" actId="1076"/>
          <ac:spMkLst>
            <pc:docMk/>
            <pc:sldMk cId="277965471" sldId="265"/>
            <ac:spMk id="5" creationId="{BB962D0D-6FB6-4C09-A4E8-1EB0DB24A2B9}"/>
          </ac:spMkLst>
        </pc:spChg>
        <pc:picChg chg="add mod">
          <ac:chgData name="Est. Jorge Rene Arevalo Pañi" userId="1c530b91-7933-42a4-acd1-03b99cba48a2" providerId="ADAL" clId="{ED0B611F-4679-4DFD-AFB4-4EF32C18CE3D}" dt="2020-07-20T00:46:10.733" v="301" actId="1076"/>
          <ac:picMkLst>
            <pc:docMk/>
            <pc:sldMk cId="277965471" sldId="265"/>
            <ac:picMk id="4" creationId="{D3B3D68D-5E1B-4281-9283-E29AB50091A4}"/>
          </ac:picMkLst>
        </pc:picChg>
      </pc:sldChg>
      <pc:sldChg chg="addSp modSp add">
        <pc:chgData name="Est. Jorge Rene Arevalo Pañi" userId="1c530b91-7933-42a4-acd1-03b99cba48a2" providerId="ADAL" clId="{ED0B611F-4679-4DFD-AFB4-4EF32C18CE3D}" dt="2020-07-20T00:48:00.358" v="317" actId="1076"/>
        <pc:sldMkLst>
          <pc:docMk/>
          <pc:sldMk cId="2416507139" sldId="266"/>
        </pc:sldMkLst>
        <pc:picChg chg="add mod">
          <ac:chgData name="Est. Jorge Rene Arevalo Pañi" userId="1c530b91-7933-42a4-acd1-03b99cba48a2" providerId="ADAL" clId="{ED0B611F-4679-4DFD-AFB4-4EF32C18CE3D}" dt="2020-07-20T00:48:00.358" v="317" actId="1076"/>
          <ac:picMkLst>
            <pc:docMk/>
            <pc:sldMk cId="2416507139" sldId="266"/>
            <ac:picMk id="4" creationId="{D81616CD-F883-4A05-9EC0-CA3E157FD718}"/>
          </ac:picMkLst>
        </pc:picChg>
      </pc:sldChg>
      <pc:sldChg chg="addSp delSp modSp add">
        <pc:chgData name="Est. Jorge Rene Arevalo Pañi" userId="1c530b91-7933-42a4-acd1-03b99cba48a2" providerId="ADAL" clId="{ED0B611F-4679-4DFD-AFB4-4EF32C18CE3D}" dt="2020-07-20T00:48:57.618" v="328" actId="1076"/>
        <pc:sldMkLst>
          <pc:docMk/>
          <pc:sldMk cId="3681589238" sldId="267"/>
        </pc:sldMkLst>
        <pc:spChg chg="del">
          <ac:chgData name="Est. Jorge Rene Arevalo Pañi" userId="1c530b91-7933-42a4-acd1-03b99cba48a2" providerId="ADAL" clId="{ED0B611F-4679-4DFD-AFB4-4EF32C18CE3D}" dt="2020-07-20T00:48:31.061" v="319" actId="478"/>
          <ac:spMkLst>
            <pc:docMk/>
            <pc:sldMk cId="3681589238" sldId="267"/>
            <ac:spMk id="2" creationId="{FB8CF3C3-E2E6-4A51-A044-20E15AA618FA}"/>
          </ac:spMkLst>
        </pc:spChg>
        <pc:spChg chg="del">
          <ac:chgData name="Est. Jorge Rene Arevalo Pañi" userId="1c530b91-7933-42a4-acd1-03b99cba48a2" providerId="ADAL" clId="{ED0B611F-4679-4DFD-AFB4-4EF32C18CE3D}" dt="2020-07-20T00:48:50.225" v="322" actId="478"/>
          <ac:spMkLst>
            <pc:docMk/>
            <pc:sldMk cId="3681589238" sldId="267"/>
            <ac:spMk id="3" creationId="{C299DE4C-E49E-4577-A25A-57CBCC729730}"/>
          </ac:spMkLst>
        </pc:spChg>
        <pc:picChg chg="add mod">
          <ac:chgData name="Est. Jorge Rene Arevalo Pañi" userId="1c530b91-7933-42a4-acd1-03b99cba48a2" providerId="ADAL" clId="{ED0B611F-4679-4DFD-AFB4-4EF32C18CE3D}" dt="2020-07-20T00:48:34.343" v="321" actId="1076"/>
          <ac:picMkLst>
            <pc:docMk/>
            <pc:sldMk cId="3681589238" sldId="267"/>
            <ac:picMk id="4" creationId="{34DC7BE4-8797-4339-962C-B52435E7D5DF}"/>
          </ac:picMkLst>
        </pc:picChg>
        <pc:picChg chg="add mod">
          <ac:chgData name="Est. Jorge Rene Arevalo Pañi" userId="1c530b91-7933-42a4-acd1-03b99cba48a2" providerId="ADAL" clId="{ED0B611F-4679-4DFD-AFB4-4EF32C18CE3D}" dt="2020-07-20T00:48:57.618" v="328" actId="1076"/>
          <ac:picMkLst>
            <pc:docMk/>
            <pc:sldMk cId="3681589238" sldId="267"/>
            <ac:picMk id="5" creationId="{23AB6911-D26D-40BB-BA0B-6E281BAED36B}"/>
          </ac:picMkLst>
        </pc:picChg>
      </pc:sldChg>
      <pc:sldChg chg="addSp modSp add">
        <pc:chgData name="Est. Jorge Rene Arevalo Pañi" userId="1c530b91-7933-42a4-acd1-03b99cba48a2" providerId="ADAL" clId="{ED0B611F-4679-4DFD-AFB4-4EF32C18CE3D}" dt="2020-07-20T00:50:31.983" v="442"/>
        <pc:sldMkLst>
          <pc:docMk/>
          <pc:sldMk cId="4258910895" sldId="268"/>
        </pc:sldMkLst>
        <pc:spChg chg="mod">
          <ac:chgData name="Est. Jorge Rene Arevalo Pañi" userId="1c530b91-7933-42a4-acd1-03b99cba48a2" providerId="ADAL" clId="{ED0B611F-4679-4DFD-AFB4-4EF32C18CE3D}" dt="2020-07-20T00:49:32.424" v="363" actId="1076"/>
          <ac:spMkLst>
            <pc:docMk/>
            <pc:sldMk cId="4258910895" sldId="268"/>
            <ac:spMk id="2" creationId="{65B69AED-210B-4749-B7D4-3BD1324F100D}"/>
          </ac:spMkLst>
        </pc:spChg>
        <pc:spChg chg="mod">
          <ac:chgData name="Est. Jorge Rene Arevalo Pañi" userId="1c530b91-7933-42a4-acd1-03b99cba48a2" providerId="ADAL" clId="{ED0B611F-4679-4DFD-AFB4-4EF32C18CE3D}" dt="2020-07-20T00:50:31.983" v="442"/>
          <ac:spMkLst>
            <pc:docMk/>
            <pc:sldMk cId="4258910895" sldId="268"/>
            <ac:spMk id="3" creationId="{0138F96F-350E-417A-8668-3E901FE59655}"/>
          </ac:spMkLst>
        </pc:spChg>
        <pc:picChg chg="add mod">
          <ac:chgData name="Est. Jorge Rene Arevalo Pañi" userId="1c530b91-7933-42a4-acd1-03b99cba48a2" providerId="ADAL" clId="{ED0B611F-4679-4DFD-AFB4-4EF32C18CE3D}" dt="2020-07-20T00:50:29.543" v="441" actId="1076"/>
          <ac:picMkLst>
            <pc:docMk/>
            <pc:sldMk cId="4258910895" sldId="268"/>
            <ac:picMk id="4" creationId="{40E946C9-BD71-4B9B-80D7-42FF415D028F}"/>
          </ac:picMkLst>
        </pc:picChg>
      </pc:sldChg>
      <pc:sldChg chg="addSp delSp modSp add">
        <pc:chgData name="Est. Jorge Rene Arevalo Pañi" userId="1c530b91-7933-42a4-acd1-03b99cba48a2" providerId="ADAL" clId="{ED0B611F-4679-4DFD-AFB4-4EF32C18CE3D}" dt="2020-07-20T00:51:31.892" v="511" actId="1076"/>
        <pc:sldMkLst>
          <pc:docMk/>
          <pc:sldMk cId="1302662902" sldId="269"/>
        </pc:sldMkLst>
        <pc:spChg chg="del">
          <ac:chgData name="Est. Jorge Rene Arevalo Pañi" userId="1c530b91-7933-42a4-acd1-03b99cba48a2" providerId="ADAL" clId="{ED0B611F-4679-4DFD-AFB4-4EF32C18CE3D}" dt="2020-07-20T00:50:42.794" v="444" actId="478"/>
          <ac:spMkLst>
            <pc:docMk/>
            <pc:sldMk cId="1302662902" sldId="269"/>
            <ac:spMk id="2" creationId="{888AC2E5-400D-4A74-99D1-8C5F7D112F3B}"/>
          </ac:spMkLst>
        </pc:spChg>
        <pc:spChg chg="mod">
          <ac:chgData name="Est. Jorge Rene Arevalo Pañi" userId="1c530b91-7933-42a4-acd1-03b99cba48a2" providerId="ADAL" clId="{ED0B611F-4679-4DFD-AFB4-4EF32C18CE3D}" dt="2020-07-20T00:51:18.139" v="506" actId="20577"/>
          <ac:spMkLst>
            <pc:docMk/>
            <pc:sldMk cId="1302662902" sldId="269"/>
            <ac:spMk id="3" creationId="{6D9D85F9-756B-4F98-B775-143E89720900}"/>
          </ac:spMkLst>
        </pc:spChg>
        <pc:picChg chg="add mod">
          <ac:chgData name="Est. Jorge Rene Arevalo Pañi" userId="1c530b91-7933-42a4-acd1-03b99cba48a2" providerId="ADAL" clId="{ED0B611F-4679-4DFD-AFB4-4EF32C18CE3D}" dt="2020-07-20T00:51:31.892" v="511" actId="1076"/>
          <ac:picMkLst>
            <pc:docMk/>
            <pc:sldMk cId="1302662902" sldId="269"/>
            <ac:picMk id="4" creationId="{807DE46B-7F58-4C36-897D-84DCC6DA8E10}"/>
          </ac:picMkLst>
        </pc:picChg>
      </pc:sldChg>
      <pc:sldChg chg="addSp delSp modSp add">
        <pc:chgData name="Est. Jorge Rene Arevalo Pañi" userId="1c530b91-7933-42a4-acd1-03b99cba48a2" providerId="ADAL" clId="{ED0B611F-4679-4DFD-AFB4-4EF32C18CE3D}" dt="2020-07-20T00:52:01.920" v="548" actId="1076"/>
        <pc:sldMkLst>
          <pc:docMk/>
          <pc:sldMk cId="3199141708" sldId="270"/>
        </pc:sldMkLst>
        <pc:spChg chg="del">
          <ac:chgData name="Est. Jorge Rene Arevalo Pañi" userId="1c530b91-7933-42a4-acd1-03b99cba48a2" providerId="ADAL" clId="{ED0B611F-4679-4DFD-AFB4-4EF32C18CE3D}" dt="2020-07-20T00:51:44.880" v="513" actId="478"/>
          <ac:spMkLst>
            <pc:docMk/>
            <pc:sldMk cId="3199141708" sldId="270"/>
            <ac:spMk id="2" creationId="{EE9CD8BA-DF41-4A9D-B015-2B8F99EAE0AE}"/>
          </ac:spMkLst>
        </pc:spChg>
        <pc:spChg chg="mod">
          <ac:chgData name="Est. Jorge Rene Arevalo Pañi" userId="1c530b91-7933-42a4-acd1-03b99cba48a2" providerId="ADAL" clId="{ED0B611F-4679-4DFD-AFB4-4EF32C18CE3D}" dt="2020-07-20T00:51:59.597" v="547" actId="1076"/>
          <ac:spMkLst>
            <pc:docMk/>
            <pc:sldMk cId="3199141708" sldId="270"/>
            <ac:spMk id="3" creationId="{633089EB-A6BE-4505-A55B-6CA3C13EB77A}"/>
          </ac:spMkLst>
        </pc:spChg>
        <pc:picChg chg="add mod">
          <ac:chgData name="Est. Jorge Rene Arevalo Pañi" userId="1c530b91-7933-42a4-acd1-03b99cba48a2" providerId="ADAL" clId="{ED0B611F-4679-4DFD-AFB4-4EF32C18CE3D}" dt="2020-07-20T00:52:01.920" v="548" actId="1076"/>
          <ac:picMkLst>
            <pc:docMk/>
            <pc:sldMk cId="3199141708" sldId="270"/>
            <ac:picMk id="4" creationId="{631C31D1-F2C7-4257-99A2-BCDE3CA5E7DD}"/>
          </ac:picMkLst>
        </pc:picChg>
      </pc:sldChg>
      <pc:sldChg chg="addSp delSp modSp add">
        <pc:chgData name="Est. Jorge Rene Arevalo Pañi" userId="1c530b91-7933-42a4-acd1-03b99cba48a2" providerId="ADAL" clId="{ED0B611F-4679-4DFD-AFB4-4EF32C18CE3D}" dt="2020-07-20T00:53:31.434" v="673" actId="14100"/>
        <pc:sldMkLst>
          <pc:docMk/>
          <pc:sldMk cId="1077890759" sldId="271"/>
        </pc:sldMkLst>
        <pc:spChg chg="del">
          <ac:chgData name="Est. Jorge Rene Arevalo Pañi" userId="1c530b91-7933-42a4-acd1-03b99cba48a2" providerId="ADAL" clId="{ED0B611F-4679-4DFD-AFB4-4EF32C18CE3D}" dt="2020-07-20T00:52:10.413" v="550" actId="478"/>
          <ac:spMkLst>
            <pc:docMk/>
            <pc:sldMk cId="1077890759" sldId="271"/>
            <ac:spMk id="2" creationId="{9A46B505-A77B-4632-AE55-BDB362277E6B}"/>
          </ac:spMkLst>
        </pc:spChg>
        <pc:spChg chg="mod">
          <ac:chgData name="Est. Jorge Rene Arevalo Pañi" userId="1c530b91-7933-42a4-acd1-03b99cba48a2" providerId="ADAL" clId="{ED0B611F-4679-4DFD-AFB4-4EF32C18CE3D}" dt="2020-07-20T00:53:05.832" v="665" actId="313"/>
          <ac:spMkLst>
            <pc:docMk/>
            <pc:sldMk cId="1077890759" sldId="271"/>
            <ac:spMk id="3" creationId="{3A8D86F8-9397-4F25-B0C2-57B4934499D8}"/>
          </ac:spMkLst>
        </pc:spChg>
        <pc:picChg chg="add mod">
          <ac:chgData name="Est. Jorge Rene Arevalo Pañi" userId="1c530b91-7933-42a4-acd1-03b99cba48a2" providerId="ADAL" clId="{ED0B611F-4679-4DFD-AFB4-4EF32C18CE3D}" dt="2020-07-20T00:53:31.434" v="673" actId="14100"/>
          <ac:picMkLst>
            <pc:docMk/>
            <pc:sldMk cId="1077890759" sldId="271"/>
            <ac:picMk id="4" creationId="{6E5F3C2B-E1EA-4B91-9DF7-B6CC1D7848A7}"/>
          </ac:picMkLst>
        </pc:picChg>
      </pc:sldChg>
      <pc:sldChg chg="addSp delSp modSp add">
        <pc:chgData name="Est. Jorge Rene Arevalo Pañi" userId="1c530b91-7933-42a4-acd1-03b99cba48a2" providerId="ADAL" clId="{ED0B611F-4679-4DFD-AFB4-4EF32C18CE3D}" dt="2020-07-20T00:55:08.356" v="783" actId="13822"/>
        <pc:sldMkLst>
          <pc:docMk/>
          <pc:sldMk cId="1608960924" sldId="272"/>
        </pc:sldMkLst>
        <pc:spChg chg="add del mod">
          <ac:chgData name="Est. Jorge Rene Arevalo Pañi" userId="1c530b91-7933-42a4-acd1-03b99cba48a2" providerId="ADAL" clId="{ED0B611F-4679-4DFD-AFB4-4EF32C18CE3D}" dt="2020-07-20T00:54:10.111" v="719" actId="1076"/>
          <ac:spMkLst>
            <pc:docMk/>
            <pc:sldMk cId="1608960924" sldId="272"/>
            <ac:spMk id="2" creationId="{3EDFB4DA-49AF-430C-AAC4-F2146F2B7389}"/>
          </ac:spMkLst>
        </pc:spChg>
        <pc:spChg chg="mod">
          <ac:chgData name="Est. Jorge Rene Arevalo Pañi" userId="1c530b91-7933-42a4-acd1-03b99cba48a2" providerId="ADAL" clId="{ED0B611F-4679-4DFD-AFB4-4EF32C18CE3D}" dt="2020-07-20T00:54:58.238" v="782" actId="1076"/>
          <ac:spMkLst>
            <pc:docMk/>
            <pc:sldMk cId="1608960924" sldId="272"/>
            <ac:spMk id="3" creationId="{B2E6E691-4246-41FB-A3F2-B46810C7232A}"/>
          </ac:spMkLst>
        </pc:spChg>
        <pc:spChg chg="add del">
          <ac:chgData name="Est. Jorge Rene Arevalo Pañi" userId="1c530b91-7933-42a4-acd1-03b99cba48a2" providerId="ADAL" clId="{ED0B611F-4679-4DFD-AFB4-4EF32C18CE3D}" dt="2020-07-20T00:54:37.611" v="771"/>
          <ac:spMkLst>
            <pc:docMk/>
            <pc:sldMk cId="1608960924" sldId="272"/>
            <ac:spMk id="4" creationId="{5F19722A-0877-4762-BD83-C7C3094857E7}"/>
          </ac:spMkLst>
        </pc:spChg>
        <pc:spChg chg="add del">
          <ac:chgData name="Est. Jorge Rene Arevalo Pañi" userId="1c530b91-7933-42a4-acd1-03b99cba48a2" providerId="ADAL" clId="{ED0B611F-4679-4DFD-AFB4-4EF32C18CE3D}" dt="2020-07-20T00:54:39.575" v="775"/>
          <ac:spMkLst>
            <pc:docMk/>
            <pc:sldMk cId="1608960924" sldId="272"/>
            <ac:spMk id="5" creationId="{89076270-C46B-474F-B516-5D70173DC6F8}"/>
          </ac:spMkLst>
        </pc:spChg>
        <pc:spChg chg="add del">
          <ac:chgData name="Est. Jorge Rene Arevalo Pañi" userId="1c530b91-7933-42a4-acd1-03b99cba48a2" providerId="ADAL" clId="{ED0B611F-4679-4DFD-AFB4-4EF32C18CE3D}" dt="2020-07-20T00:54:44.744" v="777"/>
          <ac:spMkLst>
            <pc:docMk/>
            <pc:sldMk cId="1608960924" sldId="272"/>
            <ac:spMk id="6" creationId="{5C0D52C7-9DB3-48EA-87F3-1458C04B885C}"/>
          </ac:spMkLst>
        </pc:spChg>
        <pc:spChg chg="add mod">
          <ac:chgData name="Est. Jorge Rene Arevalo Pañi" userId="1c530b91-7933-42a4-acd1-03b99cba48a2" providerId="ADAL" clId="{ED0B611F-4679-4DFD-AFB4-4EF32C18CE3D}" dt="2020-07-20T00:55:08.356" v="783" actId="13822"/>
          <ac:spMkLst>
            <pc:docMk/>
            <pc:sldMk cId="1608960924" sldId="272"/>
            <ac:spMk id="7" creationId="{2BD46D7C-3156-4267-B004-4CFD3B347B47}"/>
          </ac:spMkLst>
        </pc:spChg>
      </pc:sldChg>
      <pc:sldChg chg="delSp modSp add">
        <pc:chgData name="Est. Jorge Rene Arevalo Pañi" userId="1c530b91-7933-42a4-acd1-03b99cba48a2" providerId="ADAL" clId="{ED0B611F-4679-4DFD-AFB4-4EF32C18CE3D}" dt="2020-07-20T00:55:48.417" v="863" actId="313"/>
        <pc:sldMkLst>
          <pc:docMk/>
          <pc:sldMk cId="2537978581" sldId="273"/>
        </pc:sldMkLst>
        <pc:spChg chg="del">
          <ac:chgData name="Est. Jorge Rene Arevalo Pañi" userId="1c530b91-7933-42a4-acd1-03b99cba48a2" providerId="ADAL" clId="{ED0B611F-4679-4DFD-AFB4-4EF32C18CE3D}" dt="2020-07-20T00:55:14.689" v="785" actId="478"/>
          <ac:spMkLst>
            <pc:docMk/>
            <pc:sldMk cId="2537978581" sldId="273"/>
            <ac:spMk id="2" creationId="{1120BBA9-E7C5-42D4-A716-B887121B1F1B}"/>
          </ac:spMkLst>
        </pc:spChg>
        <pc:spChg chg="mod">
          <ac:chgData name="Est. Jorge Rene Arevalo Pañi" userId="1c530b91-7933-42a4-acd1-03b99cba48a2" providerId="ADAL" clId="{ED0B611F-4679-4DFD-AFB4-4EF32C18CE3D}" dt="2020-07-20T00:55:48.417" v="863" actId="313"/>
          <ac:spMkLst>
            <pc:docMk/>
            <pc:sldMk cId="2537978581" sldId="273"/>
            <ac:spMk id="3" creationId="{8FB4A623-008B-412E-A390-424E9138860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875447-7A28-4BB8-9890-8E0EB1445A26}" type="datetimeFigureOut">
              <a:rPr lang="es-EC" smtClean="0"/>
              <a:t>27/7/2020</a:t>
            </a:fld>
            <a:endParaRPr lang="es-EC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C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018648-9BFA-4431-BE62-F9F5E355CEA8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6707836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C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018648-9BFA-4431-BE62-F9F5E355CEA8}" type="slidenum">
              <a:rPr lang="es-EC" smtClean="0"/>
              <a:t>18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789917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EC6C5-E0CC-4379-8A7B-E6F4CB91661D}" type="datetimeFigureOut">
              <a:rPr lang="es-EC" smtClean="0"/>
              <a:t>27/7/2020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F7B61-26D2-4E2B-A2FC-0D40F15252A7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210076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EC6C5-E0CC-4379-8A7B-E6F4CB91661D}" type="datetimeFigureOut">
              <a:rPr lang="es-EC" smtClean="0"/>
              <a:t>27/7/2020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F7B61-26D2-4E2B-A2FC-0D40F15252A7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530986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EC6C5-E0CC-4379-8A7B-E6F4CB91661D}" type="datetimeFigureOut">
              <a:rPr lang="es-EC" smtClean="0"/>
              <a:t>27/7/2020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F7B61-26D2-4E2B-A2FC-0D40F15252A7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3226256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EC6C5-E0CC-4379-8A7B-E6F4CB91661D}" type="datetimeFigureOut">
              <a:rPr lang="es-EC" smtClean="0"/>
              <a:t>27/7/2020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F7B61-26D2-4E2B-A2FC-0D40F15252A7}" type="slidenum">
              <a:rPr lang="es-EC" smtClean="0"/>
              <a:t>‹#›</a:t>
            </a:fld>
            <a:endParaRPr lang="es-EC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382170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EC6C5-E0CC-4379-8A7B-E6F4CB91661D}" type="datetimeFigureOut">
              <a:rPr lang="es-EC" smtClean="0"/>
              <a:t>27/7/2020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F7B61-26D2-4E2B-A2FC-0D40F15252A7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4036646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EC6C5-E0CC-4379-8A7B-E6F4CB91661D}" type="datetimeFigureOut">
              <a:rPr lang="es-EC" smtClean="0"/>
              <a:t>27/7/2020</a:t>
            </a:fld>
            <a:endParaRPr lang="es-EC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F7B61-26D2-4E2B-A2FC-0D40F15252A7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9841881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EC6C5-E0CC-4379-8A7B-E6F4CB91661D}" type="datetimeFigureOut">
              <a:rPr lang="es-EC" smtClean="0"/>
              <a:t>27/7/2020</a:t>
            </a:fld>
            <a:endParaRPr lang="es-EC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F7B61-26D2-4E2B-A2FC-0D40F15252A7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1402983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EC6C5-E0CC-4379-8A7B-E6F4CB91661D}" type="datetimeFigureOut">
              <a:rPr lang="es-EC" smtClean="0"/>
              <a:t>27/7/2020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F7B61-26D2-4E2B-A2FC-0D40F15252A7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8900224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EC6C5-E0CC-4379-8A7B-E6F4CB91661D}" type="datetimeFigureOut">
              <a:rPr lang="es-EC" smtClean="0"/>
              <a:t>27/7/2020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F7B61-26D2-4E2B-A2FC-0D40F15252A7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819404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EC6C5-E0CC-4379-8A7B-E6F4CB91661D}" type="datetimeFigureOut">
              <a:rPr lang="es-EC" smtClean="0"/>
              <a:t>27/7/2020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F7B61-26D2-4E2B-A2FC-0D40F15252A7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159127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EC6C5-E0CC-4379-8A7B-E6F4CB91661D}" type="datetimeFigureOut">
              <a:rPr lang="es-EC" smtClean="0"/>
              <a:t>27/7/2020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F7B61-26D2-4E2B-A2FC-0D40F15252A7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037579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EC6C5-E0CC-4379-8A7B-E6F4CB91661D}" type="datetimeFigureOut">
              <a:rPr lang="es-EC" smtClean="0"/>
              <a:t>27/7/2020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F7B61-26D2-4E2B-A2FC-0D40F15252A7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639161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EC6C5-E0CC-4379-8A7B-E6F4CB91661D}" type="datetimeFigureOut">
              <a:rPr lang="es-EC" smtClean="0"/>
              <a:t>27/7/2020</a:t>
            </a:fld>
            <a:endParaRPr lang="es-EC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F7B61-26D2-4E2B-A2FC-0D40F15252A7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033222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EC6C5-E0CC-4379-8A7B-E6F4CB91661D}" type="datetimeFigureOut">
              <a:rPr lang="es-EC" smtClean="0"/>
              <a:t>27/7/2020</a:t>
            </a:fld>
            <a:endParaRPr lang="es-EC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F7B61-26D2-4E2B-A2FC-0D40F15252A7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136598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EC6C5-E0CC-4379-8A7B-E6F4CB91661D}" type="datetimeFigureOut">
              <a:rPr lang="es-EC" smtClean="0"/>
              <a:t>27/7/2020</a:t>
            </a:fld>
            <a:endParaRPr lang="es-EC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F7B61-26D2-4E2B-A2FC-0D40F15252A7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088705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EC6C5-E0CC-4379-8A7B-E6F4CB91661D}" type="datetimeFigureOut">
              <a:rPr lang="es-EC" smtClean="0"/>
              <a:t>27/7/2020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F7B61-26D2-4E2B-A2FC-0D40F15252A7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455780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EC6C5-E0CC-4379-8A7B-E6F4CB91661D}" type="datetimeFigureOut">
              <a:rPr lang="es-EC" smtClean="0"/>
              <a:t>27/7/2020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F7B61-26D2-4E2B-A2FC-0D40F15252A7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290144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559EC6C5-E0CC-4379-8A7B-E6F4CB91661D}" type="datetimeFigureOut">
              <a:rPr lang="es-EC" smtClean="0"/>
              <a:t>27/7/2020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8DF7B61-26D2-4E2B-A2FC-0D40F15252A7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1969903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YyZO7TnA5I0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lahbox.net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cloud.ibm.com/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84E40B-6455-4470-A43E-9B34E7163C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032693"/>
            <a:ext cx="9440034" cy="1828801"/>
          </a:xfrm>
        </p:spPr>
        <p:txBody>
          <a:bodyPr/>
          <a:lstStyle/>
          <a:p>
            <a:r>
              <a:rPr lang="es-EC" dirty="0"/>
              <a:t>UNIVERSIDAD POLITÉCNICA SALESIANA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A426A13-0A86-4DC9-904A-0A08D2D8E4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5631327"/>
            <a:ext cx="9440034" cy="1049867"/>
          </a:xfrm>
        </p:spPr>
        <p:txBody>
          <a:bodyPr/>
          <a:lstStyle/>
          <a:p>
            <a:r>
              <a:rPr lang="es-EC" dirty="0"/>
              <a:t>Integrantes: Jorge Arevalo, Gustavo Guallpa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31535829-9965-44A3-BD11-875FCB53D79D}"/>
              </a:ext>
            </a:extLst>
          </p:cNvPr>
          <p:cNvSpPr txBox="1">
            <a:spLocks/>
          </p:cNvSpPr>
          <p:nvPr/>
        </p:nvSpPr>
        <p:spPr>
          <a:xfrm>
            <a:off x="1549726" y="3429000"/>
            <a:ext cx="9440034" cy="182880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C" b="1" dirty="0">
                <a:solidFill>
                  <a:schemeClr val="accent1"/>
                </a:solidFill>
              </a:rPr>
              <a:t>INTELIGENCIA ARTIFICIAL</a:t>
            </a:r>
          </a:p>
        </p:txBody>
      </p:sp>
    </p:spTree>
    <p:extLst>
      <p:ext uri="{BB962C8B-B14F-4D97-AF65-F5344CB8AC3E}">
        <p14:creationId xmlns:p14="http://schemas.microsoft.com/office/powerpoint/2010/main" val="25100047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E2552C1-96DB-4EF7-BB72-67405FD744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00725" y="2043508"/>
            <a:ext cx="9590550" cy="2173385"/>
          </a:xfrm>
        </p:spPr>
        <p:txBody>
          <a:bodyPr>
            <a:normAutofit/>
          </a:bodyPr>
          <a:lstStyle/>
          <a:p>
            <a:pPr algn="l"/>
            <a:r>
              <a:rPr lang="es-ES" dirty="0">
                <a:effectLst/>
              </a:rPr>
              <a:t>15. Seleccionar </a:t>
            </a:r>
            <a:r>
              <a:rPr lang="es-ES" b="1" dirty="0">
                <a:effectLst/>
              </a:rPr>
              <a:t>“</a:t>
            </a:r>
            <a:r>
              <a:rPr lang="es-ES" b="1" dirty="0" err="1">
                <a:effectLst/>
              </a:rPr>
              <a:t>Settings</a:t>
            </a:r>
            <a:r>
              <a:rPr lang="es-ES" b="1" dirty="0">
                <a:effectLst/>
              </a:rPr>
              <a:t>”</a:t>
            </a:r>
            <a:endParaRPr lang="es-ES" dirty="0">
              <a:effectLst/>
            </a:endParaRPr>
          </a:p>
          <a:p>
            <a:pPr algn="l"/>
            <a:r>
              <a:rPr lang="es-ES" dirty="0">
                <a:effectLst/>
              </a:rPr>
              <a:t>16. Sobre el menú de la izquierda </a:t>
            </a:r>
            <a:r>
              <a:rPr lang="es-ES" dirty="0" err="1">
                <a:effectLst/>
              </a:rPr>
              <a:t>click</a:t>
            </a:r>
            <a:r>
              <a:rPr lang="es-ES" dirty="0">
                <a:effectLst/>
              </a:rPr>
              <a:t> en “</a:t>
            </a:r>
            <a:r>
              <a:rPr lang="es-ES" b="1" dirty="0">
                <a:effectLst/>
              </a:rPr>
              <a:t>API </a:t>
            </a:r>
            <a:r>
              <a:rPr lang="es-ES" b="1" dirty="0" err="1">
                <a:effectLst/>
              </a:rPr>
              <a:t>Details</a:t>
            </a:r>
            <a:r>
              <a:rPr lang="es-ES" b="1" dirty="0">
                <a:effectLst/>
              </a:rPr>
              <a:t>”</a:t>
            </a:r>
            <a:endParaRPr lang="es-ES" dirty="0">
              <a:effectLst/>
            </a:endParaRPr>
          </a:p>
          <a:p>
            <a:pPr algn="l"/>
            <a:r>
              <a:rPr lang="es-ES" dirty="0">
                <a:effectLst/>
              </a:rPr>
              <a:t>17. Copiar el valor de </a:t>
            </a:r>
            <a:r>
              <a:rPr lang="es-ES" b="1" dirty="0">
                <a:effectLst/>
              </a:rPr>
              <a:t>“</a:t>
            </a:r>
            <a:r>
              <a:rPr lang="es-ES" b="1" dirty="0" err="1">
                <a:effectLst/>
              </a:rPr>
              <a:t>Assistant</a:t>
            </a:r>
            <a:r>
              <a:rPr lang="es-ES" b="1" dirty="0">
                <a:effectLst/>
              </a:rPr>
              <a:t> ID” </a:t>
            </a:r>
            <a:r>
              <a:rPr lang="es-ES" dirty="0">
                <a:effectLst/>
              </a:rPr>
              <a:t>y pegarlo en el campo </a:t>
            </a:r>
            <a:r>
              <a:rPr lang="es-ES" b="1" dirty="0">
                <a:effectLst/>
              </a:rPr>
              <a:t>“</a:t>
            </a:r>
            <a:r>
              <a:rPr lang="es-ES" b="1" dirty="0" err="1">
                <a:effectLst/>
              </a:rPr>
              <a:t>Assistant</a:t>
            </a:r>
            <a:r>
              <a:rPr lang="es-ES" b="1" dirty="0">
                <a:effectLst/>
              </a:rPr>
              <a:t> ID”</a:t>
            </a:r>
            <a:r>
              <a:rPr lang="es-ES" dirty="0">
                <a:effectLst/>
              </a:rPr>
              <a:t> de la pagina de </a:t>
            </a:r>
            <a:r>
              <a:rPr lang="es-ES" dirty="0" err="1">
                <a:effectLst/>
              </a:rPr>
              <a:t>Blahbox</a:t>
            </a:r>
            <a:r>
              <a:rPr lang="es-ES" dirty="0">
                <a:effectLst/>
              </a:rPr>
              <a:t> obtenida en el paso 9</a:t>
            </a:r>
          </a:p>
          <a:p>
            <a:pPr algn="l"/>
            <a:r>
              <a:rPr lang="es-ES" dirty="0">
                <a:effectLst/>
              </a:rPr>
              <a:t>18. Para finalizar </a:t>
            </a:r>
            <a:r>
              <a:rPr lang="es-ES" b="1" dirty="0">
                <a:effectLst/>
              </a:rPr>
              <a:t>“Continuar”</a:t>
            </a:r>
            <a:endParaRPr lang="es-ES" dirty="0">
              <a:effectLst/>
            </a:endParaRPr>
          </a:p>
          <a:p>
            <a:pPr algn="l"/>
            <a:endParaRPr lang="es-EC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3B3D68D-5E1B-4281-9283-E29AB50091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4699" y="600172"/>
            <a:ext cx="6705600" cy="1285875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BB962D0D-6FB6-4C09-A4E8-1EB0DB24A2B9}"/>
              </a:ext>
            </a:extLst>
          </p:cNvPr>
          <p:cNvSpPr/>
          <p:nvPr/>
        </p:nvSpPr>
        <p:spPr>
          <a:xfrm>
            <a:off x="2968100" y="4561773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sz="20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</a:rPr>
              <a:t>Solo resta configurar la estética de la caja de chat para obtener la apariencia deseada para tu sitio web.</a:t>
            </a:r>
            <a:endParaRPr lang="es-EC" sz="2000" b="1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779654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FF6DBA-7CE4-42FA-81BF-7FD8A9F0A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88ABC2C-10D0-4310-9ABD-F7EECCD7B5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C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81616CD-F883-4A05-9EC0-CA3E157FD7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370" y="737119"/>
            <a:ext cx="10796612" cy="5218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5071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34DC7BE4-8797-4339-962C-B52435E7D5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1293"/>
            <a:ext cx="12192000" cy="3067707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23AB6911-D26D-40BB-BA0B-6E281BAED3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5288" y="3563012"/>
            <a:ext cx="7666653" cy="2688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5892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B69AED-210B-4749-B7D4-3BD1324F1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457200"/>
            <a:ext cx="9590550" cy="1117268"/>
          </a:xfrm>
        </p:spPr>
        <p:txBody>
          <a:bodyPr/>
          <a:lstStyle/>
          <a:p>
            <a:r>
              <a:rPr lang="es-EC" dirty="0"/>
              <a:t>Configuración de Mensajes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138F96F-350E-417A-8668-3E901FE596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1" y="1921946"/>
            <a:ext cx="9590550" cy="1507054"/>
          </a:xfrm>
        </p:spPr>
        <p:txBody>
          <a:bodyPr/>
          <a:lstStyle/>
          <a:p>
            <a:pPr algn="l"/>
            <a:r>
              <a:rPr lang="es-EC" dirty="0"/>
              <a:t>1.- Entramos a nuestra cuenta de IMB Watson.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0E946C9-BD71-4B9B-80D7-42FF415D02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0219" y="2386177"/>
            <a:ext cx="9434839" cy="3090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9108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D9D85F9-756B-4F98-B775-143E897209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98038" y="781365"/>
            <a:ext cx="9590550" cy="1507054"/>
          </a:xfrm>
        </p:spPr>
        <p:txBody>
          <a:bodyPr/>
          <a:lstStyle/>
          <a:p>
            <a:pPr algn="l"/>
            <a:r>
              <a:rPr lang="es-EC" dirty="0"/>
              <a:t>2.- Nos dirigimos a nuestro asistente.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07DE46B-7F58-4C36-897D-84DCC6DA8E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217" y="1336613"/>
            <a:ext cx="11120538" cy="4184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6629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33089EB-A6BE-4505-A55B-6CA3C13EB7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2217" y="324165"/>
            <a:ext cx="9590550" cy="1507054"/>
          </a:xfrm>
        </p:spPr>
        <p:txBody>
          <a:bodyPr/>
          <a:lstStyle/>
          <a:p>
            <a:pPr algn="l"/>
            <a:r>
              <a:rPr lang="es-EC" dirty="0"/>
              <a:t>3.- Nos dirigimos al Dialogo</a:t>
            </a:r>
          </a:p>
          <a:p>
            <a:pPr algn="l"/>
            <a:endParaRPr lang="es-EC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31C31D1-F2C7-4257-99A2-BCDE3CA5E7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658" y="929356"/>
            <a:ext cx="10525125" cy="566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1417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A8D86F8-9397-4F25-B0C2-57B493449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00725" y="678728"/>
            <a:ext cx="9590550" cy="1507054"/>
          </a:xfrm>
        </p:spPr>
        <p:txBody>
          <a:bodyPr/>
          <a:lstStyle/>
          <a:p>
            <a:pPr algn="l"/>
            <a:r>
              <a:rPr lang="es-EC" dirty="0"/>
              <a:t>4.- Ingresamos los mensajes que deseamos que en el Chat Bot Interactúe con el usuario 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E5F3C2B-E1EA-4B91-9DF7-B6CC1D7848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12" y="1259633"/>
            <a:ext cx="11728580" cy="5598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8907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DFB4DA-49AF-430C-AAC4-F2146F2B7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331762"/>
            <a:ext cx="9590550" cy="1828813"/>
          </a:xfrm>
        </p:spPr>
        <p:txBody>
          <a:bodyPr/>
          <a:lstStyle/>
          <a:p>
            <a:r>
              <a:rPr lang="es-EC" dirty="0"/>
              <a:t>Implementación en la pagina web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2E6E691-4246-41FB-A3F2-B46810C723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1" y="2382510"/>
            <a:ext cx="9590550" cy="1507054"/>
          </a:xfrm>
        </p:spPr>
        <p:txBody>
          <a:bodyPr/>
          <a:lstStyle/>
          <a:p>
            <a:pPr algn="l"/>
            <a:r>
              <a:rPr lang="es-EC" dirty="0"/>
              <a:t>1.- Copiamos el código en nuestra pagina web.</a:t>
            </a:r>
          </a:p>
          <a:p>
            <a:pPr algn="l"/>
            <a:r>
              <a:rPr lang="es-EC" dirty="0"/>
              <a:t> </a:t>
            </a:r>
          </a:p>
          <a:p>
            <a:pPr algn="l"/>
            <a:endParaRPr lang="es-EC" dirty="0"/>
          </a:p>
          <a:p>
            <a:pPr algn="l"/>
            <a:endParaRPr lang="es-EC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2BD46D7C-3156-4267-B004-4CFD3B347B47}"/>
              </a:ext>
            </a:extLst>
          </p:cNvPr>
          <p:cNvSpPr/>
          <p:nvPr/>
        </p:nvSpPr>
        <p:spPr>
          <a:xfrm>
            <a:off x="1919651" y="3053167"/>
            <a:ext cx="8342050" cy="31393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EC" dirty="0"/>
              <a:t>&lt;script&gt;            (</a:t>
            </a:r>
            <a:r>
              <a:rPr lang="es-EC" dirty="0" err="1"/>
              <a:t>function</a:t>
            </a:r>
            <a:r>
              <a:rPr lang="es-EC" dirty="0"/>
              <a:t>(</a:t>
            </a:r>
            <a:r>
              <a:rPr lang="es-EC" dirty="0" err="1"/>
              <a:t>b,c</a:t>
            </a:r>
            <a:r>
              <a:rPr lang="es-EC" dirty="0"/>
              <a:t>){</a:t>
            </a:r>
            <a:r>
              <a:rPr lang="es-EC" dirty="0" err="1"/>
              <a:t>var</a:t>
            </a:r>
            <a:r>
              <a:rPr lang="es-EC" dirty="0"/>
              <a:t> e=</a:t>
            </a:r>
            <a:r>
              <a:rPr lang="es-EC" dirty="0" err="1"/>
              <a:t>document.createElement</a:t>
            </a:r>
            <a:r>
              <a:rPr lang="es-EC" dirty="0"/>
              <a:t>('link');</a:t>
            </a:r>
            <a:r>
              <a:rPr lang="es-EC" dirty="0" err="1"/>
              <a:t>e.rel</a:t>
            </a:r>
            <a:r>
              <a:rPr lang="es-EC" dirty="0"/>
              <a:t>='</a:t>
            </a:r>
            <a:r>
              <a:rPr lang="es-EC" dirty="0" err="1"/>
              <a:t>stylesheet</a:t>
            </a:r>
            <a:r>
              <a:rPr lang="es-EC" dirty="0"/>
              <a:t>',</a:t>
            </a:r>
            <a:r>
              <a:rPr lang="es-EC" dirty="0" err="1"/>
              <a:t>e.type</a:t>
            </a:r>
            <a:r>
              <a:rPr lang="es-EC" dirty="0"/>
              <a:t>='</a:t>
            </a:r>
            <a:r>
              <a:rPr lang="es-EC" dirty="0" err="1"/>
              <a:t>text</a:t>
            </a:r>
            <a:r>
              <a:rPr lang="es-EC" dirty="0"/>
              <a:t>/</a:t>
            </a:r>
            <a:r>
              <a:rPr lang="es-EC" dirty="0" err="1"/>
              <a:t>css</a:t>
            </a:r>
            <a:r>
              <a:rPr lang="es-EC" dirty="0"/>
              <a:t>',</a:t>
            </a:r>
            <a:r>
              <a:rPr lang="es-EC" dirty="0" err="1"/>
              <a:t>e.href</a:t>
            </a:r>
            <a:r>
              <a:rPr lang="es-EC" dirty="0"/>
              <a:t>='https://chatboxlive.blahbox.net/</a:t>
            </a:r>
            <a:r>
              <a:rPr lang="es-EC" dirty="0" err="1"/>
              <a:t>static</a:t>
            </a:r>
            <a:r>
              <a:rPr lang="es-EC" dirty="0"/>
              <a:t>/</a:t>
            </a:r>
            <a:r>
              <a:rPr lang="es-EC" dirty="0" err="1"/>
              <a:t>css</a:t>
            </a:r>
            <a:r>
              <a:rPr lang="es-EC" dirty="0"/>
              <a:t>/main.</a:t>
            </a:r>
            <a:r>
              <a:rPr lang="es-EC" dirty="0" err="1"/>
              <a:t>css</a:t>
            </a:r>
            <a:r>
              <a:rPr lang="es-EC" dirty="0"/>
              <a:t>',</a:t>
            </a:r>
            <a:r>
              <a:rPr lang="es-EC" dirty="0" err="1"/>
              <a:t>document.getElementsByTagName</a:t>
            </a:r>
            <a:r>
              <a:rPr lang="es-EC" dirty="0"/>
              <a:t>('head')[0].</a:t>
            </a:r>
            <a:r>
              <a:rPr lang="es-EC" dirty="0" err="1"/>
              <a:t>appendChild</a:t>
            </a:r>
            <a:r>
              <a:rPr lang="es-EC" dirty="0"/>
              <a:t>(e);            </a:t>
            </a:r>
            <a:r>
              <a:rPr lang="es-EC" dirty="0" err="1"/>
              <a:t>var</a:t>
            </a:r>
            <a:r>
              <a:rPr lang="es-EC" dirty="0"/>
              <a:t> f=</a:t>
            </a:r>
            <a:r>
              <a:rPr lang="es-EC" dirty="0" err="1"/>
              <a:t>document.createElement</a:t>
            </a:r>
            <a:r>
              <a:rPr lang="es-EC" dirty="0"/>
              <a:t>('script');</a:t>
            </a:r>
            <a:r>
              <a:rPr lang="es-EC" dirty="0" err="1"/>
              <a:t>f.onload</a:t>
            </a:r>
            <a:r>
              <a:rPr lang="es-EC" dirty="0"/>
              <a:t>=</a:t>
            </a:r>
            <a:r>
              <a:rPr lang="es-EC" dirty="0" err="1"/>
              <a:t>function</a:t>
            </a:r>
            <a:r>
              <a:rPr lang="es-EC" dirty="0"/>
              <a:t>(){</a:t>
            </a:r>
            <a:r>
              <a:rPr lang="es-EC" dirty="0" err="1"/>
              <a:t>var</a:t>
            </a:r>
            <a:r>
              <a:rPr lang="es-EC" dirty="0"/>
              <a:t> </a:t>
            </a:r>
            <a:r>
              <a:rPr lang="es-EC" dirty="0" err="1"/>
              <a:t>g;if</a:t>
            </a:r>
            <a:r>
              <a:rPr lang="es-EC" dirty="0"/>
              <a:t>(c)g='</a:t>
            </a:r>
            <a:r>
              <a:rPr lang="es-EC" dirty="0" err="1"/>
              <a:t>previewInit</a:t>
            </a:r>
            <a:r>
              <a:rPr lang="es-EC" dirty="0"/>
              <a:t>';</a:t>
            </a:r>
            <a:r>
              <a:rPr lang="es-EC" dirty="0" err="1"/>
              <a:t>else</a:t>
            </a:r>
            <a:r>
              <a:rPr lang="es-EC" dirty="0"/>
              <a:t>{</a:t>
            </a:r>
            <a:r>
              <a:rPr lang="es-EC" dirty="0" err="1"/>
              <a:t>var</a:t>
            </a:r>
            <a:r>
              <a:rPr lang="es-EC" dirty="0"/>
              <a:t> h=</a:t>
            </a:r>
            <a:r>
              <a:rPr lang="es-EC" dirty="0" err="1"/>
              <a:t>document.createElement</a:t>
            </a:r>
            <a:r>
              <a:rPr lang="es-EC" dirty="0"/>
              <a:t>('</a:t>
            </a:r>
            <a:r>
              <a:rPr lang="es-EC" dirty="0" err="1"/>
              <a:t>div</a:t>
            </a:r>
            <a:r>
              <a:rPr lang="es-EC" dirty="0"/>
              <a:t>');g='</a:t>
            </a:r>
            <a:r>
              <a:rPr lang="es-EC" dirty="0" err="1"/>
              <a:t>cbinit</a:t>
            </a:r>
            <a:r>
              <a:rPr lang="es-EC" dirty="0"/>
              <a:t>',</a:t>
            </a:r>
            <a:r>
              <a:rPr lang="es-EC" dirty="0" err="1"/>
              <a:t>h.id</a:t>
            </a:r>
            <a:r>
              <a:rPr lang="es-EC" dirty="0"/>
              <a:t>='</a:t>
            </a:r>
            <a:r>
              <a:rPr lang="es-EC" dirty="0" err="1"/>
              <a:t>cbinit</a:t>
            </a:r>
            <a:r>
              <a:rPr lang="es-EC" dirty="0"/>
              <a:t>',</a:t>
            </a:r>
            <a:r>
              <a:rPr lang="es-EC" dirty="0" err="1"/>
              <a:t>document.body.append</a:t>
            </a:r>
            <a:r>
              <a:rPr lang="es-EC" dirty="0"/>
              <a:t>(h)}            console.log(</a:t>
            </a:r>
            <a:r>
              <a:rPr lang="es-EC" dirty="0" err="1"/>
              <a:t>document.querySelector</a:t>
            </a:r>
            <a:r>
              <a:rPr lang="es-EC" dirty="0"/>
              <a:t>('#'+g)),</a:t>
            </a:r>
            <a:r>
              <a:rPr lang="es-EC" dirty="0" err="1"/>
              <a:t>chatbox.initChat</a:t>
            </a:r>
            <a:r>
              <a:rPr lang="es-EC" dirty="0"/>
              <a:t>(</a:t>
            </a:r>
            <a:r>
              <a:rPr lang="es-EC" dirty="0" err="1"/>
              <a:t>document.querySelector</a:t>
            </a:r>
            <a:r>
              <a:rPr lang="es-EC" dirty="0"/>
              <a:t>('#'+g),</a:t>
            </a:r>
            <a:r>
              <a:rPr lang="es-EC" dirty="0" err="1"/>
              <a:t>b,c</a:t>
            </a:r>
            <a:r>
              <a:rPr lang="es-EC" dirty="0"/>
              <a:t>)},</a:t>
            </a:r>
            <a:r>
              <a:rPr lang="es-EC" dirty="0" err="1"/>
              <a:t>f.src</a:t>
            </a:r>
            <a:r>
              <a:rPr lang="es-EC" dirty="0"/>
              <a:t>='https://chatboxlive.blahbox.net/</a:t>
            </a:r>
            <a:r>
              <a:rPr lang="es-EC" dirty="0" err="1"/>
              <a:t>static</a:t>
            </a:r>
            <a:r>
              <a:rPr lang="es-EC" dirty="0"/>
              <a:t>/</a:t>
            </a:r>
            <a:r>
              <a:rPr lang="es-EC" dirty="0" err="1"/>
              <a:t>js</a:t>
            </a:r>
            <a:r>
              <a:rPr lang="es-EC" dirty="0"/>
              <a:t>/chat-lib.</a:t>
            </a:r>
            <a:r>
              <a:rPr lang="es-EC" dirty="0" err="1"/>
              <a:t>js</a:t>
            </a:r>
            <a:r>
              <a:rPr lang="es-EC" dirty="0"/>
              <a:t>',</a:t>
            </a:r>
            <a:r>
              <a:rPr lang="es-EC" dirty="0" err="1"/>
              <a:t>document.getElementsByTagName</a:t>
            </a:r>
            <a:r>
              <a:rPr lang="es-EC" dirty="0"/>
              <a:t>('head')[0].</a:t>
            </a:r>
            <a:r>
              <a:rPr lang="es-EC" dirty="0" err="1"/>
              <a:t>appendChild</a:t>
            </a:r>
            <a:r>
              <a:rPr lang="es-EC" dirty="0"/>
              <a:t>(f)})                ('652d1746fb9ace19202eaa79fa7c8779', 0);          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16089609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FB4A623-008B-412E-A390-424E913886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32050" y="482694"/>
            <a:ext cx="9590550" cy="1507054"/>
          </a:xfrm>
        </p:spPr>
        <p:txBody>
          <a:bodyPr/>
          <a:lstStyle/>
          <a:p>
            <a:pPr algn="l"/>
            <a:r>
              <a:rPr lang="es-EC" dirty="0"/>
              <a:t>2.- Tenemos el Chat Bot activo en nuestra pagina web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484FAE-EFA4-44EF-A18C-BC8C61792E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8416"/>
            <a:ext cx="12192000" cy="5999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9785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FFEE3E5-12F4-4107-90E0-0A48E258437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6407" b="9323"/>
          <a:stretch/>
        </p:blipFill>
        <p:spPr>
          <a:xfrm>
            <a:off x="20" y="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99537EB-9CDE-4923-8F73-86BA21A55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1273" y="2556883"/>
            <a:ext cx="9440034" cy="92616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5400" b="1" dirty="0"/>
              <a:t>INTEGRACION CON FACEBOOK MESENGER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399012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FFEE3E5-12F4-4107-90E0-0A48E258437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</a:blip>
          <a:srcRect t="6407" b="932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99537EB-9CDE-4923-8F73-86BA21A55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1273" y="2556883"/>
            <a:ext cx="9440034" cy="92616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1" dirty="0"/>
              <a:t>Watson Assistant</a:t>
            </a:r>
            <a:endParaRPr lang="en-US" sz="5400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362C5C8-1BA6-4C94-B980-0A60A84BD5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96682" y="3713749"/>
            <a:ext cx="9440034" cy="1049867"/>
          </a:xfr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s-ES" dirty="0">
                <a:solidFill>
                  <a:sysClr val="windowText" lastClr="000000"/>
                </a:solidFill>
                <a:effectLst/>
              </a:rPr>
              <a:t>Watson </a:t>
            </a:r>
            <a:r>
              <a:rPr lang="es-ES" dirty="0" err="1">
                <a:solidFill>
                  <a:sysClr val="windowText" lastClr="000000"/>
                </a:solidFill>
                <a:effectLst/>
              </a:rPr>
              <a:t>Assistant</a:t>
            </a:r>
            <a:r>
              <a:rPr lang="es-ES" dirty="0">
                <a:solidFill>
                  <a:sysClr val="windowText" lastClr="000000"/>
                </a:solidFill>
                <a:effectLst/>
              </a:rPr>
              <a:t> es una plataforma de AI de conversación que le ayuda a proporcionar a los clientes respuestas rápidas, directas y precisas a sus preguntas, en cualquier aplicación, dispositivo o canal.</a:t>
            </a:r>
            <a:endParaRPr 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45716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8BACE4-3340-471F-AD2B-E22847368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693" y="4406537"/>
            <a:ext cx="9440034" cy="108833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Implementación </a:t>
            </a:r>
            <a:endParaRPr lang="en-US" sz="4800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38CEEA2-8B63-4A08-B5FB-4688D3B2C7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0693" y="5494872"/>
            <a:ext cx="9440034" cy="621614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algn="l"/>
            <a:r>
              <a:rPr lang="en-US" dirty="0">
                <a:solidFill>
                  <a:srgbClr val="F4A41F"/>
                </a:solidFill>
              </a:rPr>
              <a:t>1.- Una vex </a:t>
            </a:r>
            <a:r>
              <a:rPr lang="en-US" dirty="0" err="1">
                <a:solidFill>
                  <a:srgbClr val="F4A41F"/>
                </a:solidFill>
              </a:rPr>
              <a:t>creado</a:t>
            </a:r>
            <a:r>
              <a:rPr lang="en-US" dirty="0">
                <a:solidFill>
                  <a:srgbClr val="F4A41F"/>
                </a:solidFill>
              </a:rPr>
              <a:t> </a:t>
            </a:r>
            <a:r>
              <a:rPr lang="en-US" dirty="0" err="1">
                <a:solidFill>
                  <a:srgbClr val="F4A41F"/>
                </a:solidFill>
              </a:rPr>
              <a:t>nuestro</a:t>
            </a:r>
            <a:r>
              <a:rPr lang="en-US" dirty="0">
                <a:solidFill>
                  <a:srgbClr val="F4A41F"/>
                </a:solidFill>
              </a:rPr>
              <a:t> </a:t>
            </a:r>
            <a:r>
              <a:rPr lang="en-US" dirty="0" err="1">
                <a:solidFill>
                  <a:srgbClr val="F4A41F"/>
                </a:solidFill>
              </a:rPr>
              <a:t>asistente</a:t>
            </a:r>
            <a:r>
              <a:rPr lang="en-US" dirty="0">
                <a:solidFill>
                  <a:srgbClr val="F4A41F"/>
                </a:solidFill>
              </a:rPr>
              <a:t>, le </a:t>
            </a:r>
            <a:r>
              <a:rPr lang="en-US" dirty="0" err="1">
                <a:solidFill>
                  <a:srgbClr val="F4A41F"/>
                </a:solidFill>
              </a:rPr>
              <a:t>damos</a:t>
            </a:r>
            <a:r>
              <a:rPr lang="en-US" dirty="0">
                <a:solidFill>
                  <a:srgbClr val="F4A41F"/>
                </a:solidFill>
              </a:rPr>
              <a:t> </a:t>
            </a:r>
            <a:r>
              <a:rPr lang="en-US" dirty="0" err="1">
                <a:solidFill>
                  <a:srgbClr val="F4A41F"/>
                </a:solidFill>
              </a:rPr>
              <a:t>clic</a:t>
            </a:r>
            <a:r>
              <a:rPr lang="en-US" dirty="0">
                <a:solidFill>
                  <a:srgbClr val="F4A41F"/>
                </a:solidFill>
              </a:rPr>
              <a:t> </a:t>
            </a:r>
            <a:r>
              <a:rPr lang="en-US" dirty="0" err="1">
                <a:solidFill>
                  <a:srgbClr val="F4A41F"/>
                </a:solidFill>
              </a:rPr>
              <a:t>en</a:t>
            </a:r>
            <a:r>
              <a:rPr lang="en-US" dirty="0">
                <a:solidFill>
                  <a:srgbClr val="F4A41F"/>
                </a:solidFill>
              </a:rPr>
              <a:t> la </a:t>
            </a:r>
            <a:r>
              <a:rPr lang="en-US" dirty="0" err="1">
                <a:solidFill>
                  <a:srgbClr val="F4A41F"/>
                </a:solidFill>
              </a:rPr>
              <a:t>parte</a:t>
            </a:r>
            <a:r>
              <a:rPr lang="en-US" dirty="0">
                <a:solidFill>
                  <a:srgbClr val="F4A41F"/>
                </a:solidFill>
              </a:rPr>
              <a:t> </a:t>
            </a:r>
            <a:r>
              <a:rPr lang="en-US" dirty="0" err="1">
                <a:solidFill>
                  <a:srgbClr val="F4A41F"/>
                </a:solidFill>
              </a:rPr>
              <a:t>derecha</a:t>
            </a:r>
            <a:r>
              <a:rPr lang="en-US" dirty="0">
                <a:solidFill>
                  <a:srgbClr val="F4A41F"/>
                </a:solidFill>
              </a:rPr>
              <a:t> le </a:t>
            </a:r>
            <a:r>
              <a:rPr lang="en-US" dirty="0" err="1">
                <a:solidFill>
                  <a:srgbClr val="F4A41F"/>
                </a:solidFill>
              </a:rPr>
              <a:t>damos</a:t>
            </a:r>
            <a:r>
              <a:rPr lang="en-US" dirty="0">
                <a:solidFill>
                  <a:srgbClr val="F4A41F"/>
                </a:solidFill>
              </a:rPr>
              <a:t> </a:t>
            </a:r>
            <a:r>
              <a:rPr lang="en-US" dirty="0" err="1">
                <a:solidFill>
                  <a:srgbClr val="F4A41F"/>
                </a:solidFill>
              </a:rPr>
              <a:t>clic</a:t>
            </a:r>
            <a:r>
              <a:rPr lang="en-US" dirty="0">
                <a:solidFill>
                  <a:srgbClr val="F4A41F"/>
                </a:solidFill>
              </a:rPr>
              <a:t> </a:t>
            </a:r>
            <a:r>
              <a:rPr lang="en-US" dirty="0" err="1">
                <a:solidFill>
                  <a:srgbClr val="F4A41F"/>
                </a:solidFill>
              </a:rPr>
              <a:t>sobre</a:t>
            </a:r>
            <a:r>
              <a:rPr lang="en-US" dirty="0">
                <a:solidFill>
                  <a:srgbClr val="F4A41F"/>
                </a:solidFill>
              </a:rPr>
              <a:t> el enlace Add Integration.</a:t>
            </a:r>
            <a:endParaRPr lang="en-US" b="1" dirty="0">
              <a:solidFill>
                <a:srgbClr val="F4A41F"/>
              </a:solidFill>
            </a:endParaRPr>
          </a:p>
          <a:p>
            <a:endParaRPr lang="en-US" dirty="0">
              <a:solidFill>
                <a:srgbClr val="F4A41F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BFB581C-2142-4222-9A3B-905AD6C095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" t="2669" r="616"/>
          <a:stretch/>
        </p:blipFill>
        <p:spPr>
          <a:xfrm>
            <a:off x="-1" y="0"/>
            <a:ext cx="12192001" cy="432227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CDCC1A6-08E4-47CB-8973-F29FF5026757}"/>
              </a:ext>
            </a:extLst>
          </p:cNvPr>
          <p:cNvPicPr/>
          <p:nvPr/>
        </p:nvPicPr>
        <p:blipFill rotWithShape="1">
          <a:blip r:embed="rId4"/>
          <a:srcRect r="-1" b="29748"/>
          <a:stretch/>
        </p:blipFill>
        <p:spPr bwMode="auto">
          <a:xfrm>
            <a:off x="-1" y="-1"/>
            <a:ext cx="12198915" cy="4220682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525923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FF0C36C-B26A-4F01-8288-FB00A01FC41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52400" y="250870"/>
            <a:ext cx="11734800" cy="6309728"/>
          </a:xfrm>
          <a:prstGeom prst="rect">
            <a:avLst/>
          </a:prstGeom>
        </p:spPr>
      </p:pic>
      <p:sp>
        <p:nvSpPr>
          <p:cNvPr id="10" name="Arrow: Down 9">
            <a:extLst>
              <a:ext uri="{FF2B5EF4-FFF2-40B4-BE49-F238E27FC236}">
                <a16:creationId xmlns:a16="http://schemas.microsoft.com/office/drawing/2014/main" id="{88582054-1BC8-483A-B665-1FDC4E90FDF2}"/>
              </a:ext>
            </a:extLst>
          </p:cNvPr>
          <p:cNvSpPr/>
          <p:nvPr/>
        </p:nvSpPr>
        <p:spPr>
          <a:xfrm rot="17760454">
            <a:off x="8034292" y="1544714"/>
            <a:ext cx="1580226" cy="2059619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9883475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163939-0EAD-4511-B7BF-3F7BFEFA8E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3895" y="646458"/>
            <a:ext cx="10353763" cy="1501826"/>
          </a:xfrm>
        </p:spPr>
        <p:txBody>
          <a:bodyPr/>
          <a:lstStyle/>
          <a:p>
            <a:pPr algn="l"/>
            <a:r>
              <a:rPr lang="es-419" dirty="0">
                <a:solidFill>
                  <a:srgbClr val="F4A41F"/>
                </a:solidFill>
              </a:rPr>
              <a:t>2.-Dentro de ello nos saldrá cada una de las actividades o pasos a seguir para integrar con una pagina de </a:t>
            </a:r>
            <a:r>
              <a:rPr lang="es-419" dirty="0" err="1">
                <a:solidFill>
                  <a:srgbClr val="F4A41F"/>
                </a:solidFill>
              </a:rPr>
              <a:t>facebook</a:t>
            </a:r>
            <a:r>
              <a:rPr lang="es-419" dirty="0">
                <a:solidFill>
                  <a:srgbClr val="F4A41F"/>
                </a:solidFill>
              </a:rPr>
              <a:t>, para ello debemos crear un cuenta de </a:t>
            </a:r>
            <a:r>
              <a:rPr lang="es-419" dirty="0" err="1">
                <a:solidFill>
                  <a:srgbClr val="F4A41F"/>
                </a:solidFill>
              </a:rPr>
              <a:t>facebook</a:t>
            </a:r>
            <a:r>
              <a:rPr lang="es-419" dirty="0">
                <a:solidFill>
                  <a:srgbClr val="F4A41F"/>
                </a:solidFill>
              </a:rPr>
              <a:t> para desarrolladores, una vez creada la cuenta nos creamos una nueva aplicación.</a:t>
            </a:r>
          </a:p>
          <a:p>
            <a:pPr algn="l"/>
            <a:endParaRPr lang="es-419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8547DB-C6D2-454D-9F54-63DD9650222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04342" y="1846555"/>
            <a:ext cx="10183316" cy="4749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6789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62E466F-498F-452B-A216-3CAE4742D2A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52399" y="336550"/>
            <a:ext cx="11717045" cy="6215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0499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163939-0EAD-4511-B7BF-3F7BFEFA8E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3895" y="646458"/>
            <a:ext cx="10353763" cy="1501826"/>
          </a:xfrm>
        </p:spPr>
        <p:txBody>
          <a:bodyPr/>
          <a:lstStyle/>
          <a:p>
            <a:pPr algn="l"/>
            <a:r>
              <a:rPr lang="es-419" dirty="0">
                <a:solidFill>
                  <a:srgbClr val="F4A41F"/>
                </a:solidFill>
              </a:rPr>
              <a:t>3..-Una vez creada la aplicación nos vamos al apartado de configuración -</a:t>
            </a:r>
            <a:r>
              <a:rPr lang="en-US" dirty="0">
                <a:solidFill>
                  <a:srgbClr val="F4A41F"/>
                </a:solidFill>
              </a:rPr>
              <a:t>&gt; </a:t>
            </a:r>
            <a:r>
              <a:rPr lang="en-US" dirty="0" err="1">
                <a:solidFill>
                  <a:srgbClr val="F4A41F"/>
                </a:solidFill>
              </a:rPr>
              <a:t>Información</a:t>
            </a:r>
            <a:r>
              <a:rPr lang="en-US" dirty="0">
                <a:solidFill>
                  <a:srgbClr val="F4A41F"/>
                </a:solidFill>
              </a:rPr>
              <a:t> </a:t>
            </a:r>
            <a:r>
              <a:rPr lang="en-US" dirty="0" err="1">
                <a:solidFill>
                  <a:srgbClr val="F4A41F"/>
                </a:solidFill>
              </a:rPr>
              <a:t>basica</a:t>
            </a:r>
            <a:r>
              <a:rPr lang="en-US" dirty="0">
                <a:solidFill>
                  <a:srgbClr val="F4A41F"/>
                </a:solidFill>
              </a:rPr>
              <a:t> -&gt; y </a:t>
            </a:r>
            <a:r>
              <a:rPr lang="en-US" dirty="0" err="1">
                <a:solidFill>
                  <a:srgbClr val="F4A41F"/>
                </a:solidFill>
              </a:rPr>
              <a:t>copiamos</a:t>
            </a:r>
            <a:r>
              <a:rPr lang="en-US" dirty="0">
                <a:solidFill>
                  <a:srgbClr val="F4A41F"/>
                </a:solidFill>
              </a:rPr>
              <a:t> la clave secreta de </a:t>
            </a:r>
            <a:r>
              <a:rPr lang="es-419" dirty="0">
                <a:solidFill>
                  <a:srgbClr val="F4A41F"/>
                </a:solidFill>
              </a:rPr>
              <a:t>la aplicación.</a:t>
            </a:r>
          </a:p>
          <a:p>
            <a:pPr algn="l"/>
            <a:endParaRPr lang="es-419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BEDBBD-7E56-4160-83E5-4B5665B89F8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33895" y="1589103"/>
            <a:ext cx="5943600" cy="4307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3441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163939-0EAD-4511-B7BF-3F7BFEFA8E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3895" y="646458"/>
            <a:ext cx="10353763" cy="1501826"/>
          </a:xfrm>
        </p:spPr>
        <p:txBody>
          <a:bodyPr/>
          <a:lstStyle/>
          <a:p>
            <a:pPr algn="l"/>
            <a:r>
              <a:rPr lang="es-419" dirty="0">
                <a:solidFill>
                  <a:srgbClr val="F4A41F"/>
                </a:solidFill>
              </a:rPr>
              <a:t>4. La pegamos dentro del recuadro en blanco del paso 1.</a:t>
            </a:r>
          </a:p>
          <a:p>
            <a:pPr algn="l"/>
            <a:endParaRPr lang="es-419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C43E39-85F6-4EF5-AC65-7FD2BBACDC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824" y="2022906"/>
            <a:ext cx="11868150" cy="401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4559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163939-0EAD-4511-B7BF-3F7BFEFA8E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3895" y="646458"/>
            <a:ext cx="10353763" cy="1501826"/>
          </a:xfrm>
        </p:spPr>
        <p:txBody>
          <a:bodyPr/>
          <a:lstStyle/>
          <a:p>
            <a:pPr algn="l"/>
            <a:r>
              <a:rPr lang="es-419" dirty="0">
                <a:solidFill>
                  <a:srgbClr val="F4A41F"/>
                </a:solidFill>
              </a:rPr>
              <a:t>Ahora vamos con el paso #2, para ello vamos a nuestra pagina de Facebook de ella copiamos el token de acceso y lo pegamos en el apartado en blanco. </a:t>
            </a:r>
          </a:p>
          <a:p>
            <a:pPr algn="l"/>
            <a:endParaRPr lang="es-419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8D6BEF-0CBF-4803-B803-3D2078298E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8491"/>
            <a:ext cx="12192000" cy="3512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1379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163939-0EAD-4511-B7BF-3F7BFEFA8E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3895" y="646458"/>
            <a:ext cx="10353763" cy="1501826"/>
          </a:xfrm>
        </p:spPr>
        <p:txBody>
          <a:bodyPr/>
          <a:lstStyle/>
          <a:p>
            <a:pPr algn="l"/>
            <a:r>
              <a:rPr lang="es-419" dirty="0">
                <a:solidFill>
                  <a:srgbClr val="F4A41F"/>
                </a:solidFill>
              </a:rPr>
              <a:t>Ahora vamos con el paso # 3 para configurar el Facebook </a:t>
            </a:r>
            <a:r>
              <a:rPr lang="es-419" dirty="0" err="1">
                <a:solidFill>
                  <a:srgbClr val="F4A41F"/>
                </a:solidFill>
              </a:rPr>
              <a:t>webhooks</a:t>
            </a:r>
            <a:r>
              <a:rPr lang="es-419" dirty="0">
                <a:solidFill>
                  <a:srgbClr val="F4A41F"/>
                </a:solidFill>
              </a:rPr>
              <a:t>.</a:t>
            </a:r>
            <a:endParaRPr lang="es-419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4CBDE4E-9849-4F9C-A122-7D2B5AD5B0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69890"/>
            <a:ext cx="12192000" cy="266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9826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FD1BFD8-264B-42A6-BC5B-87DF71CBD0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187" y="61912"/>
            <a:ext cx="9191625" cy="673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3004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163939-0EAD-4511-B7BF-3F7BFEFA8E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43498" y="104961"/>
            <a:ext cx="10353763" cy="1501826"/>
          </a:xfrm>
        </p:spPr>
        <p:txBody>
          <a:bodyPr/>
          <a:lstStyle/>
          <a:p>
            <a:pPr algn="l"/>
            <a:r>
              <a:rPr lang="es-419" dirty="0">
                <a:solidFill>
                  <a:srgbClr val="F4A41F"/>
                </a:solidFill>
              </a:rPr>
              <a:t>Como paso final conectamos con nuestro asistente y probamos. </a:t>
            </a:r>
            <a:endParaRPr lang="es-419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EF9722-C4D7-4EE6-AAE4-EFA9F8A9A37D}"/>
              </a:ext>
            </a:extLst>
          </p:cNvPr>
          <p:cNvPicPr/>
          <p:nvPr/>
        </p:nvPicPr>
        <p:blipFill rotWithShape="1">
          <a:blip r:embed="rId2"/>
          <a:srcRect l="54772" b="2740"/>
          <a:stretch/>
        </p:blipFill>
        <p:spPr bwMode="auto">
          <a:xfrm>
            <a:off x="899431" y="1038616"/>
            <a:ext cx="9682751" cy="460475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60225CA-CFD5-49A5-8680-F0C7DB7C84E1}"/>
              </a:ext>
            </a:extLst>
          </p:cNvPr>
          <p:cNvSpPr txBox="1"/>
          <p:nvPr/>
        </p:nvSpPr>
        <p:spPr>
          <a:xfrm>
            <a:off x="513055" y="6021263"/>
            <a:ext cx="111658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PARA MAYOR INFORMACION SE PUEDE CONSULTAR EL SIGUIENTE VIDEO:</a:t>
            </a:r>
          </a:p>
          <a:p>
            <a:r>
              <a:rPr lang="en-US" dirty="0">
                <a:hlinkClick r:id="rId3"/>
              </a:rPr>
              <a:t>https://www.youtube.com/watch?v=YyZO7TnA5I0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1815257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FFEE3E5-12F4-4107-90E0-0A48E258437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6407" b="9323"/>
          <a:stretch/>
        </p:blipFill>
        <p:spPr>
          <a:xfrm>
            <a:off x="20" y="5405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99537EB-9CDE-4923-8F73-86BA21A55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1273" y="2556883"/>
            <a:ext cx="9440034" cy="92616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5400" b="1" dirty="0"/>
              <a:t>INTEGRACION CON BLAHBOX.net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6900103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EEE31-F1D3-4747-8D02-A4020D778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171074" y="30302"/>
            <a:ext cx="6971678" cy="853796"/>
          </a:xfrm>
        </p:spPr>
        <p:txBody>
          <a:bodyPr>
            <a:normAutofit/>
          </a:bodyPr>
          <a:lstStyle/>
          <a:p>
            <a:r>
              <a:rPr lang="es-EC" b="1"/>
              <a:t>CONCLUSIONES</a:t>
            </a:r>
            <a:endParaRPr lang="es-EC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678F82-F412-4840-9F55-F0A95C324B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8917" y="1360026"/>
            <a:ext cx="11377862" cy="5040774"/>
          </a:xfrm>
        </p:spPr>
        <p:txBody>
          <a:bodyPr/>
          <a:lstStyle/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s-EC" dirty="0"/>
              <a:t>EL DESARROLLO DE LA PRESENTA PRACTICA NOS HA PERMITIDO FORTALECER NUESTROS CONOCIMEINTOS  Y  PODER ENTENDER DE MEJOR MANERA EL FUNCIONAMIENTO DEL SERVICIO DE WATSON ASSISTANT, DE MANERA GENERAL ESTE SERVICIO NOS PEMITE PODER CREAR NUESTRO ASISTENTE  QUE PUEDE RESPONDER A CIERTAS PREGUNTAS YA PREVIAMENTE ESTABLECIDAS.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s-EC" dirty="0"/>
              <a:t> WATSON  ASSITANT BRINDA LA OPORTUNIDAD DE PODER INTEGRAR EL ASISTENCE CON SERVICIOS O PLATAFORMAS COMO UNA PAGINA.WEB, FACEBOOK MESSENGER, SLACK , ETC.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s-EC" dirty="0"/>
              <a:t>PARA LA CREACION DEL LOS DIALOGO, WATSON ASSISTAN NOS BRINDA LA POSIBILIDAD DE CREAR UN ARCHIVO EN FORMATO JSON  Y LUEGO PODER IMPORTARLO, DE IGUALFORMA CREARLO Y PODERLO EXPORTARLO PARA USARLO DE ACUERDO A NUESTRAS NECESIDADES.</a:t>
            </a:r>
          </a:p>
        </p:txBody>
      </p:sp>
      <p:pic>
        <p:nvPicPr>
          <p:cNvPr id="1026" name="Picture 2" descr="Accept, check, good, ok, success, tick, yes icon">
            <a:extLst>
              <a:ext uri="{FF2B5EF4-FFF2-40B4-BE49-F238E27FC236}">
                <a16:creationId xmlns:a16="http://schemas.microsoft.com/office/drawing/2014/main" id="{5D6BF6B9-F92E-440A-BA26-011BA48AA4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3897" y="5310909"/>
            <a:ext cx="1822882" cy="1357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31365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EEE31-F1D3-4747-8D02-A4020D778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864894" y="167565"/>
            <a:ext cx="9590550" cy="853796"/>
          </a:xfrm>
        </p:spPr>
        <p:txBody>
          <a:bodyPr/>
          <a:lstStyle/>
          <a:p>
            <a:r>
              <a:rPr lang="es-EC" dirty="0"/>
              <a:t>RECOMENDACIONES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678F82-F412-4840-9F55-F0A95C324B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9980" y="1086375"/>
            <a:ext cx="11418194" cy="4134981"/>
          </a:xfrm>
        </p:spPr>
        <p:txBody>
          <a:bodyPr>
            <a:normAutofit/>
          </a:bodyPr>
          <a:lstStyle/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s-ES" sz="2800" dirty="0"/>
              <a:t>Configurar las entidades para que el chat pueda reconocer fácilmente las palabras de entrada.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s-ES" sz="2800" dirty="0"/>
              <a:t>Seleccionar el motor de IA y configurar las credenciales para tener la caja de texto activa.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s-ES" sz="2800" dirty="0"/>
              <a:t>Configurar los motores de IA de </a:t>
            </a:r>
            <a:r>
              <a:rPr lang="es-ES" sz="2800" dirty="0" err="1"/>
              <a:t>blahbox</a:t>
            </a:r>
            <a:r>
              <a:rPr lang="es-ES" sz="2800" dirty="0"/>
              <a:t> para que este actualizado el chat sin tocar código</a:t>
            </a:r>
            <a:r>
              <a:rPr lang="es-ES" dirty="0"/>
              <a:t>.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6166875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EEE31-F1D3-4747-8D02-A4020D778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395778" y="103863"/>
            <a:ext cx="9590550" cy="853796"/>
          </a:xfrm>
        </p:spPr>
        <p:txBody>
          <a:bodyPr/>
          <a:lstStyle/>
          <a:p>
            <a:r>
              <a:rPr lang="es-EC" dirty="0"/>
              <a:t>PROBLEMAS OBTENIDOS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678F82-F412-4840-9F55-F0A95C324B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2426" y="1024231"/>
            <a:ext cx="10991294" cy="5394323"/>
          </a:xfrm>
        </p:spPr>
        <p:txBody>
          <a:bodyPr/>
          <a:lstStyle/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s-EC" dirty="0"/>
              <a:t>EL PROBLEMA QUE SE TUVO ES QUE AL MOMENTO QUE SE INTEGRA CON FACEBOOK MESSENGER , EL FUNCIONAMEINTO DEL ASISTENTE SOLO SE PRODUCE DESDE LA PAGINA DEL ADMINISTRADOR , DEBIDO A QUE LA PAGINA DEBIA SER VERIFICA Y LUEGO INTEGRADA CON LOS SERVICIOS DE FACEBOOK, ES POR ELLO QUE SE PUEDO PROBAR SOLO EN UN AMBIENTE DE PRUEBA.</a:t>
            </a:r>
          </a:p>
        </p:txBody>
      </p:sp>
      <p:pic>
        <p:nvPicPr>
          <p:cNvPr id="2050" name="Picture 2" descr="cancel - Punjab Lottery">
            <a:extLst>
              <a:ext uri="{FF2B5EF4-FFF2-40B4-BE49-F238E27FC236}">
                <a16:creationId xmlns:a16="http://schemas.microsoft.com/office/drawing/2014/main" id="{802DC6D0-2BF4-4429-8F3A-31B4942542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1236" y="5301673"/>
            <a:ext cx="2272580" cy="1397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2206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8BACE4-3340-471F-AD2B-E22847368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693" y="4511814"/>
            <a:ext cx="9440034" cy="11302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 err="1"/>
              <a:t>Implementación</a:t>
            </a:r>
            <a:r>
              <a:rPr lang="en-US" sz="4800" dirty="0"/>
              <a:t> 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38CEEA2-8B63-4A08-B5FB-4688D3B2C7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0693" y="5642074"/>
            <a:ext cx="9440034" cy="113026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dirty="0">
                <a:solidFill>
                  <a:srgbClr val="FAAE50"/>
                </a:solidFill>
              </a:rPr>
              <a:t>1.- </a:t>
            </a:r>
            <a:r>
              <a:rPr lang="en-US" dirty="0" err="1">
                <a:solidFill>
                  <a:srgbClr val="FAAE50"/>
                </a:solidFill>
              </a:rPr>
              <a:t>Ingresar</a:t>
            </a:r>
            <a:r>
              <a:rPr lang="en-US" dirty="0">
                <a:solidFill>
                  <a:srgbClr val="FAAE50"/>
                </a:solidFill>
              </a:rPr>
              <a:t> a </a:t>
            </a:r>
            <a:r>
              <a:rPr lang="en-US" dirty="0">
                <a:solidFill>
                  <a:srgbClr val="FAAE5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blahbox.net</a:t>
            </a:r>
            <a:endParaRPr lang="en-US" dirty="0">
              <a:solidFill>
                <a:srgbClr val="FAAE50"/>
              </a:solidFill>
            </a:endParaRPr>
          </a:p>
          <a:p>
            <a:pPr algn="l"/>
            <a:r>
              <a:rPr lang="es-ES" dirty="0">
                <a:solidFill>
                  <a:srgbClr val="FAAE50"/>
                </a:solidFill>
              </a:rPr>
              <a:t>2.- Luego </a:t>
            </a:r>
            <a:r>
              <a:rPr lang="es-ES" dirty="0" err="1">
                <a:solidFill>
                  <a:srgbClr val="FAAE50"/>
                </a:solidFill>
              </a:rPr>
              <a:t>click</a:t>
            </a:r>
            <a:r>
              <a:rPr lang="es-ES" dirty="0">
                <a:solidFill>
                  <a:srgbClr val="FAAE50"/>
                </a:solidFill>
              </a:rPr>
              <a:t> en el botón “Comienza gratis”.</a:t>
            </a:r>
            <a:endParaRPr lang="en-US" dirty="0">
              <a:solidFill>
                <a:srgbClr val="FAAE50"/>
              </a:solidFill>
            </a:endParaRPr>
          </a:p>
          <a:p>
            <a:endParaRPr lang="en-US" b="1" dirty="0">
              <a:solidFill>
                <a:srgbClr val="FAAE50"/>
              </a:solidFill>
            </a:endParaRPr>
          </a:p>
          <a:p>
            <a:endParaRPr lang="en-US" dirty="0">
              <a:solidFill>
                <a:srgbClr val="FAAE50"/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8C67178-C15E-489D-8DDF-CB1BD41947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D3EC8120-0030-4E66-B7E8-60C3FC5A40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99184" y="805072"/>
            <a:ext cx="6976188" cy="330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759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F6D92F-DD35-466D-A033-28BF47C3A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1933" y="497149"/>
            <a:ext cx="9590550" cy="722393"/>
          </a:xfrm>
        </p:spPr>
        <p:txBody>
          <a:bodyPr/>
          <a:lstStyle/>
          <a:p>
            <a:r>
              <a:rPr lang="es-ES" b="1" dirty="0">
                <a:effectLst/>
              </a:rPr>
              <a:t>Crear tu primer caja de chat</a:t>
            </a:r>
            <a:endParaRPr lang="es-EC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1717345-C53B-4AFD-BB3E-1EE4B7DB82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01933" y="1657350"/>
            <a:ext cx="9590550" cy="1507054"/>
          </a:xfrm>
        </p:spPr>
        <p:txBody>
          <a:bodyPr/>
          <a:lstStyle/>
          <a:p>
            <a:pPr algn="l"/>
            <a:r>
              <a:rPr lang="es-ES" dirty="0">
                <a:effectLst/>
              </a:rPr>
              <a:t>1.- Apenas ingresas a </a:t>
            </a:r>
            <a:r>
              <a:rPr lang="es-ES" dirty="0" err="1">
                <a:effectLst/>
              </a:rPr>
              <a:t>Blahbox</a:t>
            </a:r>
            <a:r>
              <a:rPr lang="es-ES" dirty="0">
                <a:effectLst/>
              </a:rPr>
              <a:t> por primea vez tienes que hacer </a:t>
            </a:r>
            <a:r>
              <a:rPr lang="es-ES" dirty="0" err="1">
                <a:effectLst/>
              </a:rPr>
              <a:t>click</a:t>
            </a:r>
            <a:r>
              <a:rPr lang="es-ES" dirty="0">
                <a:effectLst/>
              </a:rPr>
              <a:t> en el botón “Nuevo Chat”.</a:t>
            </a:r>
          </a:p>
          <a:p>
            <a:pPr algn="l"/>
            <a:r>
              <a:rPr lang="es-ES" dirty="0">
                <a:effectLst/>
              </a:rPr>
              <a:t>2.- Luego seleccionar la opción “Para un sitio web”</a:t>
            </a:r>
          </a:p>
          <a:p>
            <a:pPr algn="l"/>
            <a:endParaRPr lang="es-EC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80018F8-DF48-4259-80D6-CB0210C784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8693" y="2821833"/>
            <a:ext cx="3241707" cy="2245652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74398E06-8B4B-4C73-B2E0-04C78A92694D}"/>
              </a:ext>
            </a:extLst>
          </p:cNvPr>
          <p:cNvSpPr/>
          <p:nvPr/>
        </p:nvSpPr>
        <p:spPr>
          <a:xfrm>
            <a:off x="1401933" y="5277861"/>
            <a:ext cx="959054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</a:rPr>
              <a:t>3. Ingresar el nombre que quieras ponerle a tu caja de chat y luego “Continuar”</a:t>
            </a:r>
          </a:p>
          <a:p>
            <a:r>
              <a:rPr lang="es-ES" dirty="0"/>
              <a:t>4. En esta instancia te recomiendo hagas </a:t>
            </a:r>
            <a:r>
              <a:rPr lang="es-ES" dirty="0" err="1"/>
              <a:t>click</a:t>
            </a:r>
            <a:r>
              <a:rPr lang="es-ES" dirty="0"/>
              <a:t> en el botón </a:t>
            </a:r>
            <a:r>
              <a:rPr lang="es-ES" b="1" dirty="0"/>
              <a:t>“Saltar paso, configurar luego”. </a:t>
            </a:r>
            <a:r>
              <a:rPr lang="es-ES" dirty="0"/>
              <a:t>Mas adelante voy a explicar bien como ingresar las credenciales para Watson </a:t>
            </a:r>
            <a:r>
              <a:rPr lang="es-ES" dirty="0" err="1"/>
              <a:t>Assistant</a:t>
            </a:r>
            <a:r>
              <a:rPr lang="es-ES" dirty="0"/>
              <a:t>.</a:t>
            </a:r>
            <a:endParaRPr lang="es-EC" sz="20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27602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C7154C-ED14-40A6-BD43-DC8299176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0811" y="932155"/>
            <a:ext cx="9590550" cy="1024233"/>
          </a:xfrm>
        </p:spPr>
        <p:txBody>
          <a:bodyPr/>
          <a:lstStyle/>
          <a:p>
            <a:r>
              <a:rPr lang="es-ES" b="1" dirty="0">
                <a:effectLst/>
              </a:rPr>
              <a:t>Conectar nuestro </a:t>
            </a:r>
            <a:r>
              <a:rPr lang="es-ES" b="1" dirty="0" err="1">
                <a:effectLst/>
              </a:rPr>
              <a:t>chatbot</a:t>
            </a:r>
            <a:r>
              <a:rPr lang="es-ES" b="1" dirty="0">
                <a:effectLst/>
              </a:rPr>
              <a:t> a </a:t>
            </a:r>
            <a:r>
              <a:rPr lang="es-ES" b="1" dirty="0" err="1">
                <a:effectLst/>
              </a:rPr>
              <a:t>Blahbox</a:t>
            </a:r>
            <a:r>
              <a:rPr lang="es-ES" b="1" dirty="0">
                <a:effectLst/>
              </a:rPr>
              <a:t>, </a:t>
            </a:r>
            <a:endParaRPr lang="es-EC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A24871B-D7FE-4371-AAB0-F2DA4874E6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00725" y="2140096"/>
            <a:ext cx="9590550" cy="1507054"/>
          </a:xfrm>
        </p:spPr>
        <p:txBody>
          <a:bodyPr>
            <a:normAutofit fontScale="47500" lnSpcReduction="20000"/>
          </a:bodyPr>
          <a:lstStyle/>
          <a:p>
            <a:pPr algn="l"/>
            <a:r>
              <a:rPr lang="es-ES" sz="2900" dirty="0">
                <a:effectLst/>
              </a:rPr>
              <a:t>1. Ingresar a IBM Cloud. </a:t>
            </a:r>
            <a:r>
              <a:rPr lang="es-ES" sz="2900" dirty="0">
                <a:effectLst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cloud.ibm.com</a:t>
            </a:r>
            <a:endParaRPr lang="es-ES" sz="2900" dirty="0">
              <a:effectLst/>
            </a:endParaRPr>
          </a:p>
          <a:p>
            <a:pPr algn="l"/>
            <a:r>
              <a:rPr lang="es-ES" sz="2900" dirty="0">
                <a:effectLst/>
              </a:rPr>
              <a:t>2. Ingresar a la instancia correspondiente a Watson </a:t>
            </a:r>
            <a:r>
              <a:rPr lang="es-ES" sz="2900" dirty="0" err="1">
                <a:effectLst/>
              </a:rPr>
              <a:t>Assistant</a:t>
            </a:r>
            <a:r>
              <a:rPr lang="es-ES" sz="2900" dirty="0">
                <a:effectLst/>
              </a:rPr>
              <a:t>. Usualmente debajo de “Servicios” en la “Lista de Recursos”.</a:t>
            </a:r>
          </a:p>
          <a:p>
            <a:pPr algn="l"/>
            <a:r>
              <a:rPr lang="es-ES" sz="2900" dirty="0">
                <a:effectLst/>
              </a:rPr>
              <a:t>3. Sobre el menú lateral izquierdo seleccionar “Credenciales de servicio”</a:t>
            </a:r>
          </a:p>
          <a:p>
            <a:pPr algn="l"/>
            <a:r>
              <a:rPr lang="es-ES" sz="2900" dirty="0">
                <a:effectLst/>
              </a:rPr>
              <a:t>3. </a:t>
            </a:r>
            <a:r>
              <a:rPr lang="es-ES" sz="2900" dirty="0" err="1">
                <a:effectLst/>
              </a:rPr>
              <a:t>Click</a:t>
            </a:r>
            <a:r>
              <a:rPr lang="es-ES" sz="2900" dirty="0">
                <a:effectLst/>
              </a:rPr>
              <a:t> en “Ver credenciales” de la credencial que deseas utilizar.</a:t>
            </a:r>
          </a:p>
          <a:p>
            <a:endParaRPr lang="es-EC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EFD29D2-4F4B-4650-A7E9-325C62C8AA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9407" y="3647150"/>
            <a:ext cx="6715125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13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1355874-46E6-4CB1-818F-40D2C0FFBB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00725" y="749024"/>
            <a:ext cx="9590550" cy="1507054"/>
          </a:xfrm>
        </p:spPr>
        <p:txBody>
          <a:bodyPr/>
          <a:lstStyle/>
          <a:p>
            <a:pPr algn="l"/>
            <a:r>
              <a:rPr lang="es-ES" dirty="0">
                <a:effectLst/>
              </a:rPr>
              <a:t>4. Ingresar a </a:t>
            </a:r>
            <a:r>
              <a:rPr lang="es-ES" b="1" dirty="0" err="1">
                <a:effectLst/>
              </a:rPr>
              <a:t>Blahbox</a:t>
            </a:r>
            <a:r>
              <a:rPr lang="es-ES" dirty="0">
                <a:effectLst/>
              </a:rPr>
              <a:t> y luego ingresar a la caja de chat a la cual se desea configurar el </a:t>
            </a:r>
            <a:r>
              <a:rPr lang="es-ES" dirty="0" err="1">
                <a:effectLst/>
              </a:rPr>
              <a:t>chatbot</a:t>
            </a:r>
            <a:r>
              <a:rPr lang="es-ES" dirty="0">
                <a:effectLst/>
              </a:rPr>
              <a:t> de </a:t>
            </a:r>
            <a:r>
              <a:rPr lang="es-ES" b="1" dirty="0">
                <a:effectLst/>
              </a:rPr>
              <a:t>Watson </a:t>
            </a:r>
            <a:r>
              <a:rPr lang="es-ES" b="1" dirty="0" err="1">
                <a:effectLst/>
              </a:rPr>
              <a:t>Assistant</a:t>
            </a:r>
            <a:endParaRPr lang="es-ES" b="1" dirty="0">
              <a:effectLst/>
            </a:endParaRPr>
          </a:p>
          <a:p>
            <a:pPr algn="l"/>
            <a:r>
              <a:rPr lang="es-ES" dirty="0">
                <a:effectLst/>
              </a:rPr>
              <a:t>5. Ingresar a la opción </a:t>
            </a:r>
            <a:r>
              <a:rPr lang="es-ES" b="1" dirty="0">
                <a:effectLst/>
              </a:rPr>
              <a:t>NLP </a:t>
            </a:r>
            <a:r>
              <a:rPr lang="es-ES" dirty="0">
                <a:effectLst/>
              </a:rPr>
              <a:t>del Menú Principal</a:t>
            </a:r>
            <a:endParaRPr lang="es-EC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6B1CA12-37E1-4FA8-BF50-0FFAF1AF06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6075" y="1962150"/>
            <a:ext cx="6419850" cy="2933700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EC375024-E0BA-4C89-AE73-6377834C7076}"/>
              </a:ext>
            </a:extLst>
          </p:cNvPr>
          <p:cNvSpPr/>
          <p:nvPr/>
        </p:nvSpPr>
        <p:spPr>
          <a:xfrm>
            <a:off x="1638076" y="5401090"/>
            <a:ext cx="959054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</a:rPr>
              <a:t>6. Seleccionar la opción “Watson </a:t>
            </a:r>
            <a:r>
              <a:rPr lang="es-ES" sz="20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</a:rPr>
              <a:t>Assistant</a:t>
            </a:r>
            <a:r>
              <a:rPr lang="es-ES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</a:rPr>
              <a:t>” si la misma no se encuentra seleccionada aun</a:t>
            </a:r>
            <a:endParaRPr lang="es-EC" sz="20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708034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25B9226-4F67-43FF-88D2-CDC745EBA7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00725" y="3664523"/>
            <a:ext cx="9590550" cy="1781111"/>
          </a:xfrm>
        </p:spPr>
        <p:txBody>
          <a:bodyPr>
            <a:normAutofit lnSpcReduction="10000"/>
          </a:bodyPr>
          <a:lstStyle/>
          <a:p>
            <a:pPr algn="l"/>
            <a:r>
              <a:rPr lang="es-ES" dirty="0">
                <a:effectLst/>
              </a:rPr>
              <a:t>7. Seleccionar la opción</a:t>
            </a:r>
            <a:r>
              <a:rPr lang="es-ES" b="1" dirty="0">
                <a:effectLst/>
              </a:rPr>
              <a:t> versión 2 (V2)</a:t>
            </a:r>
            <a:r>
              <a:rPr lang="es-ES" dirty="0">
                <a:effectLst/>
              </a:rPr>
              <a:t> de la API de Watson </a:t>
            </a:r>
            <a:r>
              <a:rPr lang="es-ES" dirty="0" err="1">
                <a:effectLst/>
              </a:rPr>
              <a:t>Assistant</a:t>
            </a:r>
            <a:r>
              <a:rPr lang="es-ES" dirty="0">
                <a:effectLst/>
              </a:rPr>
              <a:t>.</a:t>
            </a:r>
          </a:p>
          <a:p>
            <a:pPr algn="l"/>
            <a:r>
              <a:rPr lang="es-ES" dirty="0">
                <a:effectLst/>
              </a:rPr>
              <a:t>8. Copiar el valor de </a:t>
            </a:r>
            <a:r>
              <a:rPr lang="es-ES" b="1" dirty="0">
                <a:effectLst/>
              </a:rPr>
              <a:t>“</a:t>
            </a:r>
            <a:r>
              <a:rPr lang="es-ES" b="1" dirty="0" err="1">
                <a:effectLst/>
              </a:rPr>
              <a:t>apikey</a:t>
            </a:r>
            <a:r>
              <a:rPr lang="es-ES" b="1" dirty="0">
                <a:effectLst/>
              </a:rPr>
              <a:t>” </a:t>
            </a:r>
            <a:r>
              <a:rPr lang="es-ES" dirty="0">
                <a:effectLst/>
              </a:rPr>
              <a:t>obtenido en el paso 3 y pegarlo en el campo </a:t>
            </a:r>
            <a:r>
              <a:rPr lang="es-ES" b="1" dirty="0">
                <a:effectLst/>
              </a:rPr>
              <a:t>“</a:t>
            </a:r>
            <a:r>
              <a:rPr lang="es-ES" b="1" dirty="0" err="1">
                <a:effectLst/>
              </a:rPr>
              <a:t>APIkey</a:t>
            </a:r>
            <a:r>
              <a:rPr lang="es-ES" b="1" dirty="0">
                <a:effectLst/>
              </a:rPr>
              <a:t>”</a:t>
            </a:r>
            <a:r>
              <a:rPr lang="es-ES" dirty="0">
                <a:effectLst/>
              </a:rPr>
              <a:t> de </a:t>
            </a:r>
            <a:r>
              <a:rPr lang="es-ES" b="1" dirty="0" err="1">
                <a:effectLst/>
              </a:rPr>
              <a:t>Blahbox</a:t>
            </a:r>
            <a:endParaRPr lang="es-ES" b="1" dirty="0">
              <a:effectLst/>
            </a:endParaRPr>
          </a:p>
          <a:p>
            <a:pPr algn="l"/>
            <a:r>
              <a:rPr lang="es-ES" dirty="0">
                <a:effectLst/>
              </a:rPr>
              <a:t>9. Copiar el valor de </a:t>
            </a:r>
            <a:r>
              <a:rPr lang="es-ES" b="1" dirty="0">
                <a:effectLst/>
              </a:rPr>
              <a:t>“</a:t>
            </a:r>
            <a:r>
              <a:rPr lang="es-ES" b="1" dirty="0" err="1">
                <a:effectLst/>
              </a:rPr>
              <a:t>url</a:t>
            </a:r>
            <a:r>
              <a:rPr lang="es-ES" b="1" dirty="0">
                <a:effectLst/>
              </a:rPr>
              <a:t>” </a:t>
            </a:r>
            <a:r>
              <a:rPr lang="es-ES" dirty="0">
                <a:effectLst/>
              </a:rPr>
              <a:t>obtenido en el paso 3 y pegarlo en el campo </a:t>
            </a:r>
            <a:r>
              <a:rPr lang="es-ES" b="1" dirty="0">
                <a:effectLst/>
              </a:rPr>
              <a:t>“URL”</a:t>
            </a:r>
            <a:r>
              <a:rPr lang="es-ES" dirty="0">
                <a:effectLst/>
              </a:rPr>
              <a:t> de </a:t>
            </a:r>
            <a:r>
              <a:rPr lang="es-ES" b="1" dirty="0" err="1">
                <a:effectLst/>
              </a:rPr>
              <a:t>Blahbox</a:t>
            </a:r>
            <a:endParaRPr lang="es-EC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0E27372-E217-45CC-8C0E-BA4B425AC4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8038" y="395305"/>
            <a:ext cx="6515100" cy="31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7339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FE87721-5FA7-4D0D-A273-BEFAFA343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00725" y="3256385"/>
            <a:ext cx="9590550" cy="2606735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s-ES" dirty="0">
                <a:effectLst/>
              </a:rPr>
              <a:t>10. Ahora falta obtener el </a:t>
            </a:r>
            <a:r>
              <a:rPr lang="es-ES" b="1" dirty="0" err="1">
                <a:effectLst/>
              </a:rPr>
              <a:t>Assitant</a:t>
            </a:r>
            <a:r>
              <a:rPr lang="es-ES" b="1" dirty="0">
                <a:effectLst/>
              </a:rPr>
              <a:t> ID</a:t>
            </a:r>
            <a:r>
              <a:rPr lang="es-ES" dirty="0">
                <a:effectLst/>
              </a:rPr>
              <a:t> antes de continuar (paso 11)</a:t>
            </a:r>
          </a:p>
          <a:p>
            <a:pPr algn="l"/>
            <a:r>
              <a:rPr lang="es-ES" dirty="0">
                <a:effectLst/>
              </a:rPr>
              <a:t>11. Sobre el menú lateral izquierdo de cloud.ibm.com seleccionar </a:t>
            </a:r>
            <a:r>
              <a:rPr lang="es-ES" b="1" dirty="0">
                <a:effectLst/>
              </a:rPr>
              <a:t>“</a:t>
            </a:r>
            <a:r>
              <a:rPr lang="es-ES" b="1" dirty="0" err="1">
                <a:effectLst/>
              </a:rPr>
              <a:t>Manage</a:t>
            </a:r>
            <a:r>
              <a:rPr lang="es-ES" b="1" dirty="0">
                <a:effectLst/>
              </a:rPr>
              <a:t>”</a:t>
            </a:r>
            <a:r>
              <a:rPr lang="es-ES" dirty="0">
                <a:effectLst/>
              </a:rPr>
              <a:t> (de la instancia de Watson </a:t>
            </a:r>
            <a:r>
              <a:rPr lang="es-ES" dirty="0" err="1">
                <a:effectLst/>
              </a:rPr>
              <a:t>Assistant</a:t>
            </a:r>
            <a:r>
              <a:rPr lang="es-ES" dirty="0">
                <a:effectLst/>
              </a:rPr>
              <a:t> a la cual se ingreso en el paso 2)</a:t>
            </a:r>
          </a:p>
          <a:p>
            <a:pPr algn="l"/>
            <a:r>
              <a:rPr lang="es-ES" dirty="0">
                <a:effectLst/>
              </a:rPr>
              <a:t>12. </a:t>
            </a:r>
            <a:r>
              <a:rPr lang="es-ES" dirty="0" err="1">
                <a:effectLst/>
              </a:rPr>
              <a:t>Click</a:t>
            </a:r>
            <a:r>
              <a:rPr lang="es-ES" dirty="0">
                <a:effectLst/>
              </a:rPr>
              <a:t> en </a:t>
            </a:r>
            <a:r>
              <a:rPr lang="es-ES" b="1" dirty="0">
                <a:effectLst/>
              </a:rPr>
              <a:t>“Iniciar Watson </a:t>
            </a:r>
            <a:r>
              <a:rPr lang="es-ES" b="1" dirty="0" err="1">
                <a:effectLst/>
              </a:rPr>
              <a:t>Assistant</a:t>
            </a:r>
            <a:r>
              <a:rPr lang="es-ES" b="1" dirty="0">
                <a:effectLst/>
              </a:rPr>
              <a:t>”</a:t>
            </a:r>
            <a:endParaRPr lang="es-ES" dirty="0">
              <a:effectLst/>
            </a:endParaRPr>
          </a:p>
          <a:p>
            <a:pPr algn="l"/>
            <a:r>
              <a:rPr lang="es-ES" dirty="0">
                <a:effectLst/>
              </a:rPr>
              <a:t>13. </a:t>
            </a:r>
            <a:r>
              <a:rPr lang="es-ES" dirty="0" err="1">
                <a:effectLst/>
              </a:rPr>
              <a:t>Click</a:t>
            </a:r>
            <a:r>
              <a:rPr lang="es-ES" dirty="0">
                <a:effectLst/>
              </a:rPr>
              <a:t> en </a:t>
            </a:r>
            <a:r>
              <a:rPr lang="es-ES" b="1" dirty="0">
                <a:effectLst/>
              </a:rPr>
              <a:t>“</a:t>
            </a:r>
            <a:r>
              <a:rPr lang="es-ES" b="1" dirty="0" err="1">
                <a:effectLst/>
              </a:rPr>
              <a:t>Assistants</a:t>
            </a:r>
            <a:r>
              <a:rPr lang="es-ES" b="1" dirty="0">
                <a:effectLst/>
              </a:rPr>
              <a:t>”</a:t>
            </a:r>
            <a:endParaRPr lang="es-ES" dirty="0">
              <a:effectLst/>
            </a:endParaRPr>
          </a:p>
          <a:p>
            <a:pPr algn="l"/>
            <a:r>
              <a:rPr lang="es-ES" dirty="0">
                <a:effectLst/>
              </a:rPr>
              <a:t>14. </a:t>
            </a:r>
            <a:r>
              <a:rPr lang="es-ES" dirty="0" err="1">
                <a:effectLst/>
              </a:rPr>
              <a:t>Click</a:t>
            </a:r>
            <a:r>
              <a:rPr lang="es-ES" dirty="0">
                <a:effectLst/>
              </a:rPr>
              <a:t> en los tres puntos que aparecen sobre la derecha de la pantalla del </a:t>
            </a:r>
            <a:r>
              <a:rPr lang="es-ES" dirty="0" err="1">
                <a:effectLst/>
              </a:rPr>
              <a:t>assistant</a:t>
            </a:r>
            <a:r>
              <a:rPr lang="es-ES" dirty="0">
                <a:effectLst/>
              </a:rPr>
              <a:t> que deseas vincular con </a:t>
            </a:r>
            <a:r>
              <a:rPr lang="es-ES" dirty="0" err="1">
                <a:effectLst/>
              </a:rPr>
              <a:t>Blahbox</a:t>
            </a:r>
            <a:endParaRPr lang="es-ES" dirty="0">
              <a:effectLst/>
            </a:endParaRPr>
          </a:p>
          <a:p>
            <a:endParaRPr lang="es-EC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33A189B-F2CD-42B2-B7C5-1E0144A874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9952" y="250211"/>
            <a:ext cx="6486525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862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izarra">
  <a:themeElements>
    <a:clrScheme name="Pizarr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Pizarr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izarr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1186</Words>
  <Application>Microsoft Office PowerPoint</Application>
  <PresentationFormat>Widescreen</PresentationFormat>
  <Paragraphs>67</Paragraphs>
  <Slides>32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Calibri</vt:lpstr>
      <vt:lpstr>Calisto MT</vt:lpstr>
      <vt:lpstr>Wingdings</vt:lpstr>
      <vt:lpstr>Wingdings 2</vt:lpstr>
      <vt:lpstr>Pizarra</vt:lpstr>
      <vt:lpstr>UNIVERSIDAD POLITÉCNICA SALESIANA</vt:lpstr>
      <vt:lpstr>Watson Assistant</vt:lpstr>
      <vt:lpstr>INTEGRACION CON BLAHBOX.net</vt:lpstr>
      <vt:lpstr>Implementación </vt:lpstr>
      <vt:lpstr>Crear tu primer caja de chat</vt:lpstr>
      <vt:lpstr>Conectar nuestro chatbot a Blahbox, 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Configuración de Mensajes</vt:lpstr>
      <vt:lpstr>PowerPoint Presentation</vt:lpstr>
      <vt:lpstr>PowerPoint Presentation</vt:lpstr>
      <vt:lpstr>PowerPoint Presentation</vt:lpstr>
      <vt:lpstr>Implementación en la pagina web</vt:lpstr>
      <vt:lpstr>PowerPoint Presentation</vt:lpstr>
      <vt:lpstr>INTEGRACION CON FACEBOOK MESENGER</vt:lpstr>
      <vt:lpstr>Implementación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CONCLUSIONES</vt:lpstr>
      <vt:lpstr>RECOMENDACIONES</vt:lpstr>
      <vt:lpstr>PROBLEMAS OBTENIDOS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UNIVERSIDAD POLITÉCNICA SALESIANA</dc:title>
  <dc:creator>Gustavo</dc:creator>
  <cp:lastModifiedBy>Gustavo</cp:lastModifiedBy>
  <cp:revision>44</cp:revision>
  <dcterms:created xsi:type="dcterms:W3CDTF">2020-07-23T17:17:06Z</dcterms:created>
  <dcterms:modified xsi:type="dcterms:W3CDTF">2020-07-27T17:09:17Z</dcterms:modified>
</cp:coreProperties>
</file>