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uh1nFwHmwVnH6VGgo+bhPQ8f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Calibri"/>
              <a:buNone/>
            </a:pPr>
            <a:r>
              <a:rPr lang="es-AR">
                <a:solidFill>
                  <a:srgbClr val="D8D8D8"/>
                </a:solidFill>
              </a:rPr>
              <a:t>Análisis de la eficiencia algorítmica en Python:</a:t>
            </a:r>
            <a:br>
              <a:rPr lang="es-AR">
                <a:solidFill>
                  <a:srgbClr val="D8D8D8"/>
                </a:solidFill>
              </a:rPr>
            </a:br>
            <a:r>
              <a:rPr lang="es-AR" sz="3100">
                <a:solidFill>
                  <a:srgbClr val="D8D8D8"/>
                </a:solidFill>
              </a:rPr>
              <a:t>Búsqueda lineal y búsqueda binaria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</a:pPr>
            <a:r>
              <a:rPr lang="es-AR" sz="2000">
                <a:solidFill>
                  <a:srgbClr val="A5A5A5"/>
                </a:solidFill>
              </a:rPr>
              <a:t>GUDIÑO, Gabriel - HERBEL, José Ignacio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</a:pPr>
            <a:r>
              <a:rPr lang="es-AR" sz="2800">
                <a:solidFill>
                  <a:srgbClr val="F2F2F2"/>
                </a:solidFill>
              </a:rPr>
              <a:t>Programación I - UTN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1809" y="512064"/>
            <a:ext cx="2900382" cy="1225295"/>
          </a:xfrm>
          <a:prstGeom prst="rect">
            <a:avLst/>
          </a:prstGeom>
          <a:solidFill>
            <a:srgbClr val="36609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 sz="4000"/>
              <a:t>Introducción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AR"/>
              <a:t>El análisis de algoritmos permite evaluar el rendimiento de soluciones computacionales.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AR"/>
              <a:t>Se comparan dos métodos de búsqueda: lineal y binaria.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AR"/>
              <a:t>Se analiza su comportamiento teórico y práctico usando Python.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Complejidad desde el Pseudocódigo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AR" sz="4300"/>
              <a:t>• Búsqueda Lineal: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/>
              <a:t>  </a:t>
            </a:r>
            <a:r>
              <a:rPr lang="es-AR" sz="3400"/>
              <a:t>for i desde 0 hasta n-1: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    si lista[i] == objetivo: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        retornar i</a:t>
            </a:r>
            <a:endParaRPr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retornar -1</a:t>
            </a:r>
            <a:endParaRPr/>
          </a:p>
          <a:p>
            <a:pPr indent="-175577" lvl="0" marL="3429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AR" sz="3400"/>
              <a:t>  - Cada iteración realiza: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  • Comparación de índice (i &lt; n)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  • Comparación de igualdad (lista[i] == objetivo)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  • Incremento de i</a:t>
            </a:r>
            <a:endParaRPr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3400"/>
              <a:t>  - T(n) = 3n + 1 → O(n)</a:t>
            </a:r>
            <a:endParaRPr/>
          </a:p>
          <a:p>
            <a:pPr indent="-175577" lvl="0" marL="3429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Complejidad desde el Pseudocódigo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AR" sz="2100"/>
              <a:t>• Búsqueda Binaria: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mientras inicio &lt;= fin: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medio = (inicio + fin) // 2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si lista[medio] == objetivo: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    retornar medio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sino si lista[medio] &lt; objetivo: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    inicio = medio + 1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sino:</a:t>
            </a:r>
            <a:endParaRPr sz="33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AR" sz="1700"/>
              <a:t>          fin = medio - 1</a:t>
            </a:r>
            <a:endParaRPr sz="330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t/>
            </a:r>
            <a:endParaRPr sz="3400"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59" y="4913358"/>
            <a:ext cx="2651760" cy="54257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" y="5455938"/>
            <a:ext cx="2651760" cy="46563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de Complejidad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Búsqueda Lineal:</a:t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En el peor caso, recorre todos los elementos.</a:t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Tiempo total: T(n) = 3n + 1 → O(n)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Búsqueda Binaria:</a:t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Divide el rango de búsqueda a la mitad en cada paso.</a:t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Tiempo total: T(n) = c · log₂(n) → O(log n)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Interpretación:</a:t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O(n): tiempo crece linealmente con los datos.</a:t>
            </a:r>
            <a:endParaRPr/>
          </a:p>
          <a:p>
            <a:pPr indent="0" lvl="0" marL="342900" rtl="0" algn="l">
              <a:spcBef>
                <a:spcPts val="496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O(log n): tiempo crece muy lentamente aunque n aumente mucho.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Práctico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Implementación en Python de ambos algoritmos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Pruebas con listas ordenadas de tamaños crecientes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 mide tiempo con módulo time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 grafica el rendimiento con matplotlib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124" name="Google Shape;124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29" y="1600200"/>
            <a:ext cx="75867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AR"/>
              <a:t>• Búsqueda binaria es mucho más eficiente en listas grandes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AR"/>
              <a:t>• Búsqueda lineal es útil si la lista no está ordenada o es pequeña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AR"/>
              <a:t>• El gráfico muestra crecimiento lineal vs logarítmico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ctrTitle"/>
          </p:nvPr>
        </p:nvSpPr>
        <p:spPr>
          <a:xfrm>
            <a:off x="6858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alibri"/>
              <a:buNone/>
            </a:pPr>
            <a:r>
              <a:rPr lang="es-AR">
                <a:solidFill>
                  <a:srgbClr val="D8D8D8"/>
                </a:solidFill>
              </a:rPr>
              <a:t>Gracias por su atención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Gabriel Gudiño</dc:creator>
</cp:coreProperties>
</file>