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3" r:id="rId2"/>
    <p:sldId id="258" r:id="rId3"/>
    <p:sldId id="270" r:id="rId4"/>
    <p:sldId id="260" r:id="rId5"/>
    <p:sldId id="257" r:id="rId6"/>
    <p:sldId id="267" r:id="rId7"/>
    <p:sldId id="262" r:id="rId8"/>
    <p:sldId id="265" r:id="rId9"/>
    <p:sldId id="261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746"/>
    <a:srgbClr val="D6D7DC"/>
    <a:srgbClr val="E3E8EC"/>
    <a:srgbClr val="E2E7EB"/>
    <a:srgbClr val="E4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DE531-F4CD-4BBA-B875-142BFB5F602B}" v="332" dt="2020-09-26T15:25:5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BDEBA-E8EF-4AED-83A0-7816FB8D08E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2119E23-4ADE-455B-8890-F68C30C66D81}">
      <dgm:prSet phldrT="[Texto]"/>
      <dgm:spPr/>
      <dgm:t>
        <a:bodyPr/>
        <a:lstStyle/>
        <a:p>
          <a:r>
            <a:rPr lang="pt-BR" dirty="0"/>
            <a:t>Demandas abertas</a:t>
          </a:r>
        </a:p>
      </dgm:t>
    </dgm:pt>
    <dgm:pt modelId="{FA94E41B-9D5C-48FA-AE12-B340598073F7}" type="parTrans" cxnId="{826777C7-E983-4052-B724-516249A27EBE}">
      <dgm:prSet/>
      <dgm:spPr/>
      <dgm:t>
        <a:bodyPr/>
        <a:lstStyle/>
        <a:p>
          <a:endParaRPr lang="pt-BR"/>
        </a:p>
      </dgm:t>
    </dgm:pt>
    <dgm:pt modelId="{283A8C82-1BF9-47D0-AE8D-EE29B8C578DF}" type="sibTrans" cxnId="{826777C7-E983-4052-B724-516249A27EBE}">
      <dgm:prSet/>
      <dgm:spPr/>
      <dgm:t>
        <a:bodyPr/>
        <a:lstStyle/>
        <a:p>
          <a:endParaRPr lang="pt-BR"/>
        </a:p>
      </dgm:t>
    </dgm:pt>
    <dgm:pt modelId="{DD2C9000-C856-4B45-B4E7-6F7298095C8F}">
      <dgm:prSet phldrT="[Texto]"/>
      <dgm:spPr/>
      <dgm:t>
        <a:bodyPr/>
        <a:lstStyle/>
        <a:p>
          <a:r>
            <a:rPr lang="pt-BR" dirty="0"/>
            <a:t>Qual é a skill do técnico?</a:t>
          </a:r>
        </a:p>
      </dgm:t>
    </dgm:pt>
    <dgm:pt modelId="{58FF38C0-3430-482A-9382-D490D56057E2}" type="parTrans" cxnId="{B4EC67C7-49AF-4EDD-8D92-E70F9BACEE41}">
      <dgm:prSet/>
      <dgm:spPr/>
      <dgm:t>
        <a:bodyPr/>
        <a:lstStyle/>
        <a:p>
          <a:endParaRPr lang="pt-BR"/>
        </a:p>
      </dgm:t>
    </dgm:pt>
    <dgm:pt modelId="{E26C25FC-0844-462A-82FE-0F66B8F863BC}" type="sibTrans" cxnId="{B4EC67C7-49AF-4EDD-8D92-E70F9BACEE41}">
      <dgm:prSet/>
      <dgm:spPr/>
      <dgm:t>
        <a:bodyPr/>
        <a:lstStyle/>
        <a:p>
          <a:endParaRPr lang="pt-BR"/>
        </a:p>
      </dgm:t>
    </dgm:pt>
    <dgm:pt modelId="{0533A063-90CE-4430-8E2C-6CA108A446F3}">
      <dgm:prSet phldrT="[Texto]"/>
      <dgm:spPr/>
      <dgm:t>
        <a:bodyPr/>
        <a:lstStyle/>
        <a:p>
          <a:r>
            <a:rPr lang="pt-BR" dirty="0"/>
            <a:t>Técnico executa a demanda</a:t>
          </a:r>
        </a:p>
      </dgm:t>
    </dgm:pt>
    <dgm:pt modelId="{554FAA1E-77FF-42A4-8535-A863698CA710}" type="parTrans" cxnId="{C159DCB6-EA0F-413B-8A2D-8964C9EBCEA6}">
      <dgm:prSet/>
      <dgm:spPr/>
      <dgm:t>
        <a:bodyPr/>
        <a:lstStyle/>
        <a:p>
          <a:endParaRPr lang="pt-BR"/>
        </a:p>
      </dgm:t>
    </dgm:pt>
    <dgm:pt modelId="{7A1C1F48-1894-4EA6-AF6B-A7A8D3E23EDC}" type="sibTrans" cxnId="{C159DCB6-EA0F-413B-8A2D-8964C9EBCEA6}">
      <dgm:prSet/>
      <dgm:spPr/>
      <dgm:t>
        <a:bodyPr/>
        <a:lstStyle/>
        <a:p>
          <a:endParaRPr lang="pt-BR"/>
        </a:p>
      </dgm:t>
    </dgm:pt>
    <dgm:pt modelId="{8CADEC50-4134-42F1-AC90-EAED72AD1D28}">
      <dgm:prSet phldrT="[Texto]"/>
      <dgm:spPr/>
      <dgm:t>
        <a:bodyPr/>
        <a:lstStyle/>
        <a:p>
          <a:r>
            <a:rPr lang="pt-BR" dirty="0"/>
            <a:t>Tem técnico com menos de 2 demandas?</a:t>
          </a:r>
        </a:p>
      </dgm:t>
    </dgm:pt>
    <dgm:pt modelId="{0C5A717B-B1E2-4301-8A78-6D10AE9EBC34}" type="parTrans" cxnId="{9B72B95C-92B9-4066-9F23-0D6F2E9B3D02}">
      <dgm:prSet/>
      <dgm:spPr/>
      <dgm:t>
        <a:bodyPr/>
        <a:lstStyle/>
        <a:p>
          <a:endParaRPr lang="pt-BR"/>
        </a:p>
      </dgm:t>
    </dgm:pt>
    <dgm:pt modelId="{59443561-283F-460F-9626-06DA7F62D6F9}" type="sibTrans" cxnId="{9B72B95C-92B9-4066-9F23-0D6F2E9B3D02}">
      <dgm:prSet/>
      <dgm:spPr/>
      <dgm:t>
        <a:bodyPr/>
        <a:lstStyle/>
        <a:p>
          <a:endParaRPr lang="pt-BR"/>
        </a:p>
      </dgm:t>
    </dgm:pt>
    <dgm:pt modelId="{03CEBA5B-ACC7-43AF-8485-48786E2E87CC}">
      <dgm:prSet phldrT="[Texto]"/>
      <dgm:spPr/>
      <dgm:t>
        <a:bodyPr/>
        <a:lstStyle/>
        <a:p>
          <a:r>
            <a:rPr lang="pt-BR" dirty="0"/>
            <a:t>Qual é a próxima demanda prioritária?</a:t>
          </a:r>
        </a:p>
      </dgm:t>
    </dgm:pt>
    <dgm:pt modelId="{6C707473-DB62-431C-B14A-0C7DBC6B62C1}" type="parTrans" cxnId="{015D444D-D527-4E48-B0A3-81BAF45A7438}">
      <dgm:prSet/>
      <dgm:spPr/>
      <dgm:t>
        <a:bodyPr/>
        <a:lstStyle/>
        <a:p>
          <a:endParaRPr lang="pt-BR"/>
        </a:p>
      </dgm:t>
    </dgm:pt>
    <dgm:pt modelId="{B900441C-4A92-4114-93AB-A01B2C830061}" type="sibTrans" cxnId="{015D444D-D527-4E48-B0A3-81BAF45A7438}">
      <dgm:prSet/>
      <dgm:spPr/>
      <dgm:t>
        <a:bodyPr/>
        <a:lstStyle/>
        <a:p>
          <a:endParaRPr lang="pt-BR"/>
        </a:p>
      </dgm:t>
    </dgm:pt>
    <dgm:pt modelId="{CD7DD986-A2F9-4883-80D2-7B0552A8832A}" type="pres">
      <dgm:prSet presAssocID="{B5BBDEBA-E8EF-4AED-83A0-7816FB8D08E7}" presName="cycle" presStyleCnt="0">
        <dgm:presLayoutVars>
          <dgm:dir/>
          <dgm:resizeHandles val="exact"/>
        </dgm:presLayoutVars>
      </dgm:prSet>
      <dgm:spPr/>
    </dgm:pt>
    <dgm:pt modelId="{E7A4D1F6-E6A8-429C-862A-9B51FEACDEA1}" type="pres">
      <dgm:prSet presAssocID="{F2119E23-4ADE-455B-8890-F68C30C66D81}" presName="node" presStyleLbl="node1" presStyleIdx="0" presStyleCnt="5">
        <dgm:presLayoutVars>
          <dgm:bulletEnabled val="1"/>
        </dgm:presLayoutVars>
      </dgm:prSet>
      <dgm:spPr/>
    </dgm:pt>
    <dgm:pt modelId="{22F8EA30-E571-493A-8354-20BB345DDC75}" type="pres">
      <dgm:prSet presAssocID="{F2119E23-4ADE-455B-8890-F68C30C66D81}" presName="spNode" presStyleCnt="0"/>
      <dgm:spPr/>
    </dgm:pt>
    <dgm:pt modelId="{04617831-427B-4DC8-B98D-6ACB5C43BFBF}" type="pres">
      <dgm:prSet presAssocID="{283A8C82-1BF9-47D0-AE8D-EE29B8C578DF}" presName="sibTrans" presStyleLbl="sibTrans1D1" presStyleIdx="0" presStyleCnt="5"/>
      <dgm:spPr/>
    </dgm:pt>
    <dgm:pt modelId="{DA1780D6-127C-4179-BF86-2B4962F71674}" type="pres">
      <dgm:prSet presAssocID="{8CADEC50-4134-42F1-AC90-EAED72AD1D28}" presName="node" presStyleLbl="node1" presStyleIdx="1" presStyleCnt="5">
        <dgm:presLayoutVars>
          <dgm:bulletEnabled val="1"/>
        </dgm:presLayoutVars>
      </dgm:prSet>
      <dgm:spPr/>
    </dgm:pt>
    <dgm:pt modelId="{06F047FF-91F7-47FE-B5EB-21F19AE070CE}" type="pres">
      <dgm:prSet presAssocID="{8CADEC50-4134-42F1-AC90-EAED72AD1D28}" presName="spNode" presStyleCnt="0"/>
      <dgm:spPr/>
    </dgm:pt>
    <dgm:pt modelId="{F159939C-FAFA-4CD4-8B98-E57BF5F679E0}" type="pres">
      <dgm:prSet presAssocID="{59443561-283F-460F-9626-06DA7F62D6F9}" presName="sibTrans" presStyleLbl="sibTrans1D1" presStyleIdx="1" presStyleCnt="5"/>
      <dgm:spPr/>
    </dgm:pt>
    <dgm:pt modelId="{24BCC5DC-A538-4828-B739-264062872199}" type="pres">
      <dgm:prSet presAssocID="{DD2C9000-C856-4B45-B4E7-6F7298095C8F}" presName="node" presStyleLbl="node1" presStyleIdx="2" presStyleCnt="5">
        <dgm:presLayoutVars>
          <dgm:bulletEnabled val="1"/>
        </dgm:presLayoutVars>
      </dgm:prSet>
      <dgm:spPr/>
    </dgm:pt>
    <dgm:pt modelId="{7220E603-CD8D-413E-B803-A02A097A259D}" type="pres">
      <dgm:prSet presAssocID="{DD2C9000-C856-4B45-B4E7-6F7298095C8F}" presName="spNode" presStyleCnt="0"/>
      <dgm:spPr/>
    </dgm:pt>
    <dgm:pt modelId="{2ACBF270-053E-4C53-B21D-73200C9CB8CB}" type="pres">
      <dgm:prSet presAssocID="{E26C25FC-0844-462A-82FE-0F66B8F863BC}" presName="sibTrans" presStyleLbl="sibTrans1D1" presStyleIdx="2" presStyleCnt="5"/>
      <dgm:spPr/>
    </dgm:pt>
    <dgm:pt modelId="{1CED12B3-898D-42CE-9E21-729F12DDEF88}" type="pres">
      <dgm:prSet presAssocID="{03CEBA5B-ACC7-43AF-8485-48786E2E87CC}" presName="node" presStyleLbl="node1" presStyleIdx="3" presStyleCnt="5">
        <dgm:presLayoutVars>
          <dgm:bulletEnabled val="1"/>
        </dgm:presLayoutVars>
      </dgm:prSet>
      <dgm:spPr/>
    </dgm:pt>
    <dgm:pt modelId="{A6E35B3D-234F-450C-9BAA-6848F0C38BF0}" type="pres">
      <dgm:prSet presAssocID="{03CEBA5B-ACC7-43AF-8485-48786E2E87CC}" presName="spNode" presStyleCnt="0"/>
      <dgm:spPr/>
    </dgm:pt>
    <dgm:pt modelId="{5D3914C5-5592-4C6D-B492-5A137B851878}" type="pres">
      <dgm:prSet presAssocID="{B900441C-4A92-4114-93AB-A01B2C830061}" presName="sibTrans" presStyleLbl="sibTrans1D1" presStyleIdx="3" presStyleCnt="5"/>
      <dgm:spPr/>
    </dgm:pt>
    <dgm:pt modelId="{600AB36C-DE8F-44AD-95C3-B5605E15BD31}" type="pres">
      <dgm:prSet presAssocID="{0533A063-90CE-4430-8E2C-6CA108A446F3}" presName="node" presStyleLbl="node1" presStyleIdx="4" presStyleCnt="5">
        <dgm:presLayoutVars>
          <dgm:bulletEnabled val="1"/>
        </dgm:presLayoutVars>
      </dgm:prSet>
      <dgm:spPr/>
    </dgm:pt>
    <dgm:pt modelId="{9502F69F-044A-4EE9-B76A-45C7C5003C44}" type="pres">
      <dgm:prSet presAssocID="{0533A063-90CE-4430-8E2C-6CA108A446F3}" presName="spNode" presStyleCnt="0"/>
      <dgm:spPr/>
    </dgm:pt>
    <dgm:pt modelId="{06467207-9850-4737-9CB5-9782F91BCD6F}" type="pres">
      <dgm:prSet presAssocID="{7A1C1F48-1894-4EA6-AF6B-A7A8D3E23EDC}" presName="sibTrans" presStyleLbl="sibTrans1D1" presStyleIdx="4" presStyleCnt="5"/>
      <dgm:spPr/>
    </dgm:pt>
  </dgm:ptLst>
  <dgm:cxnLst>
    <dgm:cxn modelId="{AFC72606-E6EC-4306-9087-D279E034484F}" type="presOf" srcId="{03CEBA5B-ACC7-43AF-8485-48786E2E87CC}" destId="{1CED12B3-898D-42CE-9E21-729F12DDEF88}" srcOrd="0" destOrd="0" presId="urn:microsoft.com/office/officeart/2005/8/layout/cycle5"/>
    <dgm:cxn modelId="{68AAE717-5C02-47B1-A396-83D55E34F4E5}" type="presOf" srcId="{0533A063-90CE-4430-8E2C-6CA108A446F3}" destId="{600AB36C-DE8F-44AD-95C3-B5605E15BD31}" srcOrd="0" destOrd="0" presId="urn:microsoft.com/office/officeart/2005/8/layout/cycle5"/>
    <dgm:cxn modelId="{98AD2719-F4AB-47EB-A6DD-5A7EA552093A}" type="presOf" srcId="{59443561-283F-460F-9626-06DA7F62D6F9}" destId="{F159939C-FAFA-4CD4-8B98-E57BF5F679E0}" srcOrd="0" destOrd="0" presId="urn:microsoft.com/office/officeart/2005/8/layout/cycle5"/>
    <dgm:cxn modelId="{5E2C0D37-0381-4D22-A1B9-47C041FCE9C7}" type="presOf" srcId="{B5BBDEBA-E8EF-4AED-83A0-7816FB8D08E7}" destId="{CD7DD986-A2F9-4883-80D2-7B0552A8832A}" srcOrd="0" destOrd="0" presId="urn:microsoft.com/office/officeart/2005/8/layout/cycle5"/>
    <dgm:cxn modelId="{9B72B95C-92B9-4066-9F23-0D6F2E9B3D02}" srcId="{B5BBDEBA-E8EF-4AED-83A0-7816FB8D08E7}" destId="{8CADEC50-4134-42F1-AC90-EAED72AD1D28}" srcOrd="1" destOrd="0" parTransId="{0C5A717B-B1E2-4301-8A78-6D10AE9EBC34}" sibTransId="{59443561-283F-460F-9626-06DA7F62D6F9}"/>
    <dgm:cxn modelId="{F607F046-2D0E-49CD-9588-0EA8AD12A58F}" type="presOf" srcId="{7A1C1F48-1894-4EA6-AF6B-A7A8D3E23EDC}" destId="{06467207-9850-4737-9CB5-9782F91BCD6F}" srcOrd="0" destOrd="0" presId="urn:microsoft.com/office/officeart/2005/8/layout/cycle5"/>
    <dgm:cxn modelId="{015D444D-D527-4E48-B0A3-81BAF45A7438}" srcId="{B5BBDEBA-E8EF-4AED-83A0-7816FB8D08E7}" destId="{03CEBA5B-ACC7-43AF-8485-48786E2E87CC}" srcOrd="3" destOrd="0" parTransId="{6C707473-DB62-431C-B14A-0C7DBC6B62C1}" sibTransId="{B900441C-4A92-4114-93AB-A01B2C830061}"/>
    <dgm:cxn modelId="{7922EE8E-0057-47F5-AE92-9E521DF6BAD4}" type="presOf" srcId="{283A8C82-1BF9-47D0-AE8D-EE29B8C578DF}" destId="{04617831-427B-4DC8-B98D-6ACB5C43BFBF}" srcOrd="0" destOrd="0" presId="urn:microsoft.com/office/officeart/2005/8/layout/cycle5"/>
    <dgm:cxn modelId="{1FFDD5AA-9ED5-4F75-90DA-8A387D513D81}" type="presOf" srcId="{E26C25FC-0844-462A-82FE-0F66B8F863BC}" destId="{2ACBF270-053E-4C53-B21D-73200C9CB8CB}" srcOrd="0" destOrd="0" presId="urn:microsoft.com/office/officeart/2005/8/layout/cycle5"/>
    <dgm:cxn modelId="{D5292BAB-4731-4366-BDC6-06FE0E1F05AD}" type="presOf" srcId="{8CADEC50-4134-42F1-AC90-EAED72AD1D28}" destId="{DA1780D6-127C-4179-BF86-2B4962F71674}" srcOrd="0" destOrd="0" presId="urn:microsoft.com/office/officeart/2005/8/layout/cycle5"/>
    <dgm:cxn modelId="{C159DCB6-EA0F-413B-8A2D-8964C9EBCEA6}" srcId="{B5BBDEBA-E8EF-4AED-83A0-7816FB8D08E7}" destId="{0533A063-90CE-4430-8E2C-6CA108A446F3}" srcOrd="4" destOrd="0" parTransId="{554FAA1E-77FF-42A4-8535-A863698CA710}" sibTransId="{7A1C1F48-1894-4EA6-AF6B-A7A8D3E23EDC}"/>
    <dgm:cxn modelId="{B4EC67C7-49AF-4EDD-8D92-E70F9BACEE41}" srcId="{B5BBDEBA-E8EF-4AED-83A0-7816FB8D08E7}" destId="{DD2C9000-C856-4B45-B4E7-6F7298095C8F}" srcOrd="2" destOrd="0" parTransId="{58FF38C0-3430-482A-9382-D490D56057E2}" sibTransId="{E26C25FC-0844-462A-82FE-0F66B8F863BC}"/>
    <dgm:cxn modelId="{826777C7-E983-4052-B724-516249A27EBE}" srcId="{B5BBDEBA-E8EF-4AED-83A0-7816FB8D08E7}" destId="{F2119E23-4ADE-455B-8890-F68C30C66D81}" srcOrd="0" destOrd="0" parTransId="{FA94E41B-9D5C-48FA-AE12-B340598073F7}" sibTransId="{283A8C82-1BF9-47D0-AE8D-EE29B8C578DF}"/>
    <dgm:cxn modelId="{B22FDFC9-5D83-452A-82A4-E6A2DC92C79D}" type="presOf" srcId="{B900441C-4A92-4114-93AB-A01B2C830061}" destId="{5D3914C5-5592-4C6D-B492-5A137B851878}" srcOrd="0" destOrd="0" presId="urn:microsoft.com/office/officeart/2005/8/layout/cycle5"/>
    <dgm:cxn modelId="{DA2CD0D3-036C-4E49-958C-5775AEFDCF82}" type="presOf" srcId="{DD2C9000-C856-4B45-B4E7-6F7298095C8F}" destId="{24BCC5DC-A538-4828-B739-264062872199}" srcOrd="0" destOrd="0" presId="urn:microsoft.com/office/officeart/2005/8/layout/cycle5"/>
    <dgm:cxn modelId="{84EC86F3-5550-4D74-9561-1BE94A707809}" type="presOf" srcId="{F2119E23-4ADE-455B-8890-F68C30C66D81}" destId="{E7A4D1F6-E6A8-429C-862A-9B51FEACDEA1}" srcOrd="0" destOrd="0" presId="urn:microsoft.com/office/officeart/2005/8/layout/cycle5"/>
    <dgm:cxn modelId="{1D6A0704-E2C1-4643-A440-924FC824FC9C}" type="presParOf" srcId="{CD7DD986-A2F9-4883-80D2-7B0552A8832A}" destId="{E7A4D1F6-E6A8-429C-862A-9B51FEACDEA1}" srcOrd="0" destOrd="0" presId="urn:microsoft.com/office/officeart/2005/8/layout/cycle5"/>
    <dgm:cxn modelId="{FA22C926-DB85-4237-96C9-8BDDA14C544E}" type="presParOf" srcId="{CD7DD986-A2F9-4883-80D2-7B0552A8832A}" destId="{22F8EA30-E571-493A-8354-20BB345DDC75}" srcOrd="1" destOrd="0" presId="urn:microsoft.com/office/officeart/2005/8/layout/cycle5"/>
    <dgm:cxn modelId="{390EC47A-DFA8-44EB-8533-783A318F5513}" type="presParOf" srcId="{CD7DD986-A2F9-4883-80D2-7B0552A8832A}" destId="{04617831-427B-4DC8-B98D-6ACB5C43BFBF}" srcOrd="2" destOrd="0" presId="urn:microsoft.com/office/officeart/2005/8/layout/cycle5"/>
    <dgm:cxn modelId="{C85C640C-3942-41F5-8591-AECBD28B9A3B}" type="presParOf" srcId="{CD7DD986-A2F9-4883-80D2-7B0552A8832A}" destId="{DA1780D6-127C-4179-BF86-2B4962F71674}" srcOrd="3" destOrd="0" presId="urn:microsoft.com/office/officeart/2005/8/layout/cycle5"/>
    <dgm:cxn modelId="{46DD7C75-2AE5-4B37-987E-B8B79C1EE53C}" type="presParOf" srcId="{CD7DD986-A2F9-4883-80D2-7B0552A8832A}" destId="{06F047FF-91F7-47FE-B5EB-21F19AE070CE}" srcOrd="4" destOrd="0" presId="urn:microsoft.com/office/officeart/2005/8/layout/cycle5"/>
    <dgm:cxn modelId="{500AB309-F07A-4189-8756-A52C3433FD73}" type="presParOf" srcId="{CD7DD986-A2F9-4883-80D2-7B0552A8832A}" destId="{F159939C-FAFA-4CD4-8B98-E57BF5F679E0}" srcOrd="5" destOrd="0" presId="urn:microsoft.com/office/officeart/2005/8/layout/cycle5"/>
    <dgm:cxn modelId="{FF66E50A-36BA-418E-AD98-28315B6ACF1C}" type="presParOf" srcId="{CD7DD986-A2F9-4883-80D2-7B0552A8832A}" destId="{24BCC5DC-A538-4828-B739-264062872199}" srcOrd="6" destOrd="0" presId="urn:microsoft.com/office/officeart/2005/8/layout/cycle5"/>
    <dgm:cxn modelId="{97C897A9-70D0-4FA5-89C8-95523E54B380}" type="presParOf" srcId="{CD7DD986-A2F9-4883-80D2-7B0552A8832A}" destId="{7220E603-CD8D-413E-B803-A02A097A259D}" srcOrd="7" destOrd="0" presId="urn:microsoft.com/office/officeart/2005/8/layout/cycle5"/>
    <dgm:cxn modelId="{F27A951E-166D-4CE0-B56F-524CC5A6B991}" type="presParOf" srcId="{CD7DD986-A2F9-4883-80D2-7B0552A8832A}" destId="{2ACBF270-053E-4C53-B21D-73200C9CB8CB}" srcOrd="8" destOrd="0" presId="urn:microsoft.com/office/officeart/2005/8/layout/cycle5"/>
    <dgm:cxn modelId="{F77A0922-7393-42F7-AC9C-5371A8E16CB0}" type="presParOf" srcId="{CD7DD986-A2F9-4883-80D2-7B0552A8832A}" destId="{1CED12B3-898D-42CE-9E21-729F12DDEF88}" srcOrd="9" destOrd="0" presId="urn:microsoft.com/office/officeart/2005/8/layout/cycle5"/>
    <dgm:cxn modelId="{5AA35B03-499E-4025-B0B5-C0D7186E6A9D}" type="presParOf" srcId="{CD7DD986-A2F9-4883-80D2-7B0552A8832A}" destId="{A6E35B3D-234F-450C-9BAA-6848F0C38BF0}" srcOrd="10" destOrd="0" presId="urn:microsoft.com/office/officeart/2005/8/layout/cycle5"/>
    <dgm:cxn modelId="{2C6A87B3-BBD4-4668-95E3-CA072B45400C}" type="presParOf" srcId="{CD7DD986-A2F9-4883-80D2-7B0552A8832A}" destId="{5D3914C5-5592-4C6D-B492-5A137B851878}" srcOrd="11" destOrd="0" presId="urn:microsoft.com/office/officeart/2005/8/layout/cycle5"/>
    <dgm:cxn modelId="{E3F8C5BD-7BDF-40A5-9088-507E77D5E5F6}" type="presParOf" srcId="{CD7DD986-A2F9-4883-80D2-7B0552A8832A}" destId="{600AB36C-DE8F-44AD-95C3-B5605E15BD31}" srcOrd="12" destOrd="0" presId="urn:microsoft.com/office/officeart/2005/8/layout/cycle5"/>
    <dgm:cxn modelId="{F7E5C568-9400-4B80-8ACB-3296C87E8553}" type="presParOf" srcId="{CD7DD986-A2F9-4883-80D2-7B0552A8832A}" destId="{9502F69F-044A-4EE9-B76A-45C7C5003C44}" srcOrd="13" destOrd="0" presId="urn:microsoft.com/office/officeart/2005/8/layout/cycle5"/>
    <dgm:cxn modelId="{64785D87-505E-44D9-9D67-A1B805CB2587}" type="presParOf" srcId="{CD7DD986-A2F9-4883-80D2-7B0552A8832A}" destId="{06467207-9850-4737-9CB5-9782F91BCD6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4D1F6-E6A8-429C-862A-9B51FEACDEA1}">
      <dsp:nvSpPr>
        <dsp:cNvPr id="0" name=""/>
        <dsp:cNvSpPr/>
      </dsp:nvSpPr>
      <dsp:spPr>
        <a:xfrm>
          <a:off x="3021920" y="2125"/>
          <a:ext cx="1545237" cy="1004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Demandas abertas</a:t>
          </a:r>
        </a:p>
      </dsp:txBody>
      <dsp:txXfrm>
        <a:off x="3070951" y="51156"/>
        <a:ext cx="1447175" cy="906342"/>
      </dsp:txXfrm>
    </dsp:sp>
    <dsp:sp modelId="{04617831-427B-4DC8-B98D-6ACB5C43BFBF}">
      <dsp:nvSpPr>
        <dsp:cNvPr id="0" name=""/>
        <dsp:cNvSpPr/>
      </dsp:nvSpPr>
      <dsp:spPr>
        <a:xfrm>
          <a:off x="1786930" y="504327"/>
          <a:ext cx="4015216" cy="4015216"/>
        </a:xfrm>
        <a:custGeom>
          <a:avLst/>
          <a:gdLst/>
          <a:ahLst/>
          <a:cxnLst/>
          <a:rect l="0" t="0" r="0" b="0"/>
          <a:pathLst>
            <a:path>
              <a:moveTo>
                <a:pt x="2987460" y="255358"/>
              </a:moveTo>
              <a:arcTo wR="2007608" hR="2007608" stAng="17952826" swAng="1212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780D6-127C-4179-BF86-2B4962F71674}">
      <dsp:nvSpPr>
        <dsp:cNvPr id="0" name=""/>
        <dsp:cNvSpPr/>
      </dsp:nvSpPr>
      <dsp:spPr>
        <a:xfrm>
          <a:off x="4931269" y="1389348"/>
          <a:ext cx="1545237" cy="1004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Tem técnico com menos de 2 demandas?</a:t>
          </a:r>
        </a:p>
      </dsp:txBody>
      <dsp:txXfrm>
        <a:off x="4980300" y="1438379"/>
        <a:ext cx="1447175" cy="906342"/>
      </dsp:txXfrm>
    </dsp:sp>
    <dsp:sp modelId="{F159939C-FAFA-4CD4-8B98-E57BF5F679E0}">
      <dsp:nvSpPr>
        <dsp:cNvPr id="0" name=""/>
        <dsp:cNvSpPr/>
      </dsp:nvSpPr>
      <dsp:spPr>
        <a:xfrm>
          <a:off x="1786930" y="504327"/>
          <a:ext cx="4015216" cy="4015216"/>
        </a:xfrm>
        <a:custGeom>
          <a:avLst/>
          <a:gdLst/>
          <a:ahLst/>
          <a:cxnLst/>
          <a:rect l="0" t="0" r="0" b="0"/>
          <a:pathLst>
            <a:path>
              <a:moveTo>
                <a:pt x="4010413" y="2146395"/>
              </a:moveTo>
              <a:arcTo wR="2007608" hR="2007608" stAng="21837844" swAng="13604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CC5DC-A538-4828-B739-264062872199}">
      <dsp:nvSpPr>
        <dsp:cNvPr id="0" name=""/>
        <dsp:cNvSpPr/>
      </dsp:nvSpPr>
      <dsp:spPr>
        <a:xfrm>
          <a:off x="4201962" y="3633922"/>
          <a:ext cx="1545237" cy="1004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Qual é a skill do técnico?</a:t>
          </a:r>
        </a:p>
      </dsp:txBody>
      <dsp:txXfrm>
        <a:off x="4250993" y="3682953"/>
        <a:ext cx="1447175" cy="906342"/>
      </dsp:txXfrm>
    </dsp:sp>
    <dsp:sp modelId="{2ACBF270-053E-4C53-B21D-73200C9CB8CB}">
      <dsp:nvSpPr>
        <dsp:cNvPr id="0" name=""/>
        <dsp:cNvSpPr/>
      </dsp:nvSpPr>
      <dsp:spPr>
        <a:xfrm>
          <a:off x="1786930" y="504327"/>
          <a:ext cx="4015216" cy="4015216"/>
        </a:xfrm>
        <a:custGeom>
          <a:avLst/>
          <a:gdLst/>
          <a:ahLst/>
          <a:cxnLst/>
          <a:rect l="0" t="0" r="0" b="0"/>
          <a:pathLst>
            <a:path>
              <a:moveTo>
                <a:pt x="2254287" y="4000003"/>
              </a:moveTo>
              <a:arcTo wR="2007608" hR="2007608" stAng="4976526" swAng="8469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D12B3-898D-42CE-9E21-729F12DDEF88}">
      <dsp:nvSpPr>
        <dsp:cNvPr id="0" name=""/>
        <dsp:cNvSpPr/>
      </dsp:nvSpPr>
      <dsp:spPr>
        <a:xfrm>
          <a:off x="1841877" y="3633922"/>
          <a:ext cx="1545237" cy="1004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Qual é a próxima demanda prioritária?</a:t>
          </a:r>
        </a:p>
      </dsp:txBody>
      <dsp:txXfrm>
        <a:off x="1890908" y="3682953"/>
        <a:ext cx="1447175" cy="906342"/>
      </dsp:txXfrm>
    </dsp:sp>
    <dsp:sp modelId="{5D3914C5-5592-4C6D-B492-5A137B851878}">
      <dsp:nvSpPr>
        <dsp:cNvPr id="0" name=""/>
        <dsp:cNvSpPr/>
      </dsp:nvSpPr>
      <dsp:spPr>
        <a:xfrm>
          <a:off x="1786930" y="504327"/>
          <a:ext cx="4015216" cy="4015216"/>
        </a:xfrm>
        <a:custGeom>
          <a:avLst/>
          <a:gdLst/>
          <a:ahLst/>
          <a:cxnLst/>
          <a:rect l="0" t="0" r="0" b="0"/>
          <a:pathLst>
            <a:path>
              <a:moveTo>
                <a:pt x="213103" y="2907743"/>
              </a:moveTo>
              <a:arcTo wR="2007608" hR="2007608" stAng="9201682" swAng="13604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AB36C-DE8F-44AD-95C3-B5605E15BD31}">
      <dsp:nvSpPr>
        <dsp:cNvPr id="0" name=""/>
        <dsp:cNvSpPr/>
      </dsp:nvSpPr>
      <dsp:spPr>
        <a:xfrm>
          <a:off x="1112571" y="1389348"/>
          <a:ext cx="1545237" cy="1004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Técnico executa a demanda</a:t>
          </a:r>
        </a:p>
      </dsp:txBody>
      <dsp:txXfrm>
        <a:off x="1161602" y="1438379"/>
        <a:ext cx="1447175" cy="906342"/>
      </dsp:txXfrm>
    </dsp:sp>
    <dsp:sp modelId="{06467207-9850-4737-9CB5-9782F91BCD6F}">
      <dsp:nvSpPr>
        <dsp:cNvPr id="0" name=""/>
        <dsp:cNvSpPr/>
      </dsp:nvSpPr>
      <dsp:spPr>
        <a:xfrm>
          <a:off x="1786930" y="504327"/>
          <a:ext cx="4015216" cy="4015216"/>
        </a:xfrm>
        <a:custGeom>
          <a:avLst/>
          <a:gdLst/>
          <a:ahLst/>
          <a:cxnLst/>
          <a:rect l="0" t="0" r="0" b="0"/>
          <a:pathLst>
            <a:path>
              <a:moveTo>
                <a:pt x="482782" y="701699"/>
              </a:moveTo>
              <a:arcTo wR="2007608" hR="2007608" stAng="13234668" swAng="1212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 Ro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2">
            <a:extLst>
              <a:ext uri="{FF2B5EF4-FFF2-40B4-BE49-F238E27FC236}">
                <a16:creationId xmlns:a16="http://schemas.microsoft.com/office/drawing/2014/main" id="{A21D16B5-02CE-40D4-AB56-FBB89B604027}"/>
              </a:ext>
            </a:extLst>
          </p:cNvPr>
          <p:cNvSpPr txBox="1">
            <a:spLocks/>
          </p:cNvSpPr>
          <p:nvPr userDrawn="1"/>
        </p:nvSpPr>
        <p:spPr>
          <a:xfrm>
            <a:off x="-10040" y="6433325"/>
            <a:ext cx="12202040" cy="439044"/>
          </a:xfrm>
          <a:prstGeom prst="rect">
            <a:avLst/>
          </a:prstGeom>
          <a:solidFill>
            <a:schemeClr val="accent1">
              <a:lumMod val="50000"/>
              <a:alpha val="94000"/>
            </a:schemeClr>
          </a:solidFill>
        </p:spPr>
        <p:txBody>
          <a:bodyPr anchor="ctr"/>
          <a:lstStyle>
            <a:lvl1pPr algn="ctr" defTabSz="609463" rtl="0" eaLnBrk="1" latinLnBrk="0" hangingPunct="1">
              <a:spcBef>
                <a:spcPct val="0"/>
              </a:spcBef>
              <a:buNone/>
              <a:defRPr sz="589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Squal.</a:t>
            </a:r>
            <a:r>
              <a:rPr lang="pt-BR" sz="2400" dirty="0">
                <a:solidFill>
                  <a:srgbClr val="FFC00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520" y="379589"/>
            <a:ext cx="5836065" cy="1521012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8" b="1" i="0">
                <a:latin typeface="Trebuchet MS"/>
                <a:cs typeface="Trebuchet MS"/>
              </a:defRPr>
            </a:lvl1pPr>
          </a:lstStyle>
          <a:p>
            <a:r>
              <a:rPr lang="en-GB" err="1"/>
              <a:t>Título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9" y="1008428"/>
            <a:ext cx="4292444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9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err="1"/>
              <a:t>Subtítulo</a:t>
            </a:r>
            <a:endParaRPr lang="pt-BR"/>
          </a:p>
        </p:txBody>
      </p:sp>
      <p:sp>
        <p:nvSpPr>
          <p:cNvPr id="7" name="Pentagon 27"/>
          <p:cNvSpPr/>
          <p:nvPr/>
        </p:nvSpPr>
        <p:spPr>
          <a:xfrm>
            <a:off x="-10040" y="424675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2399"/>
          </a:p>
        </p:txBody>
      </p:sp>
      <p:sp>
        <p:nvSpPr>
          <p:cNvPr id="10" name="TextBox 9"/>
          <p:cNvSpPr txBox="1"/>
          <p:nvPr/>
        </p:nvSpPr>
        <p:spPr>
          <a:xfrm>
            <a:off x="5667618" y="6506636"/>
            <a:ext cx="863967" cy="292422"/>
          </a:xfrm>
          <a:prstGeom prst="rect">
            <a:avLst/>
          </a:prstGeom>
          <a:noFill/>
        </p:spPr>
        <p:txBody>
          <a:bodyPr wrap="square" lIns="121891" tIns="60945" rIns="121891" bIns="60945" rtlCol="0">
            <a:spAutoFit/>
          </a:bodyPr>
          <a:lstStyle/>
          <a:p>
            <a:pPr algn="ctr"/>
            <a:fld id="{1FBC671E-67B5-5546-8EDD-863B5FB6B5ED}" type="slidenum">
              <a:rPr lang="pt-BR" sz="1099" smtClean="0">
                <a:solidFill>
                  <a:schemeClr val="bg2"/>
                </a:solidFill>
                <a:latin typeface="Trebuchet MS"/>
                <a:cs typeface="Trebuchet MS"/>
              </a:rPr>
              <a:pPr algn="ctr"/>
              <a:t>‹nº›</a:t>
            </a:fld>
            <a:endParaRPr lang="pt-BR" sz="1099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520" y="1568215"/>
            <a:ext cx="591838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9" baseline="0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r>
              <a:rPr lang="pt-BR" sz="1299">
                <a:latin typeface="Trebuchet MS"/>
                <a:cs typeface="Trebuchet MS"/>
              </a:rPr>
              <a:t>Corpo de texto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1590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695520" y="379589"/>
            <a:ext cx="5836065" cy="1521012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8" b="1" i="0">
                <a:latin typeface="Trebuchet MS"/>
                <a:cs typeface="Trebuchet MS"/>
              </a:defRPr>
            </a:lvl1pPr>
          </a:lstStyle>
          <a:p>
            <a:r>
              <a:rPr lang="en-GB" err="1"/>
              <a:t>Título</a:t>
            </a:r>
            <a:endParaRPr lang="pt-BR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9" y="1008428"/>
            <a:ext cx="4292444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9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err="1"/>
              <a:t>Subtítulo</a:t>
            </a:r>
            <a:endParaRPr lang="pt-BR"/>
          </a:p>
        </p:txBody>
      </p:sp>
      <p:sp>
        <p:nvSpPr>
          <p:cNvPr id="17" name="Pentagon 27"/>
          <p:cNvSpPr/>
          <p:nvPr/>
        </p:nvSpPr>
        <p:spPr>
          <a:xfrm>
            <a:off x="-10040" y="424675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2399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520" y="1568215"/>
            <a:ext cx="591838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9" baseline="0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r>
              <a:rPr lang="pt-BR" sz="1299">
                <a:latin typeface="Trebuchet MS"/>
                <a:cs typeface="Trebuchet MS"/>
              </a:rPr>
              <a:t>Corpo de texto</a:t>
            </a:r>
            <a:endParaRPr lang="pt-BR" sz="1599">
              <a:latin typeface="Trebuchet MS"/>
              <a:cs typeface="Trebuchet MS"/>
            </a:endParaRPr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7181438B-2601-4DB9-886A-6983A75413F0}"/>
              </a:ext>
            </a:extLst>
          </p:cNvPr>
          <p:cNvSpPr txBox="1">
            <a:spLocks/>
          </p:cNvSpPr>
          <p:nvPr userDrawn="1"/>
        </p:nvSpPr>
        <p:spPr>
          <a:xfrm>
            <a:off x="-10040" y="6433325"/>
            <a:ext cx="12202040" cy="439044"/>
          </a:xfrm>
          <a:prstGeom prst="rect">
            <a:avLst/>
          </a:prstGeom>
          <a:solidFill>
            <a:schemeClr val="accent1">
              <a:lumMod val="50000"/>
              <a:alpha val="94000"/>
            </a:schemeClr>
          </a:solidFill>
        </p:spPr>
        <p:txBody>
          <a:bodyPr anchor="ctr"/>
          <a:lstStyle>
            <a:lvl1pPr algn="ctr" defTabSz="609463" rtl="0" eaLnBrk="1" latinLnBrk="0" hangingPunct="1">
              <a:spcBef>
                <a:spcPct val="0"/>
              </a:spcBef>
              <a:buNone/>
              <a:defRPr sz="589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Squal.</a:t>
            </a:r>
            <a:r>
              <a:rPr lang="pt-BR" sz="2400" dirty="0">
                <a:solidFill>
                  <a:srgbClr val="FFC00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io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5667618" y="6506636"/>
            <a:ext cx="863967" cy="292422"/>
          </a:xfrm>
          <a:prstGeom prst="rect">
            <a:avLst/>
          </a:prstGeom>
          <a:noFill/>
        </p:spPr>
        <p:txBody>
          <a:bodyPr wrap="square" lIns="121891" tIns="60945" rIns="121891" bIns="60945" rtlCol="0">
            <a:spAutoFit/>
          </a:bodyPr>
          <a:lstStyle/>
          <a:p>
            <a:pPr algn="ctr"/>
            <a:fld id="{1FBC671E-67B5-5546-8EDD-863B5FB6B5ED}" type="slidenum">
              <a:rPr lang="pt-BR" sz="1099" smtClean="0">
                <a:solidFill>
                  <a:schemeClr val="bg2"/>
                </a:solidFill>
                <a:latin typeface="Trebuchet MS"/>
                <a:cs typeface="Trebuchet MS"/>
              </a:rPr>
              <a:pPr algn="ctr"/>
              <a:t>‹nº›</a:t>
            </a:fld>
            <a:endParaRPr lang="pt-BR" sz="1099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002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27"/>
          <p:cNvSpPr/>
          <p:nvPr/>
        </p:nvSpPr>
        <p:spPr>
          <a:xfrm>
            <a:off x="-10040" y="424675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2399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95520" y="379589"/>
            <a:ext cx="5836065" cy="1521012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8" b="1" i="0">
                <a:latin typeface="Trebuchet MS"/>
                <a:cs typeface="Trebuchet MS"/>
              </a:defRPr>
            </a:lvl1pPr>
          </a:lstStyle>
          <a:p>
            <a:r>
              <a:rPr lang="en-GB" err="1"/>
              <a:t>Título</a:t>
            </a:r>
            <a:endParaRPr lang="pt-BR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9" y="1008428"/>
            <a:ext cx="4292444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9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err="1"/>
              <a:t>Subtítulo</a:t>
            </a:r>
            <a:endParaRPr lang="pt-BR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520" y="1568215"/>
            <a:ext cx="591838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9" baseline="0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r>
              <a:rPr lang="pt-BR" sz="1299">
                <a:latin typeface="Trebuchet MS"/>
                <a:cs typeface="Trebuchet MS"/>
              </a:rPr>
              <a:t>Corpo de texto</a:t>
            </a:r>
            <a:endParaRPr lang="pt-BR" sz="1599">
              <a:latin typeface="Trebuchet MS"/>
              <a:cs typeface="Trebuchet MS"/>
            </a:endParaRPr>
          </a:p>
        </p:txBody>
      </p:sp>
      <p:sp>
        <p:nvSpPr>
          <p:cNvPr id="16" name="Título 12">
            <a:extLst>
              <a:ext uri="{FF2B5EF4-FFF2-40B4-BE49-F238E27FC236}">
                <a16:creationId xmlns:a16="http://schemas.microsoft.com/office/drawing/2014/main" id="{415E7C0A-2E19-4BC6-B739-0BB98E9CC661}"/>
              </a:ext>
            </a:extLst>
          </p:cNvPr>
          <p:cNvSpPr txBox="1">
            <a:spLocks/>
          </p:cNvSpPr>
          <p:nvPr userDrawn="1"/>
        </p:nvSpPr>
        <p:spPr>
          <a:xfrm>
            <a:off x="-10040" y="6433325"/>
            <a:ext cx="12202040" cy="439044"/>
          </a:xfrm>
          <a:prstGeom prst="rect">
            <a:avLst/>
          </a:prstGeom>
          <a:solidFill>
            <a:schemeClr val="accent1">
              <a:lumMod val="50000"/>
              <a:alpha val="94000"/>
            </a:schemeClr>
          </a:solidFill>
        </p:spPr>
        <p:txBody>
          <a:bodyPr anchor="ctr"/>
          <a:lstStyle>
            <a:lvl1pPr algn="ctr" defTabSz="609463" rtl="0" eaLnBrk="1" latinLnBrk="0" hangingPunct="1">
              <a:spcBef>
                <a:spcPct val="0"/>
              </a:spcBef>
              <a:buNone/>
              <a:defRPr sz="589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Squal.</a:t>
            </a:r>
            <a:r>
              <a:rPr lang="pt-BR" sz="2400" dirty="0">
                <a:solidFill>
                  <a:srgbClr val="FFC00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io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5667618" y="6506636"/>
            <a:ext cx="863967" cy="292422"/>
          </a:xfrm>
          <a:prstGeom prst="rect">
            <a:avLst/>
          </a:prstGeom>
          <a:noFill/>
        </p:spPr>
        <p:txBody>
          <a:bodyPr wrap="square" lIns="121891" tIns="60945" rIns="121891" bIns="60945" rtlCol="0">
            <a:spAutoFit/>
          </a:bodyPr>
          <a:lstStyle/>
          <a:p>
            <a:pPr algn="ctr"/>
            <a:fld id="{1FBC671E-67B5-5546-8EDD-863B5FB6B5ED}" type="slidenum">
              <a:rPr lang="pt-BR" sz="1099" smtClean="0">
                <a:solidFill>
                  <a:schemeClr val="bg2"/>
                </a:solidFill>
                <a:latin typeface="Trebuchet MS"/>
                <a:cs typeface="Trebuchet MS"/>
              </a:rPr>
              <a:pPr algn="ctr"/>
              <a:t>‹nº›</a:t>
            </a:fld>
            <a:endParaRPr lang="pt-BR" sz="1099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596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taque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CE15F"/>
              </a:gs>
              <a:gs pos="100000">
                <a:srgbClr val="32A04B"/>
              </a:gs>
              <a:gs pos="52000">
                <a:schemeClr val="accent3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23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090449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5297" b="1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/>
              <a:t>“KEY MESSAGE</a:t>
            </a:r>
            <a:br>
              <a:rPr lang="en-GB"/>
            </a:br>
            <a:r>
              <a:rPr lang="en-GB"/>
              <a:t>DO CAPÍTULO”</a:t>
            </a:r>
            <a:endParaRPr lang="pt-BR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3765634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="1" i="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1" i="0">
                <a:solidFill>
                  <a:schemeClr val="bg1"/>
                </a:solidFill>
                <a:latin typeface="Trebuchet MS"/>
                <a:cs typeface="Trebuchet MS"/>
              </a:rPr>
              <a:t>Texto de apoio</a:t>
            </a:r>
            <a:endParaRPr lang="pt-BR" sz="3198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59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89" r:id="rId3"/>
    <p:sldLayoutId id="2147483696" r:id="rId4"/>
  </p:sldLayoutIdLst>
  <p:txStyles>
    <p:titleStyle>
      <a:lvl1pPr algn="ctr" defTabSz="609463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97" indent="-457097" algn="l" defTabSz="609463" rtl="0" eaLnBrk="1" latinLnBrk="0" hangingPunct="1">
        <a:spcBef>
          <a:spcPct val="20000"/>
        </a:spcBef>
        <a:buFont typeface="Arial"/>
        <a:buChar char="•"/>
        <a:defRPr sz="4298" kern="1200">
          <a:solidFill>
            <a:schemeClr val="tx1"/>
          </a:solidFill>
          <a:latin typeface="+mn-lt"/>
          <a:ea typeface="+mn-ea"/>
          <a:cs typeface="+mn-cs"/>
        </a:defRPr>
      </a:lvl1pPr>
      <a:lvl2pPr marL="990377" indent="-380914" algn="l" defTabSz="609463" rtl="0" eaLnBrk="1" latinLnBrk="0" hangingPunct="1">
        <a:spcBef>
          <a:spcPct val="20000"/>
        </a:spcBef>
        <a:buFont typeface="Arial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657" indent="-304732" algn="l" defTabSz="609463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3120" indent="-304732" algn="l" defTabSz="609463" rtl="0" eaLnBrk="1" latinLnBrk="0" hangingPunct="1">
        <a:spcBef>
          <a:spcPct val="20000"/>
        </a:spcBef>
        <a:buFont typeface="Arial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82" indent="-304732" algn="l" defTabSz="609463" rtl="0" eaLnBrk="1" latinLnBrk="0" hangingPunct="1">
        <a:spcBef>
          <a:spcPct val="20000"/>
        </a:spcBef>
        <a:buFont typeface="Arial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045" indent="-304732" algn="l" defTabSz="609463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508" indent="-304732" algn="l" defTabSz="609463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970" indent="-304732" algn="l" defTabSz="609463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433" indent="-304732" algn="l" defTabSz="609463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63" algn="l" defTabSz="6094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5" algn="l" defTabSz="6094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8" algn="l" defTabSz="6094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1" algn="l" defTabSz="6094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4" algn="l" defTabSz="6094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7" algn="l" defTabSz="6094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239" algn="l" defTabSz="6094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2" algn="l" defTabSz="60946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CF11A5B-BF27-405C-B8C5-D190DC8B2F9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C89A5B-52A2-41AE-89C3-9D54A370A4BD}"/>
                </a:ext>
              </a:extLst>
            </p:cNvPr>
            <p:cNvSpPr/>
            <p:nvPr/>
          </p:nvSpPr>
          <p:spPr>
            <a:xfrm>
              <a:off x="0" y="0"/>
              <a:ext cx="937846" cy="6858000"/>
            </a:xfrm>
            <a:prstGeom prst="rect">
              <a:avLst/>
            </a:prstGeom>
            <a:gradFill>
              <a:gsLst>
                <a:gs pos="0">
                  <a:srgbClr val="D6D7DC"/>
                </a:gs>
                <a:gs pos="100000">
                  <a:srgbClr val="E3E8EC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B08EB45-68ED-4A1C-BBD6-007FED8E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846" y="0"/>
              <a:ext cx="11254154" cy="6858000"/>
            </a:xfrm>
            <a:prstGeom prst="rect">
              <a:avLst/>
            </a:prstGeom>
          </p:spPr>
        </p:pic>
      </p:grpSp>
      <p:sp>
        <p:nvSpPr>
          <p:cNvPr id="13" name="Título 12">
            <a:extLst>
              <a:ext uri="{FF2B5EF4-FFF2-40B4-BE49-F238E27FC236}">
                <a16:creationId xmlns:a16="http://schemas.microsoft.com/office/drawing/2014/main" id="{DB483F57-3000-4D9D-8C32-D0230565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23692" cy="6858000"/>
          </a:xfrm>
          <a:solidFill>
            <a:schemeClr val="accent1">
              <a:lumMod val="50000"/>
              <a:alpha val="94000"/>
            </a:schemeClr>
          </a:solidFill>
        </p:spPr>
        <p:txBody>
          <a:bodyPr anchor="ctr"/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Squal.</a:t>
            </a:r>
            <a:r>
              <a:rPr lang="pt-BR" sz="8800" dirty="0">
                <a:solidFill>
                  <a:schemeClr val="accent5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io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FD6168A-B4CD-4342-AC7E-60F695E8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06" y="4047213"/>
            <a:ext cx="4748679" cy="2021015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inteligência no trabalho de campo</a:t>
            </a:r>
          </a:p>
        </p:txBody>
      </p:sp>
    </p:spTree>
    <p:extLst>
      <p:ext uri="{BB962C8B-B14F-4D97-AF65-F5344CB8AC3E}">
        <p14:creationId xmlns:p14="http://schemas.microsoft.com/office/powerpoint/2010/main" val="31494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523DD6-26E3-427A-8E13-C89BFE5F3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20" y="379589"/>
            <a:ext cx="5836065" cy="1521012"/>
          </a:xfrm>
        </p:spPr>
        <p:txBody>
          <a:bodyPr/>
          <a:lstStyle/>
          <a:p>
            <a:r>
              <a:rPr lang="pt-BR" dirty="0"/>
              <a:t>Nossa Equipe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8DCC9E-2732-4731-8767-4C589C3D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52" y="2022169"/>
            <a:ext cx="1905000" cy="1905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C6EBB5-A60A-42FA-9414-7CC2EB191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65" y="2019869"/>
            <a:ext cx="1905000" cy="1905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11FE37-EC21-48C9-BDA1-4A44962AF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80" y="2022169"/>
            <a:ext cx="1905000" cy="1905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A3152E-53E6-4AFF-8B95-F38530C9A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445" y="2019869"/>
            <a:ext cx="1673087" cy="1905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43C0B3-F72D-45A5-926E-3ADE6482D2B9}"/>
              </a:ext>
            </a:extLst>
          </p:cNvPr>
          <p:cNvSpPr txBox="1"/>
          <p:nvPr/>
        </p:nvSpPr>
        <p:spPr>
          <a:xfrm>
            <a:off x="1240995" y="4039698"/>
            <a:ext cx="1811714" cy="515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b="1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Gaston </a:t>
            </a:r>
            <a:r>
              <a:rPr lang="pt-BR" sz="1200" b="1" kern="0" dirty="0" err="1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Guillaux</a:t>
            </a:r>
            <a:b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</a:br>
            <a: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Engenharia de Software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C33FDE-9664-4475-A23B-F2DA592229CB}"/>
              </a:ext>
            </a:extLst>
          </p:cNvPr>
          <p:cNvSpPr txBox="1"/>
          <p:nvPr/>
        </p:nvSpPr>
        <p:spPr>
          <a:xfrm>
            <a:off x="4414336" y="4039698"/>
            <a:ext cx="1034257" cy="515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b="1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Vitor Moure</a:t>
            </a:r>
          </a:p>
          <a:p>
            <a:pPr algn="ctr">
              <a:lnSpc>
                <a:spcPct val="120000"/>
              </a:lnSpc>
            </a:pPr>
            <a: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Integração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D6C466-8617-40A0-ABE5-998B6571AFCB}"/>
              </a:ext>
            </a:extLst>
          </p:cNvPr>
          <p:cNvSpPr txBox="1"/>
          <p:nvPr/>
        </p:nvSpPr>
        <p:spPr>
          <a:xfrm>
            <a:off x="6958500" y="4039698"/>
            <a:ext cx="1515158" cy="515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b="1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Pedro Germano</a:t>
            </a:r>
          </a:p>
          <a:p>
            <a:pPr algn="ctr">
              <a:lnSpc>
                <a:spcPct val="120000"/>
              </a:lnSpc>
            </a:pPr>
            <a: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Cientista de Dados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1ACF5D-D9A8-4280-BDF4-1E9A412E282D}"/>
              </a:ext>
            </a:extLst>
          </p:cNvPr>
          <p:cNvSpPr txBox="1"/>
          <p:nvPr/>
        </p:nvSpPr>
        <p:spPr>
          <a:xfrm>
            <a:off x="9373120" y="4039698"/>
            <a:ext cx="1705915" cy="515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b="1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Douglas Albuquerque</a:t>
            </a:r>
          </a:p>
          <a:p>
            <a:pPr algn="ctr">
              <a:lnSpc>
                <a:spcPct val="120000"/>
              </a:lnSpc>
            </a:pPr>
            <a: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Estratégia</a:t>
            </a:r>
          </a:p>
        </p:txBody>
      </p:sp>
    </p:spTree>
    <p:extLst>
      <p:ext uri="{BB962C8B-B14F-4D97-AF65-F5344CB8AC3E}">
        <p14:creationId xmlns:p14="http://schemas.microsoft.com/office/powerpoint/2010/main" val="356898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CF11A5B-BF27-405C-B8C5-D190DC8B2F9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C89A5B-52A2-41AE-89C3-9D54A370A4BD}"/>
                </a:ext>
              </a:extLst>
            </p:cNvPr>
            <p:cNvSpPr/>
            <p:nvPr/>
          </p:nvSpPr>
          <p:spPr>
            <a:xfrm>
              <a:off x="0" y="0"/>
              <a:ext cx="937846" cy="6858000"/>
            </a:xfrm>
            <a:prstGeom prst="rect">
              <a:avLst/>
            </a:prstGeom>
            <a:gradFill>
              <a:gsLst>
                <a:gs pos="0">
                  <a:srgbClr val="D6D7DC"/>
                </a:gs>
                <a:gs pos="100000">
                  <a:srgbClr val="E3E8EC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B08EB45-68ED-4A1C-BBD6-007FED8E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846" y="0"/>
              <a:ext cx="11254154" cy="6858000"/>
            </a:xfrm>
            <a:prstGeom prst="rect">
              <a:avLst/>
            </a:prstGeom>
          </p:spPr>
        </p:pic>
      </p:grpSp>
      <p:sp>
        <p:nvSpPr>
          <p:cNvPr id="13" name="Título 12">
            <a:extLst>
              <a:ext uri="{FF2B5EF4-FFF2-40B4-BE49-F238E27FC236}">
                <a16:creationId xmlns:a16="http://schemas.microsoft.com/office/drawing/2014/main" id="{DB483F57-3000-4D9D-8C32-D0230565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  <a:alpha val="94000"/>
            </a:schemeClr>
          </a:solidFill>
        </p:spPr>
        <p:txBody>
          <a:bodyPr anchor="ctr"/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Squal.</a:t>
            </a:r>
            <a:r>
              <a:rPr lang="pt-BR" sz="8800" dirty="0">
                <a:solidFill>
                  <a:schemeClr val="accent5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io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FD6168A-B4CD-4342-AC7E-60F695E8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660" y="4033961"/>
            <a:ext cx="4748679" cy="2021015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inteligência no trabalho de campo</a:t>
            </a:r>
          </a:p>
        </p:txBody>
      </p:sp>
    </p:spTree>
    <p:extLst>
      <p:ext uri="{BB962C8B-B14F-4D97-AF65-F5344CB8AC3E}">
        <p14:creationId xmlns:p14="http://schemas.microsoft.com/office/powerpoint/2010/main" val="95494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8A38BC-3BD8-45EA-B473-12B05B4E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20" y="379589"/>
            <a:ext cx="7428063" cy="1521012"/>
          </a:xfrm>
        </p:spPr>
        <p:txBody>
          <a:bodyPr/>
          <a:lstStyle/>
          <a:p>
            <a:r>
              <a:rPr lang="pt-BR" dirty="0"/>
              <a:t>O Problema que queremos resolver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715183E-BDE9-4B15-BCBD-38D948E9D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20" y="2184923"/>
            <a:ext cx="10800960" cy="2488154"/>
          </a:xfrm>
        </p:spPr>
        <p:txBody>
          <a:bodyPr/>
          <a:lstStyle/>
          <a:p>
            <a:pPr algn="ctr"/>
            <a:r>
              <a:rPr lang="pt-BR" sz="3600" dirty="0"/>
              <a:t>A operação não possui um processo automatizado de priorização e alocação de demanda para os técnicos na dinâmica necessária para o negócio. </a:t>
            </a:r>
          </a:p>
        </p:txBody>
      </p:sp>
    </p:spTree>
    <p:extLst>
      <p:ext uri="{BB962C8B-B14F-4D97-AF65-F5344CB8AC3E}">
        <p14:creationId xmlns:p14="http://schemas.microsoft.com/office/powerpoint/2010/main" val="42724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8A38BC-3BD8-45EA-B473-12B05B4E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20" y="379589"/>
            <a:ext cx="7428063" cy="1521012"/>
          </a:xfrm>
        </p:spPr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715183E-BDE9-4B15-BCBD-38D948E9D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20" y="2184923"/>
            <a:ext cx="10800960" cy="24881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Atribuição Manual de 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Priorização de demandas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Confiança nos dados</a:t>
            </a:r>
          </a:p>
        </p:txBody>
      </p:sp>
    </p:spTree>
    <p:extLst>
      <p:ext uri="{BB962C8B-B14F-4D97-AF65-F5344CB8AC3E}">
        <p14:creationId xmlns:p14="http://schemas.microsoft.com/office/powerpoint/2010/main" val="393110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1A8DD92A-6BC8-4DBB-B1A4-CC0724556526}"/>
              </a:ext>
            </a:extLst>
          </p:cNvPr>
          <p:cNvSpPr/>
          <p:nvPr/>
        </p:nvSpPr>
        <p:spPr>
          <a:xfrm>
            <a:off x="7484893" y="3100059"/>
            <a:ext cx="2217907" cy="2056136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34A94711-C576-43B2-880A-10458389FE55}"/>
              </a:ext>
            </a:extLst>
          </p:cNvPr>
          <p:cNvGrpSpPr/>
          <p:nvPr/>
        </p:nvGrpSpPr>
        <p:grpSpPr>
          <a:xfrm>
            <a:off x="2193988" y="1525392"/>
            <a:ext cx="2397154" cy="4608928"/>
            <a:chOff x="1059515" y="1309718"/>
            <a:chExt cx="2386050" cy="4785249"/>
          </a:xfrm>
        </p:grpSpPr>
        <p:pic>
          <p:nvPicPr>
            <p:cNvPr id="1026" name="Picture 2" descr="PrismaMobile Imc Saste - Apps on Google Play">
              <a:extLst>
                <a:ext uri="{FF2B5EF4-FFF2-40B4-BE49-F238E27FC236}">
                  <a16:creationId xmlns:a16="http://schemas.microsoft.com/office/drawing/2014/main" id="{2FB0F654-07EB-432D-A6E9-7F80593D4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3994" y="3161167"/>
              <a:ext cx="2210281" cy="107923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AD4AB1B-CE25-4AF2-9591-22182BFA1176}"/>
                </a:ext>
              </a:extLst>
            </p:cNvPr>
            <p:cNvSpPr/>
            <p:nvPr/>
          </p:nvSpPr>
          <p:spPr>
            <a:xfrm>
              <a:off x="1074930" y="1309718"/>
              <a:ext cx="2370635" cy="4785249"/>
            </a:xfrm>
            <a:prstGeom prst="rect">
              <a:avLst/>
            </a:prstGeom>
            <a:solidFill>
              <a:srgbClr val="A14746"/>
            </a:solidFill>
            <a:ln>
              <a:solidFill>
                <a:schemeClr val="bg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" name="Gráfico 28" descr="Smartphone">
            <a:extLst>
              <a:ext uri="{FF2B5EF4-FFF2-40B4-BE49-F238E27FC236}">
                <a16:creationId xmlns:a16="http://schemas.microsoft.com/office/drawing/2014/main" id="{40D00DDA-C869-4480-AFFA-FF11061F0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4893" y="1687602"/>
            <a:ext cx="914400" cy="914400"/>
          </a:xfrm>
          <a:prstGeom prst="rect">
            <a:avLst/>
          </a:prstGeom>
        </p:spPr>
      </p:pic>
      <p:pic>
        <p:nvPicPr>
          <p:cNvPr id="30" name="Gráfico 29" descr="Eletricista">
            <a:extLst>
              <a:ext uri="{FF2B5EF4-FFF2-40B4-BE49-F238E27FC236}">
                <a16:creationId xmlns:a16="http://schemas.microsoft.com/office/drawing/2014/main" id="{659143C1-26B5-4A77-86CB-82CC77FDD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0440" y="1687602"/>
            <a:ext cx="914400" cy="914400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FE680F6-21AD-4C7D-9042-56FC8B608A1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91142" y="2144802"/>
            <a:ext cx="2893751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70838F-F4F2-44AB-B26E-2B419E9B2A1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8399293" y="2144802"/>
            <a:ext cx="901147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D2BA628-A099-4FD8-858A-8FED23590C7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411895" y="4258452"/>
            <a:ext cx="3072998" cy="0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E9AA0A2-29F4-4FB6-BAD2-7DEF96AF0417}"/>
              </a:ext>
            </a:extLst>
          </p:cNvPr>
          <p:cNvSpPr txBox="1"/>
          <p:nvPr/>
        </p:nvSpPr>
        <p:spPr>
          <a:xfrm flipH="1">
            <a:off x="9020233" y="2508989"/>
            <a:ext cx="1474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Técnico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6752C86-3632-488A-9779-CCB923D31753}"/>
              </a:ext>
            </a:extLst>
          </p:cNvPr>
          <p:cNvSpPr txBox="1"/>
          <p:nvPr/>
        </p:nvSpPr>
        <p:spPr>
          <a:xfrm flipH="1">
            <a:off x="7204686" y="2558673"/>
            <a:ext cx="1474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PDA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BDEF5FF-9ED7-45FE-A812-C1C7F6917723}"/>
              </a:ext>
            </a:extLst>
          </p:cNvPr>
          <p:cNvSpPr/>
          <p:nvPr/>
        </p:nvSpPr>
        <p:spPr>
          <a:xfrm>
            <a:off x="3463576" y="1813588"/>
            <a:ext cx="948319" cy="146458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rebuchet MS" panose="020B0603020202020204" pitchFamily="34" charset="0"/>
              </a:rPr>
              <a:t>Despacho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EB9D7F5-08A5-4EA0-BDB0-14DA791F2B74}"/>
              </a:ext>
            </a:extLst>
          </p:cNvPr>
          <p:cNvSpPr/>
          <p:nvPr/>
        </p:nvSpPr>
        <p:spPr>
          <a:xfrm>
            <a:off x="3463576" y="3605151"/>
            <a:ext cx="948319" cy="130660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 Demandas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FB32F11-F86B-4AE1-9E47-6608C1778DC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937736" y="3278173"/>
            <a:ext cx="0" cy="32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6E79EB37-08E3-4B16-AC5B-9C0953AAFD99}"/>
              </a:ext>
            </a:extLst>
          </p:cNvPr>
          <p:cNvSpPr/>
          <p:nvPr/>
        </p:nvSpPr>
        <p:spPr>
          <a:xfrm>
            <a:off x="3463576" y="5246096"/>
            <a:ext cx="948319" cy="62012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Cadastro Técnicos</a:t>
            </a:r>
          </a:p>
        </p:txBody>
      </p:sp>
      <p:pic>
        <p:nvPicPr>
          <p:cNvPr id="1028" name="Picture 4" descr="PrismaMobile Imc Saste - Apps on Google Play">
            <a:extLst>
              <a:ext uri="{FF2B5EF4-FFF2-40B4-BE49-F238E27FC236}">
                <a16:creationId xmlns:a16="http://schemas.microsoft.com/office/drawing/2014/main" id="{946B3BF7-12AD-403D-896C-926D2940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37357" y="3382650"/>
            <a:ext cx="1956071" cy="95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9DC8E740-F6F2-4B4C-9484-F9D858E9A2EA}"/>
              </a:ext>
            </a:extLst>
          </p:cNvPr>
          <p:cNvCxnSpPr>
            <a:cxnSpLocks/>
          </p:cNvCxnSpPr>
          <p:nvPr/>
        </p:nvCxnSpPr>
        <p:spPr>
          <a:xfrm>
            <a:off x="4591140" y="2864965"/>
            <a:ext cx="2893753" cy="72443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89B5841B-7DA3-4786-A001-AF35B98BAB14}"/>
              </a:ext>
            </a:extLst>
          </p:cNvPr>
          <p:cNvSpPr txBox="1"/>
          <p:nvPr/>
        </p:nvSpPr>
        <p:spPr>
          <a:xfrm>
            <a:off x="3976472" y="3292802"/>
            <a:ext cx="614670" cy="26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kern="0" dirty="0">
                <a:solidFill>
                  <a:schemeClr val="bg2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Status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1F7B46C6-E849-4EFD-959C-3A70991B71D4}"/>
              </a:ext>
            </a:extLst>
          </p:cNvPr>
          <p:cNvSpPr txBox="1"/>
          <p:nvPr/>
        </p:nvSpPr>
        <p:spPr>
          <a:xfrm>
            <a:off x="5633523" y="2920753"/>
            <a:ext cx="808985" cy="629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000" kern="0" dirty="0">
                <a:solidFill>
                  <a:schemeClr val="accent1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Demanda atribuída para 3 dias</a:t>
            </a:r>
          </a:p>
        </p:txBody>
      </p:sp>
      <p:pic>
        <p:nvPicPr>
          <p:cNvPr id="98" name="Gráfico 97" descr="Call center">
            <a:extLst>
              <a:ext uri="{FF2B5EF4-FFF2-40B4-BE49-F238E27FC236}">
                <a16:creationId xmlns:a16="http://schemas.microsoft.com/office/drawing/2014/main" id="{F635C2FC-D142-4FF2-A518-9A0F2F7D1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6646" y="3504847"/>
            <a:ext cx="914400" cy="914400"/>
          </a:xfrm>
          <a:prstGeom prst="rect">
            <a:avLst/>
          </a:prstGeom>
        </p:spPr>
      </p:pic>
      <p:pic>
        <p:nvPicPr>
          <p:cNvPr id="100" name="Gráfico 99" descr="Aviso">
            <a:extLst>
              <a:ext uri="{FF2B5EF4-FFF2-40B4-BE49-F238E27FC236}">
                <a16:creationId xmlns:a16="http://schemas.microsoft.com/office/drawing/2014/main" id="{893CA1DF-A6CE-4EF2-A9A1-11AA4CD1CC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1885" y="3265135"/>
            <a:ext cx="457200" cy="457200"/>
          </a:xfrm>
          <a:prstGeom prst="rect">
            <a:avLst/>
          </a:prstGeom>
        </p:spPr>
      </p:pic>
      <p:pic>
        <p:nvPicPr>
          <p:cNvPr id="103" name="Gráfico 102" descr="Aviso">
            <a:extLst>
              <a:ext uri="{FF2B5EF4-FFF2-40B4-BE49-F238E27FC236}">
                <a16:creationId xmlns:a16="http://schemas.microsoft.com/office/drawing/2014/main" id="{60356EFF-EBE2-4CD7-8BDA-44D16F8518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2532" y="4881573"/>
            <a:ext cx="457200" cy="457200"/>
          </a:xfrm>
          <a:prstGeom prst="rect">
            <a:avLst/>
          </a:prstGeom>
        </p:spPr>
      </p:pic>
      <p:pic>
        <p:nvPicPr>
          <p:cNvPr id="104" name="Gráfico 103" descr="Aviso">
            <a:extLst>
              <a:ext uri="{FF2B5EF4-FFF2-40B4-BE49-F238E27FC236}">
                <a16:creationId xmlns:a16="http://schemas.microsoft.com/office/drawing/2014/main" id="{DF077045-E056-4F24-8D09-9AE69F0947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2093" y="1557107"/>
            <a:ext cx="457200" cy="457200"/>
          </a:xfrm>
          <a:prstGeom prst="rect">
            <a:avLst/>
          </a:prstGeom>
        </p:spPr>
      </p:pic>
      <p:pic>
        <p:nvPicPr>
          <p:cNvPr id="105" name="Gráfico 104" descr="Aviso">
            <a:extLst>
              <a:ext uri="{FF2B5EF4-FFF2-40B4-BE49-F238E27FC236}">
                <a16:creationId xmlns:a16="http://schemas.microsoft.com/office/drawing/2014/main" id="{461B0B7C-762E-4214-9873-64623E5DBE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84686" y="4542383"/>
            <a:ext cx="457200" cy="457200"/>
          </a:xfrm>
          <a:prstGeom prst="rect">
            <a:avLst/>
          </a:prstGeom>
        </p:spPr>
      </p:pic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0CEA6E23-7F81-4EB9-BEDC-5612263BD697}"/>
              </a:ext>
            </a:extLst>
          </p:cNvPr>
          <p:cNvSpPr txBox="1"/>
          <p:nvPr/>
        </p:nvSpPr>
        <p:spPr>
          <a:xfrm>
            <a:off x="7849091" y="4435652"/>
            <a:ext cx="1489510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Controle de campo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2547B52-95C2-4190-9E7F-56FD42E6D210}"/>
              </a:ext>
            </a:extLst>
          </p:cNvPr>
          <p:cNvSpPr txBox="1"/>
          <p:nvPr/>
        </p:nvSpPr>
        <p:spPr>
          <a:xfrm>
            <a:off x="8892025" y="5319532"/>
            <a:ext cx="1438214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Atribuição manual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F790BD3-C421-49FD-9242-DF6544B128F6}"/>
              </a:ext>
            </a:extLst>
          </p:cNvPr>
          <p:cNvSpPr txBox="1"/>
          <p:nvPr/>
        </p:nvSpPr>
        <p:spPr>
          <a:xfrm>
            <a:off x="4606998" y="4494960"/>
            <a:ext cx="1304807" cy="51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Dinamismo das demandas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D4D41D36-DF1D-4380-BCFD-5A127611C1DC}"/>
              </a:ext>
            </a:extLst>
          </p:cNvPr>
          <p:cNvSpPr txBox="1"/>
          <p:nvPr/>
        </p:nvSpPr>
        <p:spPr>
          <a:xfrm>
            <a:off x="5838081" y="3688977"/>
            <a:ext cx="1304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Priorização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4D6B009-E209-4AD3-80ED-35120A446539}"/>
              </a:ext>
            </a:extLst>
          </p:cNvPr>
          <p:cNvSpPr txBox="1"/>
          <p:nvPr/>
        </p:nvSpPr>
        <p:spPr>
          <a:xfrm>
            <a:off x="7518289" y="1071594"/>
            <a:ext cx="1304807" cy="51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Confiança no dados</a:t>
            </a:r>
          </a:p>
        </p:txBody>
      </p:sp>
      <p:pic>
        <p:nvPicPr>
          <p:cNvPr id="111" name="Gráfico 110" descr="Aviso">
            <a:extLst>
              <a:ext uri="{FF2B5EF4-FFF2-40B4-BE49-F238E27FC236}">
                <a16:creationId xmlns:a16="http://schemas.microsoft.com/office/drawing/2014/main" id="{9B54A26E-1A2D-4224-BF2C-9BB4EFFB88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73872" y="1552444"/>
            <a:ext cx="457200" cy="457200"/>
          </a:xfrm>
          <a:prstGeom prst="rect">
            <a:avLst/>
          </a:prstGeom>
        </p:spPr>
      </p:pic>
      <p:sp>
        <p:nvSpPr>
          <p:cNvPr id="116" name="Título 3">
            <a:extLst>
              <a:ext uri="{FF2B5EF4-FFF2-40B4-BE49-F238E27FC236}">
                <a16:creationId xmlns:a16="http://schemas.microsoft.com/office/drawing/2014/main" id="{D7FA88C7-1DCC-4361-BC08-4717A7B15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20" y="379589"/>
            <a:ext cx="7428063" cy="588788"/>
          </a:xfrm>
        </p:spPr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DC2879B-6712-4245-A14C-8DC0B0E4F1C2}"/>
              </a:ext>
            </a:extLst>
          </p:cNvPr>
          <p:cNvSpPr txBox="1"/>
          <p:nvPr/>
        </p:nvSpPr>
        <p:spPr>
          <a:xfrm>
            <a:off x="9350068" y="1019178"/>
            <a:ext cx="1304807" cy="51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2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Problemas de Alocação</a:t>
            </a:r>
          </a:p>
        </p:txBody>
      </p:sp>
    </p:spTree>
    <p:extLst>
      <p:ext uri="{BB962C8B-B14F-4D97-AF65-F5344CB8AC3E}">
        <p14:creationId xmlns:p14="http://schemas.microsoft.com/office/powerpoint/2010/main" val="3005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E9BD3E9-8F14-4B8E-89BE-3D03F55D350A}"/>
              </a:ext>
            </a:extLst>
          </p:cNvPr>
          <p:cNvSpPr/>
          <p:nvPr/>
        </p:nvSpPr>
        <p:spPr>
          <a:xfrm>
            <a:off x="3641947" y="1256993"/>
            <a:ext cx="465457" cy="47963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200" dirty="0">
                <a:latin typeface="Trebuchet MS" panose="020B0603020202020204" pitchFamily="34" charset="0"/>
              </a:rPr>
              <a:t>INPUT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EC0BA4D-8D2C-406B-9F9F-9ABC98E5F5B8}"/>
              </a:ext>
            </a:extLst>
          </p:cNvPr>
          <p:cNvSpPr/>
          <p:nvPr/>
        </p:nvSpPr>
        <p:spPr>
          <a:xfrm>
            <a:off x="11256592" y="1256994"/>
            <a:ext cx="465457" cy="4796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200" dirty="0">
                <a:latin typeface="Trebuchet MS" panose="020B0603020202020204" pitchFamily="34" charset="0"/>
              </a:rPr>
              <a:t>OUTPUT</a:t>
            </a:r>
          </a:p>
        </p:txBody>
      </p:sp>
      <p:pic>
        <p:nvPicPr>
          <p:cNvPr id="7" name="Gráfico 6" descr="Rede social">
            <a:extLst>
              <a:ext uri="{FF2B5EF4-FFF2-40B4-BE49-F238E27FC236}">
                <a16:creationId xmlns:a16="http://schemas.microsoft.com/office/drawing/2014/main" id="{48E667F6-D47A-4098-B243-61C93F41B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3309" y="2757997"/>
            <a:ext cx="914400" cy="914400"/>
          </a:xfrm>
          <a:prstGeom prst="rect">
            <a:avLst/>
          </a:prstGeom>
        </p:spPr>
      </p:pic>
      <p:pic>
        <p:nvPicPr>
          <p:cNvPr id="9" name="Gráfico 8" descr="Lista DPE">
            <a:extLst>
              <a:ext uri="{FF2B5EF4-FFF2-40B4-BE49-F238E27FC236}">
                <a16:creationId xmlns:a16="http://schemas.microsoft.com/office/drawing/2014/main" id="{8BFAAB25-5E50-4D5D-AC7B-C5F76FA2D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520" y="1992748"/>
            <a:ext cx="914400" cy="914400"/>
          </a:xfrm>
          <a:prstGeom prst="rect">
            <a:avLst/>
          </a:prstGeom>
        </p:spPr>
      </p:pic>
      <p:pic>
        <p:nvPicPr>
          <p:cNvPr id="15" name="Gráfico 14" descr="Eletricista">
            <a:extLst>
              <a:ext uri="{FF2B5EF4-FFF2-40B4-BE49-F238E27FC236}">
                <a16:creationId xmlns:a16="http://schemas.microsoft.com/office/drawing/2014/main" id="{B14A13CD-39BF-417F-8DB7-032470D6D0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520" y="3215197"/>
            <a:ext cx="914400" cy="914400"/>
          </a:xfrm>
          <a:prstGeom prst="rect">
            <a:avLst/>
          </a:prstGeom>
        </p:spPr>
      </p:pic>
      <p:pic>
        <p:nvPicPr>
          <p:cNvPr id="17" name="Gráfico 16" descr="Engrenagens">
            <a:extLst>
              <a:ext uri="{FF2B5EF4-FFF2-40B4-BE49-F238E27FC236}">
                <a16:creationId xmlns:a16="http://schemas.microsoft.com/office/drawing/2014/main" id="{F29F61E9-F160-456D-977F-7C4D0C84B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2691" y="3263725"/>
            <a:ext cx="914400" cy="914400"/>
          </a:xfrm>
          <a:prstGeom prst="rect">
            <a:avLst/>
          </a:prstGeom>
        </p:spPr>
      </p:pic>
      <p:pic>
        <p:nvPicPr>
          <p:cNvPr id="21" name="Gráfico 20" descr="Pesquisar">
            <a:extLst>
              <a:ext uri="{FF2B5EF4-FFF2-40B4-BE49-F238E27FC236}">
                <a16:creationId xmlns:a16="http://schemas.microsoft.com/office/drawing/2014/main" id="{0B33AF7E-E76D-4AAE-8781-9015CBBD4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2691" y="1694174"/>
            <a:ext cx="914400" cy="914400"/>
          </a:xfrm>
          <a:prstGeom prst="rect">
            <a:avLst/>
          </a:prstGeom>
        </p:spPr>
      </p:pic>
      <p:pic>
        <p:nvPicPr>
          <p:cNvPr id="23" name="Gráfico 22" descr="Manual">
            <a:extLst>
              <a:ext uri="{FF2B5EF4-FFF2-40B4-BE49-F238E27FC236}">
                <a16:creationId xmlns:a16="http://schemas.microsoft.com/office/drawing/2014/main" id="{843A37FA-4440-4CB5-9A75-4D039BCAE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2203" y="4833276"/>
            <a:ext cx="914400" cy="9144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81256E65-B23E-4273-A622-D56913701EE8}"/>
              </a:ext>
            </a:extLst>
          </p:cNvPr>
          <p:cNvSpPr txBox="1"/>
          <p:nvPr/>
        </p:nvSpPr>
        <p:spPr>
          <a:xfrm>
            <a:off x="1552475" y="2300797"/>
            <a:ext cx="194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Demandas abertas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FB81F5C-9613-4E5B-8973-5910D93EDCDA}"/>
              </a:ext>
            </a:extLst>
          </p:cNvPr>
          <p:cNvSpPr txBox="1"/>
          <p:nvPr/>
        </p:nvSpPr>
        <p:spPr>
          <a:xfrm>
            <a:off x="1557961" y="3297118"/>
            <a:ext cx="1943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Skills e Disponibilidade dos técnicos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3428976-4436-4651-86E5-BA3C5C0A8EAA}"/>
              </a:ext>
            </a:extLst>
          </p:cNvPr>
          <p:cNvSpPr/>
          <p:nvPr/>
        </p:nvSpPr>
        <p:spPr>
          <a:xfrm>
            <a:off x="7565634" y="1256993"/>
            <a:ext cx="465457" cy="47963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200" dirty="0">
                <a:latin typeface="Trebuchet MS" panose="020B0603020202020204" pitchFamily="34" charset="0"/>
              </a:rPr>
              <a:t>PROCESSAMENTO</a:t>
            </a:r>
          </a:p>
        </p:txBody>
      </p:sp>
      <p:pic>
        <p:nvPicPr>
          <p:cNvPr id="31" name="Gráfico 30" descr="Tabela">
            <a:extLst>
              <a:ext uri="{FF2B5EF4-FFF2-40B4-BE49-F238E27FC236}">
                <a16:creationId xmlns:a16="http://schemas.microsoft.com/office/drawing/2014/main" id="{8C15E687-D074-4879-AC1C-DBCD7DA89E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5520" y="4420263"/>
            <a:ext cx="914400" cy="9144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47B9973A-BAFB-488C-BFC3-0C002B01E906}"/>
              </a:ext>
            </a:extLst>
          </p:cNvPr>
          <p:cNvSpPr txBox="1"/>
          <p:nvPr/>
        </p:nvSpPr>
        <p:spPr>
          <a:xfrm>
            <a:off x="1555693" y="4625022"/>
            <a:ext cx="194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Histórico de demandas executadas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B245CE0-A7CB-4580-820E-F9DF345DD22D}"/>
              </a:ext>
            </a:extLst>
          </p:cNvPr>
          <p:cNvSpPr txBox="1"/>
          <p:nvPr/>
        </p:nvSpPr>
        <p:spPr>
          <a:xfrm>
            <a:off x="5177091" y="1824989"/>
            <a:ext cx="219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Previsão de execução da demanda em minutos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6B25A2-AE06-4156-A163-9A29470AE162}"/>
              </a:ext>
            </a:extLst>
          </p:cNvPr>
          <p:cNvSpPr txBox="1"/>
          <p:nvPr/>
        </p:nvSpPr>
        <p:spPr>
          <a:xfrm>
            <a:off x="5176603" y="4990641"/>
            <a:ext cx="219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Atribuição por Skill e Disponibilidade do Técnico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C9DB985-00A3-4DD2-B97B-90D169108944}"/>
              </a:ext>
            </a:extLst>
          </p:cNvPr>
          <p:cNvSpPr txBox="1"/>
          <p:nvPr/>
        </p:nvSpPr>
        <p:spPr>
          <a:xfrm>
            <a:off x="5176603" y="3386934"/>
            <a:ext cx="219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Classificação automática de Prioridade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0A5A938-F78C-4989-AE66-2E5546EC0A6D}"/>
              </a:ext>
            </a:extLst>
          </p:cNvPr>
          <p:cNvSpPr txBox="1"/>
          <p:nvPr/>
        </p:nvSpPr>
        <p:spPr>
          <a:xfrm>
            <a:off x="9180362" y="2845865"/>
            <a:ext cx="1650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Despacho automático para o técnico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6FF544F-A5CF-4EAB-8AF5-8B1EBCEF26C2}"/>
              </a:ext>
            </a:extLst>
          </p:cNvPr>
          <p:cNvSpPr txBox="1"/>
          <p:nvPr/>
        </p:nvSpPr>
        <p:spPr>
          <a:xfrm>
            <a:off x="8253309" y="3998578"/>
            <a:ext cx="278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O técnico sempre terá 2 demandas no PDA.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940BDF-0A12-44F7-B73F-1BCB83844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20" y="379589"/>
            <a:ext cx="5836065" cy="544600"/>
          </a:xfrm>
        </p:spPr>
        <p:txBody>
          <a:bodyPr/>
          <a:lstStyle/>
          <a:p>
            <a:r>
              <a:rPr lang="pt-BR" dirty="0"/>
              <a:t>A Solução</a:t>
            </a:r>
          </a:p>
        </p:txBody>
      </p:sp>
    </p:spTree>
    <p:extLst>
      <p:ext uri="{BB962C8B-B14F-4D97-AF65-F5344CB8AC3E}">
        <p14:creationId xmlns:p14="http://schemas.microsoft.com/office/powerpoint/2010/main" val="205983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8A38BC-3BD8-45EA-B473-12B05B4E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20" y="379589"/>
            <a:ext cx="7428063" cy="623710"/>
          </a:xfrm>
        </p:spPr>
        <p:txBody>
          <a:bodyPr/>
          <a:lstStyle/>
          <a:p>
            <a:r>
              <a:rPr lang="pt-BR" dirty="0"/>
              <a:t>A Solução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BCFCE1-1DD0-449F-9463-CF167E17E81B}"/>
              </a:ext>
            </a:extLst>
          </p:cNvPr>
          <p:cNvSpPr txBox="1"/>
          <p:nvPr/>
        </p:nvSpPr>
        <p:spPr>
          <a:xfrm>
            <a:off x="745484" y="958365"/>
            <a:ext cx="8060220" cy="42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Sistema de Recomendação com priorização e alocação automática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D6DC4C-44B9-4593-81BF-C0FA92347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700212"/>
            <a:ext cx="9239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1A8DD92A-6BC8-4DBB-B1A4-CC0724556526}"/>
              </a:ext>
            </a:extLst>
          </p:cNvPr>
          <p:cNvSpPr/>
          <p:nvPr/>
        </p:nvSpPr>
        <p:spPr>
          <a:xfrm>
            <a:off x="7481632" y="3052042"/>
            <a:ext cx="2729946" cy="30341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34A94711-C576-43B2-880A-10458389FE55}"/>
              </a:ext>
            </a:extLst>
          </p:cNvPr>
          <p:cNvGrpSpPr/>
          <p:nvPr/>
        </p:nvGrpSpPr>
        <p:grpSpPr>
          <a:xfrm>
            <a:off x="2201830" y="1518232"/>
            <a:ext cx="2386050" cy="4608928"/>
            <a:chOff x="1059515" y="1309718"/>
            <a:chExt cx="2386050" cy="4785249"/>
          </a:xfrm>
        </p:grpSpPr>
        <p:pic>
          <p:nvPicPr>
            <p:cNvPr id="1026" name="Picture 2" descr="PrismaMobile Imc Saste - Apps on Google Play">
              <a:extLst>
                <a:ext uri="{FF2B5EF4-FFF2-40B4-BE49-F238E27FC236}">
                  <a16:creationId xmlns:a16="http://schemas.microsoft.com/office/drawing/2014/main" id="{2FB0F654-07EB-432D-A6E9-7F80593D4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3994" y="3161167"/>
              <a:ext cx="2210281" cy="107923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AD4AB1B-CE25-4AF2-9591-22182BFA1176}"/>
                </a:ext>
              </a:extLst>
            </p:cNvPr>
            <p:cNvSpPr/>
            <p:nvPr/>
          </p:nvSpPr>
          <p:spPr>
            <a:xfrm>
              <a:off x="1074930" y="1309718"/>
              <a:ext cx="2370635" cy="4785249"/>
            </a:xfrm>
            <a:prstGeom prst="rect">
              <a:avLst/>
            </a:prstGeom>
            <a:solidFill>
              <a:srgbClr val="A14746"/>
            </a:solidFill>
            <a:ln>
              <a:solidFill>
                <a:schemeClr val="bg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88A38BC-3BD8-45EA-B473-12B05B4E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20" y="379589"/>
            <a:ext cx="7428063" cy="623710"/>
          </a:xfrm>
        </p:spPr>
        <p:txBody>
          <a:bodyPr/>
          <a:lstStyle/>
          <a:p>
            <a:r>
              <a:rPr lang="pt-BR" dirty="0"/>
              <a:t>A Solução</a:t>
            </a:r>
          </a:p>
        </p:txBody>
      </p:sp>
      <p:pic>
        <p:nvPicPr>
          <p:cNvPr id="29" name="Gráfico 28" descr="Smartphone">
            <a:extLst>
              <a:ext uri="{FF2B5EF4-FFF2-40B4-BE49-F238E27FC236}">
                <a16:creationId xmlns:a16="http://schemas.microsoft.com/office/drawing/2014/main" id="{40D00DDA-C869-4480-AFFA-FF11061F0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1631" y="1680442"/>
            <a:ext cx="914400" cy="914400"/>
          </a:xfrm>
          <a:prstGeom prst="rect">
            <a:avLst/>
          </a:prstGeom>
        </p:spPr>
      </p:pic>
      <p:pic>
        <p:nvPicPr>
          <p:cNvPr id="30" name="Gráfico 29" descr="Eletricista">
            <a:extLst>
              <a:ext uri="{FF2B5EF4-FFF2-40B4-BE49-F238E27FC236}">
                <a16:creationId xmlns:a16="http://schemas.microsoft.com/office/drawing/2014/main" id="{659143C1-26B5-4A77-86CB-82CC77FDD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7178" y="1680442"/>
            <a:ext cx="914400" cy="914400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FE680F6-21AD-4C7D-9042-56FC8B608A1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87880" y="2137642"/>
            <a:ext cx="2893751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70838F-F4F2-44AB-B26E-2B419E9B2A1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8396031" y="2137642"/>
            <a:ext cx="901147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Gráfico 32" descr="Engrenagens">
            <a:extLst>
              <a:ext uri="{FF2B5EF4-FFF2-40B4-BE49-F238E27FC236}">
                <a16:creationId xmlns:a16="http://schemas.microsoft.com/office/drawing/2014/main" id="{B1D9BFD0-0CA4-46CD-B8F5-4C94403233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9771" y="3874903"/>
            <a:ext cx="914400" cy="914400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D2BA628-A099-4FD8-858A-8FED23590C7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408633" y="4251292"/>
            <a:ext cx="3072998" cy="0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E9AA0A2-29F4-4FB6-BAD2-7DEF96AF0417}"/>
              </a:ext>
            </a:extLst>
          </p:cNvPr>
          <p:cNvSpPr txBox="1"/>
          <p:nvPr/>
        </p:nvSpPr>
        <p:spPr>
          <a:xfrm flipH="1">
            <a:off x="9016971" y="2501829"/>
            <a:ext cx="1474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Técnico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6752C86-3632-488A-9779-CCB923D31753}"/>
              </a:ext>
            </a:extLst>
          </p:cNvPr>
          <p:cNvSpPr txBox="1"/>
          <p:nvPr/>
        </p:nvSpPr>
        <p:spPr>
          <a:xfrm flipH="1">
            <a:off x="7198494" y="2565062"/>
            <a:ext cx="1474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PDA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AE82BA8-8A51-4CC8-94AC-D4072D7DD751}"/>
              </a:ext>
            </a:extLst>
          </p:cNvPr>
          <p:cNvSpPr txBox="1"/>
          <p:nvPr/>
        </p:nvSpPr>
        <p:spPr>
          <a:xfrm flipH="1">
            <a:off x="8279564" y="4793114"/>
            <a:ext cx="1474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2"/>
                </a:solidFill>
              </a:rPr>
              <a:t>Inteligência de atribuição e priorização de demandas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E58883F-3EB6-49DD-8899-875400A1AE3A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408633" y="5549000"/>
            <a:ext cx="3072998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5BCBD8A6-CBBB-44CF-A3A1-677F26A44D42}"/>
              </a:ext>
            </a:extLst>
          </p:cNvPr>
          <p:cNvSpPr/>
          <p:nvPr/>
        </p:nvSpPr>
        <p:spPr>
          <a:xfrm>
            <a:off x="7618563" y="4029960"/>
            <a:ext cx="397565" cy="17555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dirty="0"/>
              <a:t>INPUT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CD2D198-16D0-4A35-923E-81AEC93016DE}"/>
              </a:ext>
            </a:extLst>
          </p:cNvPr>
          <p:cNvSpPr/>
          <p:nvPr/>
        </p:nvSpPr>
        <p:spPr>
          <a:xfrm>
            <a:off x="7618563" y="3310205"/>
            <a:ext cx="397565" cy="66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/>
              <a:t>OUTPUT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BDEF5FF-9ED7-45FE-A812-C1C7F6917723}"/>
              </a:ext>
            </a:extLst>
          </p:cNvPr>
          <p:cNvSpPr/>
          <p:nvPr/>
        </p:nvSpPr>
        <p:spPr>
          <a:xfrm>
            <a:off x="3460314" y="1806428"/>
            <a:ext cx="948319" cy="146458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rebuchet MS" panose="020B0603020202020204" pitchFamily="34" charset="0"/>
              </a:rPr>
              <a:t>Despacho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EB9D7F5-08A5-4EA0-BDB0-14DA791F2B74}"/>
              </a:ext>
            </a:extLst>
          </p:cNvPr>
          <p:cNvSpPr/>
          <p:nvPr/>
        </p:nvSpPr>
        <p:spPr>
          <a:xfrm>
            <a:off x="3460314" y="3597991"/>
            <a:ext cx="948319" cy="130660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 Demandas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FB32F11-F86B-4AE1-9E47-6608C1778DC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934474" y="3271013"/>
            <a:ext cx="0" cy="32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6E79EB37-08E3-4B16-AC5B-9C0953AAFD99}"/>
              </a:ext>
            </a:extLst>
          </p:cNvPr>
          <p:cNvSpPr/>
          <p:nvPr/>
        </p:nvSpPr>
        <p:spPr>
          <a:xfrm>
            <a:off x="3460314" y="5238936"/>
            <a:ext cx="948319" cy="62012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Cadastro Técnicos</a:t>
            </a:r>
          </a:p>
        </p:txBody>
      </p:sp>
      <p:pic>
        <p:nvPicPr>
          <p:cNvPr id="1028" name="Picture 4" descr="PrismaMobile Imc Saste - Apps on Google Play">
            <a:extLst>
              <a:ext uri="{FF2B5EF4-FFF2-40B4-BE49-F238E27FC236}">
                <a16:creationId xmlns:a16="http://schemas.microsoft.com/office/drawing/2014/main" id="{946B3BF7-12AD-403D-896C-926D2940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14966" y="3431742"/>
            <a:ext cx="1956071" cy="95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9DC8E740-F6F2-4B4C-9484-F9D858E9A2EA}"/>
              </a:ext>
            </a:extLst>
          </p:cNvPr>
          <p:cNvCxnSpPr>
            <a:cxnSpLocks/>
          </p:cNvCxnSpPr>
          <p:nvPr/>
        </p:nvCxnSpPr>
        <p:spPr>
          <a:xfrm>
            <a:off x="4587878" y="2857805"/>
            <a:ext cx="2893753" cy="724434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89B5841B-7DA3-4786-A001-AF35B98BAB14}"/>
              </a:ext>
            </a:extLst>
          </p:cNvPr>
          <p:cNvSpPr txBox="1"/>
          <p:nvPr/>
        </p:nvSpPr>
        <p:spPr>
          <a:xfrm>
            <a:off x="3973210" y="3285642"/>
            <a:ext cx="614670" cy="26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000" kern="0" dirty="0">
                <a:solidFill>
                  <a:schemeClr val="bg2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Status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1F7B46C6-E849-4EFD-959C-3A70991B71D4}"/>
              </a:ext>
            </a:extLst>
          </p:cNvPr>
          <p:cNvSpPr txBox="1"/>
          <p:nvPr/>
        </p:nvSpPr>
        <p:spPr>
          <a:xfrm>
            <a:off x="5588948" y="3003441"/>
            <a:ext cx="808985" cy="4449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000" kern="0" dirty="0">
                <a:solidFill>
                  <a:schemeClr val="accent1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Demanda atribuída</a:t>
            </a:r>
          </a:p>
        </p:txBody>
      </p:sp>
      <p:sp>
        <p:nvSpPr>
          <p:cNvPr id="36" name="Título 12">
            <a:extLst>
              <a:ext uri="{FF2B5EF4-FFF2-40B4-BE49-F238E27FC236}">
                <a16:creationId xmlns:a16="http://schemas.microsoft.com/office/drawing/2014/main" id="{7F96F780-B773-4C11-9BEF-5C229C22E3A0}"/>
              </a:ext>
            </a:extLst>
          </p:cNvPr>
          <p:cNvSpPr txBox="1">
            <a:spLocks/>
          </p:cNvSpPr>
          <p:nvPr/>
        </p:nvSpPr>
        <p:spPr>
          <a:xfrm>
            <a:off x="8673308" y="3061047"/>
            <a:ext cx="1538270" cy="540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ctr" defTabSz="609463" rtl="0" eaLnBrk="1" latinLnBrk="0" hangingPunct="1">
              <a:spcBef>
                <a:spcPct val="0"/>
              </a:spcBef>
              <a:buNone/>
              <a:defRPr sz="589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Squal.</a:t>
            </a:r>
            <a:r>
              <a:rPr lang="pt-BR" sz="2400" dirty="0">
                <a:solidFill>
                  <a:srgbClr val="FFC00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BCFCE1-1DD0-449F-9463-CF167E17E81B}"/>
              </a:ext>
            </a:extLst>
          </p:cNvPr>
          <p:cNvSpPr txBox="1"/>
          <p:nvPr/>
        </p:nvSpPr>
        <p:spPr>
          <a:xfrm>
            <a:off x="745484" y="958365"/>
            <a:ext cx="9212778" cy="42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kern="0" dirty="0">
                <a:solidFill>
                  <a:srgbClr val="7F7F7F"/>
                </a:solidFill>
                <a:latin typeface="Trebuchet MS"/>
                <a:ea typeface="ヒラギノ角ゴ Pro W3" charset="-128"/>
                <a:cs typeface="Trebuchet MS"/>
                <a:sym typeface="Trebuchet MS" pitchFamily="34" charset="0"/>
              </a:rPr>
              <a:t>Sistema de Recomendação de priorização e alocação automática de demandas</a:t>
            </a:r>
          </a:p>
        </p:txBody>
      </p:sp>
    </p:spTree>
    <p:extLst>
      <p:ext uri="{BB962C8B-B14F-4D97-AF65-F5344CB8AC3E}">
        <p14:creationId xmlns:p14="http://schemas.microsoft.com/office/powerpoint/2010/main" val="133956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8A38BC-3BD8-45EA-B473-12B05B4E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20" y="379589"/>
            <a:ext cx="7428063" cy="623710"/>
          </a:xfrm>
        </p:spPr>
        <p:txBody>
          <a:bodyPr/>
          <a:lstStyle/>
          <a:p>
            <a:r>
              <a:rPr lang="pt-BR" dirty="0"/>
              <a:t>A Solução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3D78AB1-91F1-4E5A-B4F0-9AB182B70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602384"/>
              </p:ext>
            </p:extLst>
          </p:nvPr>
        </p:nvGraphicFramePr>
        <p:xfrm>
          <a:off x="2301461" y="1075451"/>
          <a:ext cx="7589078" cy="470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12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FA5BA1-47E1-4096-B946-C6634F05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20" y="379589"/>
            <a:ext cx="5836065" cy="741023"/>
          </a:xfrm>
        </p:spPr>
        <p:txBody>
          <a:bodyPr/>
          <a:lstStyle/>
          <a:p>
            <a:r>
              <a:rPr lang="pt-BR" dirty="0"/>
              <a:t>Benefícios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Squal.</a:t>
            </a:r>
            <a:r>
              <a:rPr lang="pt-BR" dirty="0">
                <a:solidFill>
                  <a:schemeClr val="accent5"/>
                </a:solidFill>
              </a:rPr>
              <a:t>io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E46BA62-C768-497B-ABF2-94B520C031C0}"/>
              </a:ext>
            </a:extLst>
          </p:cNvPr>
          <p:cNvGrpSpPr/>
          <p:nvPr/>
        </p:nvGrpSpPr>
        <p:grpSpPr>
          <a:xfrm>
            <a:off x="1030553" y="2921169"/>
            <a:ext cx="10130893" cy="1015663"/>
            <a:chOff x="924569" y="2921168"/>
            <a:chExt cx="10130893" cy="1015663"/>
          </a:xfrm>
        </p:grpSpPr>
        <p:pic>
          <p:nvPicPr>
            <p:cNvPr id="3" name="Gráfico 2" descr="Marca de seleção">
              <a:extLst>
                <a:ext uri="{FF2B5EF4-FFF2-40B4-BE49-F238E27FC236}">
                  <a16:creationId xmlns:a16="http://schemas.microsoft.com/office/drawing/2014/main" id="{D9D78FEE-C69E-44DD-BE16-0347D3A01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4569" y="2971799"/>
              <a:ext cx="914400" cy="914400"/>
            </a:xfrm>
            <a:prstGeom prst="rect">
              <a:avLst/>
            </a:prstGeom>
          </p:spPr>
        </p:pic>
        <p:pic>
          <p:nvPicPr>
            <p:cNvPr id="10" name="Gráfico 9" descr="Marca de seleção">
              <a:extLst>
                <a:ext uri="{FF2B5EF4-FFF2-40B4-BE49-F238E27FC236}">
                  <a16:creationId xmlns:a16="http://schemas.microsoft.com/office/drawing/2014/main" id="{F90524DF-AE1F-45A9-9625-F2F54F80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5308" y="2971799"/>
              <a:ext cx="914400" cy="91440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FAD37A8-3DC5-43F4-A466-0B94F94B120B}"/>
                </a:ext>
              </a:extLst>
            </p:cNvPr>
            <p:cNvSpPr txBox="1"/>
            <p:nvPr/>
          </p:nvSpPr>
          <p:spPr>
            <a:xfrm>
              <a:off x="2150295" y="2921168"/>
              <a:ext cx="19436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rPr>
                <a:t>Maior controle das demandas e operação</a:t>
              </a:r>
            </a:p>
          </p:txBody>
        </p:sp>
        <p:pic>
          <p:nvPicPr>
            <p:cNvPr id="17" name="Gráfico 16" descr="Marca de seleção">
              <a:extLst>
                <a:ext uri="{FF2B5EF4-FFF2-40B4-BE49-F238E27FC236}">
                  <a16:creationId xmlns:a16="http://schemas.microsoft.com/office/drawing/2014/main" id="{6AA62B8F-7A7A-45AE-AB1C-5C66BD215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6047" y="2971799"/>
              <a:ext cx="914400" cy="914400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FF58B83-D5D6-4728-985F-72D5159B5BFF}"/>
                </a:ext>
              </a:extLst>
            </p:cNvPr>
            <p:cNvSpPr txBox="1"/>
            <p:nvPr/>
          </p:nvSpPr>
          <p:spPr>
            <a:xfrm>
              <a:off x="9111775" y="2921168"/>
              <a:ext cx="19436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rPr>
                <a:t>Fácil aplicação em outros cases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DDCF28B-CB56-47C1-BB6C-08DDF10BA01B}"/>
                </a:ext>
              </a:extLst>
            </p:cNvPr>
            <p:cNvSpPr txBox="1"/>
            <p:nvPr/>
          </p:nvSpPr>
          <p:spPr>
            <a:xfrm>
              <a:off x="5631032" y="3075056"/>
              <a:ext cx="19436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rPr>
                <a:t>Fácil integração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51056"/>
      </p:ext>
    </p:extLst>
  </p:cSld>
  <p:clrMapOvr>
    <a:masterClrMapping/>
  </p:clrMapOvr>
</p:sld>
</file>

<file path=ppt/theme/theme1.xml><?xml version="1.0" encoding="utf-8"?>
<a:theme xmlns:a="http://schemas.openxmlformats.org/drawingml/2006/main" name="Squalio_V3">
  <a:themeElements>
    <a:clrScheme name="Custom 4">
      <a:dk1>
        <a:sysClr val="windowText" lastClr="000000"/>
      </a:dk1>
      <a:lt1>
        <a:sysClr val="window" lastClr="FFFFFF"/>
      </a:lt1>
      <a:dk2>
        <a:srgbClr val="898989"/>
      </a:dk2>
      <a:lt2>
        <a:srgbClr val="FFFFFF"/>
      </a:lt2>
      <a:accent1>
        <a:srgbClr val="660099"/>
      </a:accent1>
      <a:accent2>
        <a:srgbClr val="EB3C7D"/>
      </a:accent2>
      <a:accent3>
        <a:srgbClr val="99CC33"/>
      </a:accent3>
      <a:accent4>
        <a:srgbClr val="0066CC"/>
      </a:accent4>
      <a:accent5>
        <a:srgbClr val="FF9900"/>
      </a:accent5>
      <a:accent6>
        <a:srgbClr val="FFFFFF"/>
      </a:accent6>
      <a:hlink>
        <a:srgbClr val="0000FF"/>
      </a:hlink>
      <a:folHlink>
        <a:srgbClr val="6600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kern="0" dirty="0" err="1" smtClean="0">
            <a:solidFill>
              <a:srgbClr val="7F7F7F"/>
            </a:solidFill>
            <a:latin typeface="Trebuchet MS"/>
            <a:ea typeface="ヒラギノ角ゴ Pro W3" charset="-128"/>
            <a:cs typeface="Trebuchet MS"/>
            <a:sym typeface="Trebuchet MS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Squalio_V3</Template>
  <TotalTime>1962</TotalTime>
  <Words>241</Words>
  <Application>Microsoft Office PowerPoint</Application>
  <PresentationFormat>Widescreen</PresentationFormat>
  <Paragraphs>69</Paragraphs>
  <Slides>11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Squalio_V3</vt:lpstr>
      <vt:lpstr>Squal.io</vt:lpstr>
      <vt:lpstr>O Problema que queremos resolver</vt:lpstr>
      <vt:lpstr>O Problema</vt:lpstr>
      <vt:lpstr>O Problema</vt:lpstr>
      <vt:lpstr>A Solução</vt:lpstr>
      <vt:lpstr>A Solução</vt:lpstr>
      <vt:lpstr>A Solução</vt:lpstr>
      <vt:lpstr>A Solução</vt:lpstr>
      <vt:lpstr>Benefícios da Squal.io</vt:lpstr>
      <vt:lpstr>Nossa Equipe</vt:lpstr>
      <vt:lpstr>Squal.io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Albuquerque Rodrigues</dc:creator>
  <cp:lastModifiedBy>Douglas Albuquerque Rodrigues</cp:lastModifiedBy>
  <cp:revision>31</cp:revision>
  <dcterms:created xsi:type="dcterms:W3CDTF">2020-09-20T18:26:15Z</dcterms:created>
  <dcterms:modified xsi:type="dcterms:W3CDTF">2020-11-29T19:58:38Z</dcterms:modified>
</cp:coreProperties>
</file>