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0" r:id="rId12"/>
    <p:sldId id="266" r:id="rId13"/>
    <p:sldId id="268" r:id="rId14"/>
    <p:sldId id="27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5C2E7-AB67-4092-9628-C728ED597A3E}" v="21" dt="2021-11-12T14:21:30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" userId="936c95ade286cad2" providerId="LiveId" clId="{3775C2E7-AB67-4092-9628-C728ED597A3E}"/>
    <pc:docChg chg="undo custSel addSld modSld">
      <pc:chgData name="Caio" userId="936c95ade286cad2" providerId="LiveId" clId="{3775C2E7-AB67-4092-9628-C728ED597A3E}" dt="2021-11-12T14:24:58.650" v="534" actId="14100"/>
      <pc:docMkLst>
        <pc:docMk/>
      </pc:docMkLst>
      <pc:sldChg chg="addSp delSp modSp mod setBg setClrOvrMap">
        <pc:chgData name="Caio" userId="936c95ade286cad2" providerId="LiveId" clId="{3775C2E7-AB67-4092-9628-C728ED597A3E}" dt="2021-11-12T12:53:53.454" v="69" actId="20577"/>
        <pc:sldMkLst>
          <pc:docMk/>
          <pc:sldMk cId="4021753324" sldId="261"/>
        </pc:sldMkLst>
        <pc:spChg chg="add mod">
          <ac:chgData name="Caio" userId="936c95ade286cad2" providerId="LiveId" clId="{3775C2E7-AB67-4092-9628-C728ED597A3E}" dt="2021-11-12T12:53:38.168" v="61" actId="26606"/>
          <ac:spMkLst>
            <pc:docMk/>
            <pc:sldMk cId="4021753324" sldId="261"/>
            <ac:spMk id="2" creationId="{D56FD539-6C82-418D-AF6D-98015A44CD98}"/>
          </ac:spMkLst>
        </pc:spChg>
        <pc:spChg chg="add del mod">
          <ac:chgData name="Caio" userId="936c95ade286cad2" providerId="LiveId" clId="{3775C2E7-AB67-4092-9628-C728ED597A3E}" dt="2021-11-12T12:53:00.128" v="19" actId="26606"/>
          <ac:spMkLst>
            <pc:docMk/>
            <pc:sldMk cId="4021753324" sldId="261"/>
            <ac:spMk id="3" creationId="{663DB4CE-3686-4384-9FB2-B6C379F9800C}"/>
          </ac:spMkLst>
        </pc:spChg>
        <pc:spChg chg="del">
          <ac:chgData name="Caio" userId="936c95ade286cad2" providerId="LiveId" clId="{3775C2E7-AB67-4092-9628-C728ED597A3E}" dt="2021-11-12T12:52:27.966" v="0" actId="478"/>
          <ac:spMkLst>
            <pc:docMk/>
            <pc:sldMk cId="4021753324" sldId="261"/>
            <ac:spMk id="4" creationId="{DE5D7098-423A-47E3-8C8A-433E6741AFEA}"/>
          </ac:spMkLst>
        </pc:spChg>
        <pc:spChg chg="add del">
          <ac:chgData name="Caio" userId="936c95ade286cad2" providerId="LiveId" clId="{3775C2E7-AB67-4092-9628-C728ED597A3E}" dt="2021-11-12T12:52:54.237" v="13" actId="26606"/>
          <ac:spMkLst>
            <pc:docMk/>
            <pc:sldMk cId="4021753324" sldId="261"/>
            <ac:spMk id="7" creationId="{C9A36457-A5F4-4103-A443-02581C09185B}"/>
          </ac:spMkLst>
        </pc:spChg>
        <pc:spChg chg="add del">
          <ac:chgData name="Caio" userId="936c95ade286cad2" providerId="LiveId" clId="{3775C2E7-AB67-4092-9628-C728ED597A3E}" dt="2021-11-12T12:52:41.262" v="3" actId="26606"/>
          <ac:spMkLst>
            <pc:docMk/>
            <pc:sldMk cId="4021753324" sldId="261"/>
            <ac:spMk id="8" creationId="{C54A3646-77FE-4862-96CE-45260829B18F}"/>
          </ac:spMkLst>
        </pc:spChg>
        <pc:spChg chg="add del">
          <ac:chgData name="Caio" userId="936c95ade286cad2" providerId="LiveId" clId="{3775C2E7-AB67-4092-9628-C728ED597A3E}" dt="2021-11-12T12:52:54.237" v="13" actId="26606"/>
          <ac:spMkLst>
            <pc:docMk/>
            <pc:sldMk cId="4021753324" sldId="261"/>
            <ac:spMk id="9" creationId="{DC5FB7E8-B636-40FA-BE8D-48145C0F5C57}"/>
          </ac:spMkLst>
        </pc:spChg>
        <pc:spChg chg="add del">
          <ac:chgData name="Caio" userId="936c95ade286cad2" providerId="LiveId" clId="{3775C2E7-AB67-4092-9628-C728ED597A3E}" dt="2021-11-12T12:52:54.237" v="13" actId="26606"/>
          <ac:spMkLst>
            <pc:docMk/>
            <pc:sldMk cId="4021753324" sldId="261"/>
            <ac:spMk id="11" creationId="{663DB4CE-3686-4384-9FB2-B6C379F9800C}"/>
          </ac:spMkLst>
        </pc:spChg>
        <pc:spChg chg="add del">
          <ac:chgData name="Caio" userId="936c95ade286cad2" providerId="LiveId" clId="{3775C2E7-AB67-4092-9628-C728ED597A3E}" dt="2021-11-12T12:52:54.237" v="13" actId="26606"/>
          <ac:spMkLst>
            <pc:docMk/>
            <pc:sldMk cId="4021753324" sldId="261"/>
            <ac:spMk id="12" creationId="{142DCE2C-2863-46FA-9BE7-24365A24D9BA}"/>
          </ac:spMkLst>
        </pc:spChg>
        <pc:spChg chg="add del">
          <ac:chgData name="Caio" userId="936c95ade286cad2" providerId="LiveId" clId="{3775C2E7-AB67-4092-9628-C728ED597A3E}" dt="2021-11-12T12:52:44.001" v="7" actId="26606"/>
          <ac:spMkLst>
            <pc:docMk/>
            <pc:sldMk cId="4021753324" sldId="261"/>
            <ac:spMk id="14" creationId="{D06891CE-5B9C-4B9E-AA78-3A5E25434F86}"/>
          </ac:spMkLst>
        </pc:spChg>
        <pc:spChg chg="add del">
          <ac:chgData name="Caio" userId="936c95ade286cad2" providerId="LiveId" clId="{3775C2E7-AB67-4092-9628-C728ED597A3E}" dt="2021-11-12T12:52:57.762" v="16" actId="26606"/>
          <ac:spMkLst>
            <pc:docMk/>
            <pc:sldMk cId="4021753324" sldId="261"/>
            <ac:spMk id="15" creationId="{5C8908E2-EE49-44D2-9428-A28D2312A8D5}"/>
          </ac:spMkLst>
        </pc:spChg>
        <pc:spChg chg="add del">
          <ac:chgData name="Caio" userId="936c95ade286cad2" providerId="LiveId" clId="{3775C2E7-AB67-4092-9628-C728ED597A3E}" dt="2021-11-12T12:52:44.001" v="7" actId="26606"/>
          <ac:spMkLst>
            <pc:docMk/>
            <pc:sldMk cId="4021753324" sldId="261"/>
            <ac:spMk id="16" creationId="{ED888B23-07FA-482A-96DF-47E31AF1A603}"/>
          </ac:spMkLst>
        </pc:spChg>
        <pc:spChg chg="add del">
          <ac:chgData name="Caio" userId="936c95ade286cad2" providerId="LiveId" clId="{3775C2E7-AB67-4092-9628-C728ED597A3E}" dt="2021-11-12T12:52:44.574" v="9" actId="26606"/>
          <ac:spMkLst>
            <pc:docMk/>
            <pc:sldMk cId="4021753324" sldId="261"/>
            <ac:spMk id="18" creationId="{A09989E4-EFDC-4A90-A633-E0525FB4139E}"/>
          </ac:spMkLst>
        </pc:spChg>
        <pc:spChg chg="add del">
          <ac:chgData name="Caio" userId="936c95ade286cad2" providerId="LiveId" clId="{3775C2E7-AB67-4092-9628-C728ED597A3E}" dt="2021-11-12T12:52:57.762" v="16" actId="26606"/>
          <ac:spMkLst>
            <pc:docMk/>
            <pc:sldMk cId="4021753324" sldId="261"/>
            <ac:spMk id="21" creationId="{47159AC2-C98F-4C93-B774-B19EE1BEBDB1}"/>
          </ac:spMkLst>
        </pc:spChg>
        <pc:spChg chg="add del">
          <ac:chgData name="Caio" userId="936c95ade286cad2" providerId="LiveId" clId="{3775C2E7-AB67-4092-9628-C728ED597A3E}" dt="2021-11-12T12:52:57.762" v="16" actId="26606"/>
          <ac:spMkLst>
            <pc:docMk/>
            <pc:sldMk cId="4021753324" sldId="261"/>
            <ac:spMk id="22" creationId="{ED888B23-07FA-482A-96DF-47E31AF1A603}"/>
          </ac:spMkLst>
        </pc:spChg>
        <pc:spChg chg="add del mod">
          <ac:chgData name="Caio" userId="936c95ade286cad2" providerId="LiveId" clId="{3775C2E7-AB67-4092-9628-C728ED597A3E}" dt="2021-11-12T12:52:57.762" v="16" actId="26606"/>
          <ac:spMkLst>
            <pc:docMk/>
            <pc:sldMk cId="4021753324" sldId="261"/>
            <ac:spMk id="23" creationId="{663DB4CE-3686-4384-9FB2-B6C379F9800C}"/>
          </ac:spMkLst>
        </pc:spChg>
        <pc:spChg chg="add del">
          <ac:chgData name="Caio" userId="936c95ade286cad2" providerId="LiveId" clId="{3775C2E7-AB67-4092-9628-C728ED597A3E}" dt="2021-11-12T12:53:00.123" v="18" actId="26606"/>
          <ac:spMkLst>
            <pc:docMk/>
            <pc:sldMk cId="4021753324" sldId="261"/>
            <ac:spMk id="25" creationId="{AD21898E-86C0-4C8A-A76C-DF33E844C87A}"/>
          </ac:spMkLst>
        </pc:spChg>
        <pc:spChg chg="add del">
          <ac:chgData name="Caio" userId="936c95ade286cad2" providerId="LiveId" clId="{3775C2E7-AB67-4092-9628-C728ED597A3E}" dt="2021-11-12T12:53:00.123" v="18" actId="26606"/>
          <ac:spMkLst>
            <pc:docMk/>
            <pc:sldMk cId="4021753324" sldId="261"/>
            <ac:spMk id="26" creationId="{5C8F04BD-D093-45D0-B54C-50FDB308B4EE}"/>
          </ac:spMkLst>
        </pc:spChg>
        <pc:spChg chg="add del">
          <ac:chgData name="Caio" userId="936c95ade286cad2" providerId="LiveId" clId="{3775C2E7-AB67-4092-9628-C728ED597A3E}" dt="2021-11-12T12:53:00.123" v="18" actId="26606"/>
          <ac:spMkLst>
            <pc:docMk/>
            <pc:sldMk cId="4021753324" sldId="261"/>
            <ac:spMk id="27" creationId="{663DB4CE-3686-4384-9FB2-B6C379F9800C}"/>
          </ac:spMkLst>
        </pc:spChg>
        <pc:spChg chg="add del">
          <ac:chgData name="Caio" userId="936c95ade286cad2" providerId="LiveId" clId="{3775C2E7-AB67-4092-9628-C728ED597A3E}" dt="2021-11-12T12:53:38.168" v="61" actId="26606"/>
          <ac:spMkLst>
            <pc:docMk/>
            <pc:sldMk cId="4021753324" sldId="261"/>
            <ac:spMk id="29" creationId="{777A147A-9ED8-46B4-8660-1B3C2AA880B5}"/>
          </ac:spMkLst>
        </pc:spChg>
        <pc:spChg chg="add del">
          <ac:chgData name="Caio" userId="936c95ade286cad2" providerId="LiveId" clId="{3775C2E7-AB67-4092-9628-C728ED597A3E}" dt="2021-11-12T12:53:38.168" v="61" actId="26606"/>
          <ac:spMkLst>
            <pc:docMk/>
            <pc:sldMk cId="4021753324" sldId="261"/>
            <ac:spMk id="30" creationId="{5D6C15A0-C087-4593-8414-2B4EC1CDC3DE}"/>
          </ac:spMkLst>
        </pc:spChg>
        <pc:spChg chg="add del mod ord">
          <ac:chgData name="Caio" userId="936c95ade286cad2" providerId="LiveId" clId="{3775C2E7-AB67-4092-9628-C728ED597A3E}" dt="2021-11-12T12:53:38.168" v="61" actId="26606"/>
          <ac:spMkLst>
            <pc:docMk/>
            <pc:sldMk cId="4021753324" sldId="261"/>
            <ac:spMk id="31" creationId="{663DB4CE-3686-4384-9FB2-B6C379F9800C}"/>
          </ac:spMkLst>
        </pc:spChg>
        <pc:spChg chg="add del">
          <ac:chgData name="Caio" userId="936c95ade286cad2" providerId="LiveId" clId="{3775C2E7-AB67-4092-9628-C728ED597A3E}" dt="2021-11-12T12:52:41.262" v="3" actId="26606"/>
          <ac:spMkLst>
            <pc:docMk/>
            <pc:sldMk cId="4021753324" sldId="261"/>
            <ac:spMk id="33" creationId="{700D0C16-8549-4373-8B7C-3555082CEA0B}"/>
          </ac:spMkLst>
        </pc:spChg>
        <pc:spChg chg="add del">
          <ac:chgData name="Caio" userId="936c95ade286cad2" providerId="LiveId" clId="{3775C2E7-AB67-4092-9628-C728ED597A3E}" dt="2021-11-12T12:52:41.262" v="3" actId="26606"/>
          <ac:spMkLst>
            <pc:docMk/>
            <pc:sldMk cId="4021753324" sldId="261"/>
            <ac:spMk id="35" creationId="{C7341777-0F86-4E1E-A07F-2076F00D04EC}"/>
          </ac:spMkLst>
        </pc:spChg>
        <pc:spChg chg="add del">
          <ac:chgData name="Caio" userId="936c95ade286cad2" providerId="LiveId" clId="{3775C2E7-AB67-4092-9628-C728ED597A3E}" dt="2021-11-12T12:53:29.917" v="54" actId="26606"/>
          <ac:spMkLst>
            <pc:docMk/>
            <pc:sldMk cId="4021753324" sldId="261"/>
            <ac:spMk id="36" creationId="{777A147A-9ED8-46B4-8660-1B3C2AA880B5}"/>
          </ac:spMkLst>
        </pc:spChg>
        <pc:spChg chg="add del">
          <ac:chgData name="Caio" userId="936c95ade286cad2" providerId="LiveId" clId="{3775C2E7-AB67-4092-9628-C728ED597A3E}" dt="2021-11-12T12:53:29.917" v="54" actId="26606"/>
          <ac:spMkLst>
            <pc:docMk/>
            <pc:sldMk cId="4021753324" sldId="261"/>
            <ac:spMk id="38" creationId="{5D6C15A0-C087-4593-8414-2B4EC1CDC3DE}"/>
          </ac:spMkLst>
        </pc:spChg>
        <pc:spChg chg="add del">
          <ac:chgData name="Caio" userId="936c95ade286cad2" providerId="LiveId" clId="{3775C2E7-AB67-4092-9628-C728ED597A3E}" dt="2021-11-12T12:52:44.001" v="7" actId="26606"/>
          <ac:spMkLst>
            <pc:docMk/>
            <pc:sldMk cId="4021753324" sldId="261"/>
            <ac:spMk id="40" creationId="{5C8908E2-EE49-44D2-9428-A28D2312A8D5}"/>
          </ac:spMkLst>
        </pc:spChg>
        <pc:spChg chg="add del">
          <ac:chgData name="Caio" userId="936c95ade286cad2" providerId="LiveId" clId="{3775C2E7-AB67-4092-9628-C728ED597A3E}" dt="2021-11-12T12:53:32.027" v="56" actId="26606"/>
          <ac:spMkLst>
            <pc:docMk/>
            <pc:sldMk cId="4021753324" sldId="261"/>
            <ac:spMk id="42" creationId="{AEAA70EA-2201-4F5D-AF08-58CFF851CCCD}"/>
          </ac:spMkLst>
        </pc:spChg>
        <pc:spChg chg="add del">
          <ac:chgData name="Caio" userId="936c95ade286cad2" providerId="LiveId" clId="{3775C2E7-AB67-4092-9628-C728ED597A3E}" dt="2021-11-12T12:52:44.574" v="9" actId="26606"/>
          <ac:spMkLst>
            <pc:docMk/>
            <pc:sldMk cId="4021753324" sldId="261"/>
            <ac:spMk id="43" creationId="{DEE2AD96-B495-4E06-9291-B71706F728CB}"/>
          </ac:spMkLst>
        </pc:spChg>
        <pc:spChg chg="add del">
          <ac:chgData name="Caio" userId="936c95ade286cad2" providerId="LiveId" clId="{3775C2E7-AB67-4092-9628-C728ED597A3E}" dt="2021-11-12T12:52:44.574" v="9" actId="26606"/>
          <ac:spMkLst>
            <pc:docMk/>
            <pc:sldMk cId="4021753324" sldId="261"/>
            <ac:spMk id="44" creationId="{53CF6D67-C5A8-4ADD-9E8E-1E38CA1D3166}"/>
          </ac:spMkLst>
        </pc:spChg>
        <pc:spChg chg="add del">
          <ac:chgData name="Caio" userId="936c95ade286cad2" providerId="LiveId" clId="{3775C2E7-AB67-4092-9628-C728ED597A3E}" dt="2021-11-12T12:52:44.574" v="9" actId="26606"/>
          <ac:spMkLst>
            <pc:docMk/>
            <pc:sldMk cId="4021753324" sldId="261"/>
            <ac:spMk id="45" creationId="{86909FA0-B515-4681-B7A8-FA281D133B94}"/>
          </ac:spMkLst>
        </pc:spChg>
        <pc:spChg chg="add del">
          <ac:chgData name="Caio" userId="936c95ade286cad2" providerId="LiveId" clId="{3775C2E7-AB67-4092-9628-C728ED597A3E}" dt="2021-11-12T12:52:44.574" v="9" actId="26606"/>
          <ac:spMkLst>
            <pc:docMk/>
            <pc:sldMk cId="4021753324" sldId="261"/>
            <ac:spMk id="46" creationId="{21C9FE86-FCC3-4A31-AA1C-C882262B7FE7}"/>
          </ac:spMkLst>
        </pc:spChg>
        <pc:spChg chg="add del">
          <ac:chgData name="Caio" userId="936c95ade286cad2" providerId="LiveId" clId="{3775C2E7-AB67-4092-9628-C728ED597A3E}" dt="2021-11-12T12:52:44.574" v="9" actId="26606"/>
          <ac:spMkLst>
            <pc:docMk/>
            <pc:sldMk cId="4021753324" sldId="261"/>
            <ac:spMk id="47" creationId="{7D96243B-ECED-4B71-8E06-AE9A285EAD20}"/>
          </ac:spMkLst>
        </pc:spChg>
        <pc:spChg chg="add del">
          <ac:chgData name="Caio" userId="936c95ade286cad2" providerId="LiveId" clId="{3775C2E7-AB67-4092-9628-C728ED597A3E}" dt="2021-11-12T12:53:32.027" v="56" actId="26606"/>
          <ac:spMkLst>
            <pc:docMk/>
            <pc:sldMk cId="4021753324" sldId="261"/>
            <ac:spMk id="48" creationId="{884769FE-1656-422F-86E1-8C1B16C27BE1}"/>
          </ac:spMkLst>
        </pc:spChg>
        <pc:spChg chg="add del">
          <ac:chgData name="Caio" userId="936c95ade286cad2" providerId="LiveId" clId="{3775C2E7-AB67-4092-9628-C728ED597A3E}" dt="2021-11-12T12:53:32.027" v="56" actId="26606"/>
          <ac:spMkLst>
            <pc:docMk/>
            <pc:sldMk cId="4021753324" sldId="261"/>
            <ac:spMk id="49" creationId="{CB249F6D-244F-494A-98B9-5CC7413C4FB9}"/>
          </ac:spMkLst>
        </pc:spChg>
        <pc:spChg chg="add del">
          <ac:chgData name="Caio" userId="936c95ade286cad2" providerId="LiveId" clId="{3775C2E7-AB67-4092-9628-C728ED597A3E}" dt="2021-11-12T12:53:32.027" v="56" actId="26606"/>
          <ac:spMkLst>
            <pc:docMk/>
            <pc:sldMk cId="4021753324" sldId="261"/>
            <ac:spMk id="50" creationId="{506C536E-6ECA-4211-AF8C-A2671C484DA7}"/>
          </ac:spMkLst>
        </pc:spChg>
        <pc:spChg chg="add del">
          <ac:chgData name="Caio" userId="936c95ade286cad2" providerId="LiveId" clId="{3775C2E7-AB67-4092-9628-C728ED597A3E}" dt="2021-11-12T12:53:34.798" v="58" actId="26606"/>
          <ac:spMkLst>
            <pc:docMk/>
            <pc:sldMk cId="4021753324" sldId="261"/>
            <ac:spMk id="52" creationId="{7C32DF3D-3F59-481D-A237-77C31AD492C1}"/>
          </ac:spMkLst>
        </pc:spChg>
        <pc:spChg chg="add del">
          <ac:chgData name="Caio" userId="936c95ade286cad2" providerId="LiveId" clId="{3775C2E7-AB67-4092-9628-C728ED597A3E}" dt="2021-11-12T12:53:34.798" v="58" actId="26606"/>
          <ac:spMkLst>
            <pc:docMk/>
            <pc:sldMk cId="4021753324" sldId="261"/>
            <ac:spMk id="53" creationId="{32F02326-30C4-4095-988F-932A425AE2DA}"/>
          </ac:spMkLst>
        </pc:spChg>
        <pc:spChg chg="add del">
          <ac:chgData name="Caio" userId="936c95ade286cad2" providerId="LiveId" clId="{3775C2E7-AB67-4092-9628-C728ED597A3E}" dt="2021-11-12T12:53:38.162" v="60" actId="26606"/>
          <ac:spMkLst>
            <pc:docMk/>
            <pc:sldMk cId="4021753324" sldId="261"/>
            <ac:spMk id="55" creationId="{2B566528-1B12-4246-9431-5C2D7D081168}"/>
          </ac:spMkLst>
        </pc:spChg>
        <pc:spChg chg="add del">
          <ac:chgData name="Caio" userId="936c95ade286cad2" providerId="LiveId" clId="{3775C2E7-AB67-4092-9628-C728ED597A3E}" dt="2021-11-12T12:53:38.162" v="60" actId="26606"/>
          <ac:spMkLst>
            <pc:docMk/>
            <pc:sldMk cId="4021753324" sldId="261"/>
            <ac:spMk id="59" creationId="{D3F51FEB-38FB-4F6C-9F7B-2F2AFAB65463}"/>
          </ac:spMkLst>
        </pc:spChg>
        <pc:spChg chg="add del">
          <ac:chgData name="Caio" userId="936c95ade286cad2" providerId="LiveId" clId="{3775C2E7-AB67-4092-9628-C728ED597A3E}" dt="2021-11-12T12:53:38.162" v="60" actId="26606"/>
          <ac:spMkLst>
            <pc:docMk/>
            <pc:sldMk cId="4021753324" sldId="261"/>
            <ac:spMk id="60" creationId="{1E547BA6-BAE0-43BB-A7CA-60F69CE252F0}"/>
          </ac:spMkLst>
        </pc:spChg>
        <pc:spChg chg="add">
          <ac:chgData name="Caio" userId="936c95ade286cad2" providerId="LiveId" clId="{3775C2E7-AB67-4092-9628-C728ED597A3E}" dt="2021-11-12T12:53:38.168" v="61" actId="26606"/>
          <ac:spMkLst>
            <pc:docMk/>
            <pc:sldMk cId="4021753324" sldId="261"/>
            <ac:spMk id="63" creationId="{777A147A-9ED8-46B4-8660-1B3C2AA880B5}"/>
          </ac:spMkLst>
        </pc:spChg>
        <pc:spChg chg="add">
          <ac:chgData name="Caio" userId="936c95ade286cad2" providerId="LiveId" clId="{3775C2E7-AB67-4092-9628-C728ED597A3E}" dt="2021-11-12T12:53:38.168" v="61" actId="26606"/>
          <ac:spMkLst>
            <pc:docMk/>
            <pc:sldMk cId="4021753324" sldId="261"/>
            <ac:spMk id="64" creationId="{5D6C15A0-C087-4593-8414-2B4EC1CDC3DE}"/>
          </ac:spMkLst>
        </pc:spChg>
        <pc:spChg chg="add mod">
          <ac:chgData name="Caio" userId="936c95ade286cad2" providerId="LiveId" clId="{3775C2E7-AB67-4092-9628-C728ED597A3E}" dt="2021-11-12T12:53:53.454" v="69" actId="20577"/>
          <ac:spMkLst>
            <pc:docMk/>
            <pc:sldMk cId="4021753324" sldId="261"/>
            <ac:spMk id="65" creationId="{663DB4CE-3686-4384-9FB2-B6C379F9800C}"/>
          </ac:spMkLst>
        </pc:spChg>
        <pc:grpChg chg="add del">
          <ac:chgData name="Caio" userId="936c95ade286cad2" providerId="LiveId" clId="{3775C2E7-AB67-4092-9628-C728ED597A3E}" dt="2021-11-12T12:52:41.262" v="3" actId="26606"/>
          <ac:grpSpMkLst>
            <pc:docMk/>
            <pc:sldMk cId="4021753324" sldId="261"/>
            <ac:grpSpMk id="10" creationId="{3F6FA249-9C10-48B9-9F72-1F333D8A9486}"/>
          </ac:grpSpMkLst>
        </pc:grpChg>
        <pc:grpChg chg="add del">
          <ac:chgData name="Caio" userId="936c95ade286cad2" providerId="LiveId" clId="{3775C2E7-AB67-4092-9628-C728ED597A3E}" dt="2021-11-12T12:52:57.762" v="16" actId="26606"/>
          <ac:grpSpMkLst>
            <pc:docMk/>
            <pc:sldMk cId="4021753324" sldId="261"/>
            <ac:grpSpMk id="17" creationId="{8553B86A-3688-4590-934F-8CD074A9BF68}"/>
          </ac:grpSpMkLst>
        </pc:grpChg>
        <pc:grpChg chg="add del">
          <ac:chgData name="Caio" userId="936c95ade286cad2" providerId="LiveId" clId="{3775C2E7-AB67-4092-9628-C728ED597A3E}" dt="2021-11-12T12:52:42.095" v="5" actId="26606"/>
          <ac:grpSpMkLst>
            <pc:docMk/>
            <pc:sldMk cId="4021753324" sldId="261"/>
            <ac:grpSpMk id="37" creationId="{84860832-27F3-4D30-9288-7521D2491514}"/>
          </ac:grpSpMkLst>
        </pc:grpChg>
        <pc:grpChg chg="add del">
          <ac:chgData name="Caio" userId="936c95ade286cad2" providerId="LiveId" clId="{3775C2E7-AB67-4092-9628-C728ED597A3E}" dt="2021-11-12T12:52:44.001" v="7" actId="26606"/>
          <ac:grpSpMkLst>
            <pc:docMk/>
            <pc:sldMk cId="4021753324" sldId="261"/>
            <ac:grpSpMk id="41" creationId="{A23D792D-D9F2-4EB4-ADE2-65A518DA6489}"/>
          </ac:grpSpMkLst>
        </pc:grpChg>
        <pc:grpChg chg="add del">
          <ac:chgData name="Caio" userId="936c95ade286cad2" providerId="LiveId" clId="{3775C2E7-AB67-4092-9628-C728ED597A3E}" dt="2021-11-12T12:53:38.162" v="60" actId="26606"/>
          <ac:grpSpMkLst>
            <pc:docMk/>
            <pc:sldMk cId="4021753324" sldId="261"/>
            <ac:grpSpMk id="56" creationId="{07EAA094-9CF6-4695-958A-33D9BCAA9474}"/>
          </ac:grpSpMkLst>
        </pc:grpChg>
        <pc:graphicFrameChg chg="add del">
          <ac:chgData name="Caio" userId="936c95ade286cad2" providerId="LiveId" clId="{3775C2E7-AB67-4092-9628-C728ED597A3E}" dt="2021-11-12T12:52:52.735" v="11" actId="26606"/>
          <ac:graphicFrameMkLst>
            <pc:docMk/>
            <pc:sldMk cId="4021753324" sldId="261"/>
            <ac:graphicFrameMk id="5" creationId="{809310DA-9076-4EBD-A6D2-1A23A9478D47}"/>
          </ac:graphicFrameMkLst>
        </pc:graphicFrameChg>
        <pc:graphicFrameChg chg="add del">
          <ac:chgData name="Caio" userId="936c95ade286cad2" providerId="LiveId" clId="{3775C2E7-AB67-4092-9628-C728ED597A3E}" dt="2021-11-12T12:53:38.162" v="60" actId="26606"/>
          <ac:graphicFrameMkLst>
            <pc:docMk/>
            <pc:sldMk cId="4021753324" sldId="261"/>
            <ac:graphicFrameMk id="61" creationId="{F69A97E8-2BE5-4DEA-B19F-D83E4640F74D}"/>
          </ac:graphicFrameMkLst>
        </pc:graphicFrameChg>
        <pc:picChg chg="add del">
          <ac:chgData name="Caio" userId="936c95ade286cad2" providerId="LiveId" clId="{3775C2E7-AB67-4092-9628-C728ED597A3E}" dt="2021-11-12T12:53:38.162" v="60" actId="26606"/>
          <ac:picMkLst>
            <pc:docMk/>
            <pc:sldMk cId="4021753324" sldId="261"/>
            <ac:picMk id="34" creationId="{F3658CB9-FA90-4B84-A716-C912E55EB166}"/>
          </ac:picMkLst>
        </pc:picChg>
      </pc:sldChg>
      <pc:sldChg chg="addSp delSp modSp mod">
        <pc:chgData name="Caio" userId="936c95ade286cad2" providerId="LiveId" clId="{3775C2E7-AB67-4092-9628-C728ED597A3E}" dt="2021-11-12T13:03:03.977" v="120" actId="20577"/>
        <pc:sldMkLst>
          <pc:docMk/>
          <pc:sldMk cId="2183413375" sldId="262"/>
        </pc:sldMkLst>
        <pc:spChg chg="add mod">
          <ac:chgData name="Caio" userId="936c95ade286cad2" providerId="LiveId" clId="{3775C2E7-AB67-4092-9628-C728ED597A3E}" dt="2021-11-12T13:03:03.977" v="120" actId="20577"/>
          <ac:spMkLst>
            <pc:docMk/>
            <pc:sldMk cId="2183413375" sldId="262"/>
            <ac:spMk id="2" creationId="{53D30674-13CB-479C-B61A-05E1CCD26BD7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3" creationId="{EC164A29-3D59-49FA-9FD8-423A105FF619}"/>
          </ac:spMkLst>
        </pc:spChg>
        <pc:spChg chg="del">
          <ac:chgData name="Caio" userId="936c95ade286cad2" providerId="LiveId" clId="{3775C2E7-AB67-4092-9628-C728ED597A3E}" dt="2021-11-12T13:02:00.608" v="71" actId="478"/>
          <ac:spMkLst>
            <pc:docMk/>
            <pc:sldMk cId="2183413375" sldId="262"/>
            <ac:spMk id="4" creationId="{DE5D7098-423A-47E3-8C8A-433E6741AFEA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5" creationId="{A5A02B85-C9BD-40AC-BE60-C08F805D8AAD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6" creationId="{C4900A4E-9704-41D8-BA29-0F8C70F598A5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12" creationId="{1649EBB8-DB79-46FD-B63F-DC16E3BFAD12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13" creationId="{61BFB238-F45B-428F-AF2C-004919C3C291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14" creationId="{7FB0E82F-957F-4DDE-B01E-398006FE8561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15" creationId="{4D23995D-0569-4898-830B-82FD45C049A3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19" creationId="{E44CEA01-02EA-43F3-B575-82A138F560FC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25" creationId="{4808D22C-7020-433D-8E87-CF9939A1F5E4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27" creationId="{4A92A1AE-DB4A-4DF1-9D75-3CC08388DC0D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28" creationId="{69424CF3-83AE-42ED-A4BB-AC8825919B97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29" creationId="{13230CD7-6A83-4DA9-80EC-F190A96F7883}"/>
          </ac:spMkLst>
        </pc:spChg>
        <pc:spChg chg="add mod">
          <ac:chgData name="Caio" userId="936c95ade286cad2" providerId="LiveId" clId="{3775C2E7-AB67-4092-9628-C728ED597A3E}" dt="2021-11-12T13:02:38.879" v="72" actId="1076"/>
          <ac:spMkLst>
            <pc:docMk/>
            <pc:sldMk cId="2183413375" sldId="262"/>
            <ac:spMk id="30" creationId="{4314E836-D33F-4132-8988-7E91F73DD3D5}"/>
          </ac:spMkLst>
        </pc:sp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7" creationId="{BD99E8F6-186E-4EDD-8E28-4F0AFCAADD57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8" creationId="{8DB43510-2254-442B-A2DD-9CAB9E6AB746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9" creationId="{6863257B-7BD8-4337-B89A-545B0FABD25A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10" creationId="{67E3A3CC-8780-43E0-BD17-461DE967CC60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11" creationId="{75D13E87-20CC-4E2B-ADE2-1530C766FBEB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16" creationId="{A2E7480A-1938-4C3C-A2A2-E018C75753F0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17" creationId="{025F05D1-EB06-448F-89A1-EF83064E241B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18" creationId="{EB92A78E-5379-4B37-9334-C29F77336037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20" creationId="{5FCB92D2-56FD-4E0D-8518-F3DEE1B540BD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21" creationId="{AC4F9F6D-A528-4CC5-9E38-C4865E948CBD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22" creationId="{75E4BD30-BD06-43FC-80A3-D7770D03F330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23" creationId="{90FDDD63-E1D6-4625-8F1C-527E4DC99C05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24" creationId="{84CC6CDA-12B8-4011-814F-CA95CBC41776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26" creationId="{9B99DEB2-91FC-44EE-B6B8-02AF219A6EED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31" creationId="{0043D179-01AC-4492-8507-22A7C47660A1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32" creationId="{CED32BB8-C89E-4161-9C1D-3869B4C86974}"/>
          </ac:cxnSpMkLst>
        </pc:cxnChg>
        <pc:cxnChg chg="add mod">
          <ac:chgData name="Caio" userId="936c95ade286cad2" providerId="LiveId" clId="{3775C2E7-AB67-4092-9628-C728ED597A3E}" dt="2021-11-12T13:02:38.879" v="72" actId="1076"/>
          <ac:cxnSpMkLst>
            <pc:docMk/>
            <pc:sldMk cId="2183413375" sldId="262"/>
            <ac:cxnSpMk id="33" creationId="{1444E926-27C4-4E15-8EE9-2E604E941FFB}"/>
          </ac:cxnSpMkLst>
        </pc:cxnChg>
      </pc:sldChg>
      <pc:sldChg chg="addSp modSp mod">
        <pc:chgData name="Caio" userId="936c95ade286cad2" providerId="LiveId" clId="{3775C2E7-AB67-4092-9628-C728ED597A3E}" dt="2021-11-12T14:24:58.650" v="534" actId="14100"/>
        <pc:sldMkLst>
          <pc:docMk/>
          <pc:sldMk cId="1259704965" sldId="263"/>
        </pc:sldMkLst>
        <pc:spChg chg="add mod">
          <ac:chgData name="Caio" userId="936c95ade286cad2" providerId="LiveId" clId="{3775C2E7-AB67-4092-9628-C728ED597A3E}" dt="2021-11-12T14:24:58.650" v="534" actId="14100"/>
          <ac:spMkLst>
            <pc:docMk/>
            <pc:sldMk cId="1259704965" sldId="263"/>
            <ac:spMk id="2" creationId="{F9A6B842-ACB3-46AF-B9F4-07DAE5AA0A7D}"/>
          </ac:spMkLst>
        </pc:spChg>
        <pc:spChg chg="mod">
          <ac:chgData name="Caio" userId="936c95ade286cad2" providerId="LiveId" clId="{3775C2E7-AB67-4092-9628-C728ED597A3E}" dt="2021-11-12T13:03:18.177" v="142" actId="20577"/>
          <ac:spMkLst>
            <pc:docMk/>
            <pc:sldMk cId="1259704965" sldId="263"/>
            <ac:spMk id="4" creationId="{DE5D7098-423A-47E3-8C8A-433E6741AFEA}"/>
          </ac:spMkLst>
        </pc:spChg>
        <pc:picChg chg="add mod">
          <ac:chgData name="Caio" userId="936c95ade286cad2" providerId="LiveId" clId="{3775C2E7-AB67-4092-9628-C728ED597A3E}" dt="2021-11-12T13:03:44.345" v="203" actId="1076"/>
          <ac:picMkLst>
            <pc:docMk/>
            <pc:sldMk cId="1259704965" sldId="263"/>
            <ac:picMk id="5" creationId="{583F3B58-48F3-4513-9F0D-A0824A17CB97}"/>
          </ac:picMkLst>
        </pc:picChg>
      </pc:sldChg>
      <pc:sldChg chg="addSp modSp mod setBg">
        <pc:chgData name="Caio" userId="936c95ade286cad2" providerId="LiveId" clId="{3775C2E7-AB67-4092-9628-C728ED597A3E}" dt="2021-11-12T13:40:04.093" v="236" actId="20577"/>
        <pc:sldMkLst>
          <pc:docMk/>
          <pc:sldMk cId="401338979" sldId="264"/>
        </pc:sldMkLst>
        <pc:spChg chg="add mod">
          <ac:chgData name="Caio" userId="936c95ade286cad2" providerId="LiveId" clId="{3775C2E7-AB67-4092-9628-C728ED597A3E}" dt="2021-11-12T13:40:04.093" v="236" actId="20577"/>
          <ac:spMkLst>
            <pc:docMk/>
            <pc:sldMk cId="401338979" sldId="264"/>
            <ac:spMk id="3" creationId="{BDE684F0-1BBB-4981-8DF2-DB5E293C9E9F}"/>
          </ac:spMkLst>
        </pc:spChg>
        <pc:spChg chg="mod">
          <ac:chgData name="Caio" userId="936c95ade286cad2" providerId="LiveId" clId="{3775C2E7-AB67-4092-9628-C728ED597A3E}" dt="2021-11-12T13:04:57.252" v="212" actId="20577"/>
          <ac:spMkLst>
            <pc:docMk/>
            <pc:sldMk cId="401338979" sldId="264"/>
            <ac:spMk id="4" creationId="{DE5D7098-423A-47E3-8C8A-433E6741AFEA}"/>
          </ac:spMkLst>
        </pc:spChg>
        <pc:spChg chg="add">
          <ac:chgData name="Caio" userId="936c95ade286cad2" providerId="LiveId" clId="{3775C2E7-AB67-4092-9628-C728ED597A3E}" dt="2021-11-12T13:04:37.881" v="209" actId="26606"/>
          <ac:spMkLst>
            <pc:docMk/>
            <pc:sldMk cId="401338979" sldId="264"/>
            <ac:spMk id="9" creationId="{17718681-A12E-49D6-9925-DD7C68176D61}"/>
          </ac:spMkLst>
        </pc:spChg>
        <pc:spChg chg="add">
          <ac:chgData name="Caio" userId="936c95ade286cad2" providerId="LiveId" clId="{3775C2E7-AB67-4092-9628-C728ED597A3E}" dt="2021-11-12T13:04:37.881" v="209" actId="26606"/>
          <ac:spMkLst>
            <pc:docMk/>
            <pc:sldMk cId="401338979" sldId="264"/>
            <ac:spMk id="11" creationId="{FBD77573-9EF2-4C35-8285-A1CF6FBB0EA5}"/>
          </ac:spMkLst>
        </pc:spChg>
      </pc:sldChg>
      <pc:sldChg chg="addSp modSp mod setBg">
        <pc:chgData name="Caio" userId="936c95ade286cad2" providerId="LiveId" clId="{3775C2E7-AB67-4092-9628-C728ED597A3E}" dt="2021-11-12T13:40:16.101" v="237" actId="1076"/>
        <pc:sldMkLst>
          <pc:docMk/>
          <pc:sldMk cId="2007217211" sldId="265"/>
        </pc:sldMkLst>
        <pc:spChg chg="add mod">
          <ac:chgData name="Caio" userId="936c95ade286cad2" providerId="LiveId" clId="{3775C2E7-AB67-4092-9628-C728ED597A3E}" dt="2021-11-12T13:40:16.101" v="237" actId="1076"/>
          <ac:spMkLst>
            <pc:docMk/>
            <pc:sldMk cId="2007217211" sldId="265"/>
            <ac:spMk id="3" creationId="{872CB17A-A0AD-43E6-90CF-153A55ABC39B}"/>
          </ac:spMkLst>
        </pc:spChg>
        <pc:spChg chg="mod">
          <ac:chgData name="Caio" userId="936c95ade286cad2" providerId="LiveId" clId="{3775C2E7-AB67-4092-9628-C728ED597A3E}" dt="2021-11-12T13:39:29.482" v="226" actId="255"/>
          <ac:spMkLst>
            <pc:docMk/>
            <pc:sldMk cId="2007217211" sldId="265"/>
            <ac:spMk id="4" creationId="{DE5D7098-423A-47E3-8C8A-433E6741AFEA}"/>
          </ac:spMkLst>
        </pc:spChg>
        <pc:spChg chg="add">
          <ac:chgData name="Caio" userId="936c95ade286cad2" providerId="LiveId" clId="{3775C2E7-AB67-4092-9628-C728ED597A3E}" dt="2021-11-12T13:39:18.140" v="225" actId="26606"/>
          <ac:spMkLst>
            <pc:docMk/>
            <pc:sldMk cId="2007217211" sldId="265"/>
            <ac:spMk id="9" creationId="{17718681-A12E-49D6-9925-DD7C68176D61}"/>
          </ac:spMkLst>
        </pc:spChg>
        <pc:spChg chg="add">
          <ac:chgData name="Caio" userId="936c95ade286cad2" providerId="LiveId" clId="{3775C2E7-AB67-4092-9628-C728ED597A3E}" dt="2021-11-12T13:39:18.140" v="225" actId="26606"/>
          <ac:spMkLst>
            <pc:docMk/>
            <pc:sldMk cId="2007217211" sldId="265"/>
            <ac:spMk id="11" creationId="{FBD77573-9EF2-4C35-8285-A1CF6FBB0EA5}"/>
          </ac:spMkLst>
        </pc:spChg>
      </pc:sldChg>
      <pc:sldChg chg="addSp delSp modSp mod">
        <pc:chgData name="Caio" userId="936c95ade286cad2" providerId="LiveId" clId="{3775C2E7-AB67-4092-9628-C728ED597A3E}" dt="2021-11-12T14:21:24.337" v="515" actId="1076"/>
        <pc:sldMkLst>
          <pc:docMk/>
          <pc:sldMk cId="2375858787" sldId="266"/>
        </pc:sldMkLst>
        <pc:spChg chg="add mod">
          <ac:chgData name="Caio" userId="936c95ade286cad2" providerId="LiveId" clId="{3775C2E7-AB67-4092-9628-C728ED597A3E}" dt="2021-11-12T14:08:02.817" v="299" actId="20577"/>
          <ac:spMkLst>
            <pc:docMk/>
            <pc:sldMk cId="2375858787" sldId="266"/>
            <ac:spMk id="2" creationId="{7A4F5148-F03B-4A80-9716-AB25733CEC23}"/>
          </ac:spMkLst>
        </pc:spChg>
        <pc:spChg chg="add mod">
          <ac:chgData name="Caio" userId="936c95ade286cad2" providerId="LiveId" clId="{3775C2E7-AB67-4092-9628-C728ED597A3E}" dt="2021-11-12T14:02:15.957" v="240" actId="1076"/>
          <ac:spMkLst>
            <pc:docMk/>
            <pc:sldMk cId="2375858787" sldId="266"/>
            <ac:spMk id="3" creationId="{FE951DB2-F7A6-4FAB-A00C-2DB83BF793CC}"/>
          </ac:spMkLst>
        </pc:spChg>
        <pc:spChg chg="del">
          <ac:chgData name="Caio" userId="936c95ade286cad2" providerId="LiveId" clId="{3775C2E7-AB67-4092-9628-C728ED597A3E}" dt="2021-11-12T14:02:04.090" v="238" actId="478"/>
          <ac:spMkLst>
            <pc:docMk/>
            <pc:sldMk cId="2375858787" sldId="266"/>
            <ac:spMk id="4" creationId="{DE5D7098-423A-47E3-8C8A-433E6741AFEA}"/>
          </ac:spMkLst>
        </pc:spChg>
        <pc:spChg chg="add mod">
          <ac:chgData name="Caio" userId="936c95ade286cad2" providerId="LiveId" clId="{3775C2E7-AB67-4092-9628-C728ED597A3E}" dt="2021-11-12T14:20:29.307" v="480" actId="1076"/>
          <ac:spMkLst>
            <pc:docMk/>
            <pc:sldMk cId="2375858787" sldId="266"/>
            <ac:spMk id="7" creationId="{05113C9B-9EC6-4311-A4DA-51697935C0D1}"/>
          </ac:spMkLst>
        </pc:spChg>
        <pc:spChg chg="add mod">
          <ac:chgData name="Caio" userId="936c95ade286cad2" providerId="LiveId" clId="{3775C2E7-AB67-4092-9628-C728ED597A3E}" dt="2021-11-12T14:02:15.957" v="240" actId="1076"/>
          <ac:spMkLst>
            <pc:docMk/>
            <pc:sldMk cId="2375858787" sldId="266"/>
            <ac:spMk id="9" creationId="{EB3076CC-3EE9-4FF8-8805-F37B11AC82ED}"/>
          </ac:spMkLst>
        </pc:spChg>
        <pc:spChg chg="add mod">
          <ac:chgData name="Caio" userId="936c95ade286cad2" providerId="LiveId" clId="{3775C2E7-AB67-4092-9628-C728ED597A3E}" dt="2021-11-12T14:02:15.957" v="240" actId="1076"/>
          <ac:spMkLst>
            <pc:docMk/>
            <pc:sldMk cId="2375858787" sldId="266"/>
            <ac:spMk id="11" creationId="{60915682-DDE9-4BA5-9418-B9AFDCDD6BC0}"/>
          </ac:spMkLst>
        </pc:spChg>
        <pc:spChg chg="add mod">
          <ac:chgData name="Caio" userId="936c95ade286cad2" providerId="LiveId" clId="{3775C2E7-AB67-4092-9628-C728ED597A3E}" dt="2021-11-12T14:02:15.957" v="240" actId="1076"/>
          <ac:spMkLst>
            <pc:docMk/>
            <pc:sldMk cId="2375858787" sldId="266"/>
            <ac:spMk id="13" creationId="{FDD6F708-F1D2-40F0-BA1F-0189E458DF78}"/>
          </ac:spMkLst>
        </pc:spChg>
        <pc:spChg chg="add mod">
          <ac:chgData name="Caio" userId="936c95ade286cad2" providerId="LiveId" clId="{3775C2E7-AB67-4092-9628-C728ED597A3E}" dt="2021-11-12T14:02:15.957" v="240" actId="1076"/>
          <ac:spMkLst>
            <pc:docMk/>
            <pc:sldMk cId="2375858787" sldId="266"/>
            <ac:spMk id="14" creationId="{5C79D307-155B-46EF-9105-3918F0E1BA09}"/>
          </ac:spMkLst>
        </pc:spChg>
        <pc:spChg chg="add mod">
          <ac:chgData name="Caio" userId="936c95ade286cad2" providerId="LiveId" clId="{3775C2E7-AB67-4092-9628-C728ED597A3E}" dt="2021-11-12T14:14:06.475" v="324" actId="20577"/>
          <ac:spMkLst>
            <pc:docMk/>
            <pc:sldMk cId="2375858787" sldId="266"/>
            <ac:spMk id="18" creationId="{F32EABA7-FA28-4025-87A7-ACD7D8C69E3A}"/>
          </ac:spMkLst>
        </pc:spChg>
        <pc:spChg chg="add mod">
          <ac:chgData name="Caio" userId="936c95ade286cad2" providerId="LiveId" clId="{3775C2E7-AB67-4092-9628-C728ED597A3E}" dt="2021-11-12T14:02:15.957" v="240" actId="1076"/>
          <ac:spMkLst>
            <pc:docMk/>
            <pc:sldMk cId="2375858787" sldId="266"/>
            <ac:spMk id="19" creationId="{0D90A330-B797-4862-A3F8-77CBAE012331}"/>
          </ac:spMkLst>
        </pc:spChg>
        <pc:spChg chg="add mod">
          <ac:chgData name="Caio" userId="936c95ade286cad2" providerId="LiveId" clId="{3775C2E7-AB67-4092-9628-C728ED597A3E}" dt="2021-11-12T14:18:41.419" v="396" actId="1076"/>
          <ac:spMkLst>
            <pc:docMk/>
            <pc:sldMk cId="2375858787" sldId="266"/>
            <ac:spMk id="22" creationId="{824F8919-D542-45C6-83B3-8726BAD273CA}"/>
          </ac:spMkLst>
        </pc:spChg>
        <pc:spChg chg="add mod">
          <ac:chgData name="Caio" userId="936c95ade286cad2" providerId="LiveId" clId="{3775C2E7-AB67-4092-9628-C728ED597A3E}" dt="2021-11-12T14:13:56.618" v="317" actId="20577"/>
          <ac:spMkLst>
            <pc:docMk/>
            <pc:sldMk cId="2375858787" sldId="266"/>
            <ac:spMk id="27" creationId="{1558CA24-C4DD-4CD5-9247-958A6CA15814}"/>
          </ac:spMkLst>
        </pc:spChg>
        <pc:spChg chg="add mod">
          <ac:chgData name="Caio" userId="936c95ade286cad2" providerId="LiveId" clId="{3775C2E7-AB67-4092-9628-C728ED597A3E}" dt="2021-11-12T14:19:34.665" v="441" actId="1076"/>
          <ac:spMkLst>
            <pc:docMk/>
            <pc:sldMk cId="2375858787" sldId="266"/>
            <ac:spMk id="28" creationId="{CEA7D0EA-3D73-490E-902E-56351A5C722C}"/>
          </ac:spMkLst>
        </pc:spChg>
        <pc:spChg chg="add mod">
          <ac:chgData name="Caio" userId="936c95ade286cad2" providerId="LiveId" clId="{3775C2E7-AB67-4092-9628-C728ED597A3E}" dt="2021-11-12T14:19:18.997" v="436" actId="1076"/>
          <ac:spMkLst>
            <pc:docMk/>
            <pc:sldMk cId="2375858787" sldId="266"/>
            <ac:spMk id="29" creationId="{B2F86913-7BF6-41B5-97D9-3199CE205B7C}"/>
          </ac:spMkLst>
        </pc:spChg>
        <pc:spChg chg="add mod">
          <ac:chgData name="Caio" userId="936c95ade286cad2" providerId="LiveId" clId="{3775C2E7-AB67-4092-9628-C728ED597A3E}" dt="2021-11-12T14:20:51.368" v="488" actId="1076"/>
          <ac:spMkLst>
            <pc:docMk/>
            <pc:sldMk cId="2375858787" sldId="266"/>
            <ac:spMk id="30" creationId="{80FED582-F8F9-41B7-BF6E-D23E497B2F16}"/>
          </ac:spMkLst>
        </pc:spChg>
        <pc:spChg chg="add mod">
          <ac:chgData name="Caio" userId="936c95ade286cad2" providerId="LiveId" clId="{3775C2E7-AB67-4092-9628-C728ED597A3E}" dt="2021-11-12T14:21:24.337" v="515" actId="1076"/>
          <ac:spMkLst>
            <pc:docMk/>
            <pc:sldMk cId="2375858787" sldId="266"/>
            <ac:spMk id="31" creationId="{9A1E65B7-9E94-4321-B780-5A7E849C5E98}"/>
          </ac:spMkLst>
        </pc:spChg>
        <pc:spChg chg="add mod">
          <ac:chgData name="Caio" userId="936c95ade286cad2" providerId="LiveId" clId="{3775C2E7-AB67-4092-9628-C728ED597A3E}" dt="2021-11-12T14:15:23.438" v="362" actId="1076"/>
          <ac:spMkLst>
            <pc:docMk/>
            <pc:sldMk cId="2375858787" sldId="266"/>
            <ac:spMk id="32" creationId="{29C36A26-F820-4A9F-9D6F-95C0FB9D9777}"/>
          </ac:spMkLst>
        </pc:spChg>
        <pc:spChg chg="add mod">
          <ac:chgData name="Caio" userId="936c95ade286cad2" providerId="LiveId" clId="{3775C2E7-AB67-4092-9628-C728ED597A3E}" dt="2021-11-12T14:15:41.818" v="390" actId="20577"/>
          <ac:spMkLst>
            <pc:docMk/>
            <pc:sldMk cId="2375858787" sldId="266"/>
            <ac:spMk id="37" creationId="{53A08F5E-057F-4771-86A6-3236A8BA55AE}"/>
          </ac:spMkLst>
        </pc:spChg>
        <pc:spChg chg="add mod">
          <ac:chgData name="Caio" userId="936c95ade286cad2" providerId="LiveId" clId="{3775C2E7-AB67-4092-9628-C728ED597A3E}" dt="2021-11-12T14:19:07.893" v="435" actId="1076"/>
          <ac:spMkLst>
            <pc:docMk/>
            <pc:sldMk cId="2375858787" sldId="266"/>
            <ac:spMk id="40" creationId="{E9FC40DD-F8ED-4DAC-B9A8-EE094001B7AA}"/>
          </ac:spMkLst>
        </pc:spChg>
        <pc:spChg chg="add del mod">
          <ac:chgData name="Caio" userId="936c95ade286cad2" providerId="LiveId" clId="{3775C2E7-AB67-4092-9628-C728ED597A3E}" dt="2021-11-12T14:19:37.028" v="443"/>
          <ac:spMkLst>
            <pc:docMk/>
            <pc:sldMk cId="2375858787" sldId="266"/>
            <ac:spMk id="43" creationId="{FB2377AC-47EC-4BAA-BD9C-7A3C7E255DAF}"/>
          </ac:spMkLst>
        </pc:spChg>
        <pc:spChg chg="add mod">
          <ac:chgData name="Caio" userId="936c95ade286cad2" providerId="LiveId" clId="{3775C2E7-AB67-4092-9628-C728ED597A3E}" dt="2021-11-12T14:19:45.050" v="445" actId="1076"/>
          <ac:spMkLst>
            <pc:docMk/>
            <pc:sldMk cId="2375858787" sldId="266"/>
            <ac:spMk id="44" creationId="{9279922C-1402-4AF8-9C82-AC87F158A24F}"/>
          </ac:spMkLst>
        </pc:spChg>
        <pc:spChg chg="add mod">
          <ac:chgData name="Caio" userId="936c95ade286cad2" providerId="LiveId" clId="{3775C2E7-AB67-4092-9628-C728ED597A3E}" dt="2021-11-12T14:20:12.056" v="479" actId="14100"/>
          <ac:spMkLst>
            <pc:docMk/>
            <pc:sldMk cId="2375858787" sldId="266"/>
            <ac:spMk id="46" creationId="{9C5E005D-522F-464C-8044-A3326DFFF15A}"/>
          </ac:spMkLst>
        </pc:spChg>
        <pc:spChg chg="add mod">
          <ac:chgData name="Caio" userId="936c95ade286cad2" providerId="LiveId" clId="{3775C2E7-AB67-4092-9628-C728ED597A3E}" dt="2021-11-12T14:21:10.779" v="512" actId="1076"/>
          <ac:spMkLst>
            <pc:docMk/>
            <pc:sldMk cId="2375858787" sldId="266"/>
            <ac:spMk id="51" creationId="{4C477FD4-DF14-4208-B7FE-643C80B5C24D}"/>
          </ac:spMkLst>
        </pc:spChg>
        <pc:cxnChg chg="add mod">
          <ac:chgData name="Caio" userId="936c95ade286cad2" providerId="LiveId" clId="{3775C2E7-AB67-4092-9628-C728ED597A3E}" dt="2021-11-12T14:02:15.957" v="240" actId="1076"/>
          <ac:cxnSpMkLst>
            <pc:docMk/>
            <pc:sldMk cId="2375858787" sldId="266"/>
            <ac:cxnSpMk id="5" creationId="{52129855-0FB7-4F95-B648-0A34D784B866}"/>
          </ac:cxnSpMkLst>
        </pc:cxnChg>
        <pc:cxnChg chg="add mod">
          <ac:chgData name="Caio" userId="936c95ade286cad2" providerId="LiveId" clId="{3775C2E7-AB67-4092-9628-C728ED597A3E}" dt="2021-11-12T14:02:15.957" v="240" actId="1076"/>
          <ac:cxnSpMkLst>
            <pc:docMk/>
            <pc:sldMk cId="2375858787" sldId="266"/>
            <ac:cxnSpMk id="6" creationId="{29E4C192-E0AA-46B7-9C65-353BDD548D68}"/>
          </ac:cxnSpMkLst>
        </pc:cxnChg>
        <pc:cxnChg chg="add mod">
          <ac:chgData name="Caio" userId="936c95ade286cad2" providerId="LiveId" clId="{3775C2E7-AB67-4092-9628-C728ED597A3E}" dt="2021-11-12T14:20:29.307" v="480" actId="1076"/>
          <ac:cxnSpMkLst>
            <pc:docMk/>
            <pc:sldMk cId="2375858787" sldId="266"/>
            <ac:cxnSpMk id="8" creationId="{EAFAC751-4C16-405B-A368-F6E611728C85}"/>
          </ac:cxnSpMkLst>
        </pc:cxnChg>
        <pc:cxnChg chg="add mod">
          <ac:chgData name="Caio" userId="936c95ade286cad2" providerId="LiveId" clId="{3775C2E7-AB67-4092-9628-C728ED597A3E}" dt="2021-11-12T14:02:15.957" v="240" actId="1076"/>
          <ac:cxnSpMkLst>
            <pc:docMk/>
            <pc:sldMk cId="2375858787" sldId="266"/>
            <ac:cxnSpMk id="10" creationId="{CEE2FEC5-FD69-4C1A-8BFE-FC1B78C3151E}"/>
          </ac:cxnSpMkLst>
        </pc:cxnChg>
        <pc:cxnChg chg="add mod">
          <ac:chgData name="Caio" userId="936c95ade286cad2" providerId="LiveId" clId="{3775C2E7-AB67-4092-9628-C728ED597A3E}" dt="2021-11-12T14:02:15.957" v="240" actId="1076"/>
          <ac:cxnSpMkLst>
            <pc:docMk/>
            <pc:sldMk cId="2375858787" sldId="266"/>
            <ac:cxnSpMk id="12" creationId="{5165A9FA-EFE9-4AFB-BA2E-6245CEB15BA5}"/>
          </ac:cxnSpMkLst>
        </pc:cxnChg>
        <pc:cxnChg chg="add mod">
          <ac:chgData name="Caio" userId="936c95ade286cad2" providerId="LiveId" clId="{3775C2E7-AB67-4092-9628-C728ED597A3E}" dt="2021-11-12T14:02:15.957" v="240" actId="1076"/>
          <ac:cxnSpMkLst>
            <pc:docMk/>
            <pc:sldMk cId="2375858787" sldId="266"/>
            <ac:cxnSpMk id="15" creationId="{52BFA7D4-B56E-4F2D-8FA6-7DAABC3E9A40}"/>
          </ac:cxnSpMkLst>
        </pc:cxnChg>
        <pc:cxnChg chg="add mod">
          <ac:chgData name="Caio" userId="936c95ade286cad2" providerId="LiveId" clId="{3775C2E7-AB67-4092-9628-C728ED597A3E}" dt="2021-11-12T14:02:15.957" v="240" actId="1076"/>
          <ac:cxnSpMkLst>
            <pc:docMk/>
            <pc:sldMk cId="2375858787" sldId="266"/>
            <ac:cxnSpMk id="16" creationId="{41336F8C-C3AA-4288-8367-57794052E03B}"/>
          </ac:cxnSpMkLst>
        </pc:cxnChg>
        <pc:cxnChg chg="add mod">
          <ac:chgData name="Caio" userId="936c95ade286cad2" providerId="LiveId" clId="{3775C2E7-AB67-4092-9628-C728ED597A3E}" dt="2021-11-12T14:02:15.957" v="240" actId="1076"/>
          <ac:cxnSpMkLst>
            <pc:docMk/>
            <pc:sldMk cId="2375858787" sldId="266"/>
            <ac:cxnSpMk id="17" creationId="{4DA9EF37-7496-4352-AE3A-3DDDC8248D18}"/>
          </ac:cxnSpMkLst>
        </pc:cxnChg>
        <pc:cxnChg chg="add mod">
          <ac:chgData name="Caio" userId="936c95ade286cad2" providerId="LiveId" clId="{3775C2E7-AB67-4092-9628-C728ED597A3E}" dt="2021-11-12T14:02:15.957" v="240" actId="1076"/>
          <ac:cxnSpMkLst>
            <pc:docMk/>
            <pc:sldMk cId="2375858787" sldId="266"/>
            <ac:cxnSpMk id="20" creationId="{740361AF-8ADB-4C98-B4ED-6C8E0471EDA2}"/>
          </ac:cxnSpMkLst>
        </pc:cxnChg>
        <pc:cxnChg chg="add mod">
          <ac:chgData name="Caio" userId="936c95ade286cad2" providerId="LiveId" clId="{3775C2E7-AB67-4092-9628-C728ED597A3E}" dt="2021-11-12T14:02:15.957" v="240" actId="1076"/>
          <ac:cxnSpMkLst>
            <pc:docMk/>
            <pc:sldMk cId="2375858787" sldId="266"/>
            <ac:cxnSpMk id="21" creationId="{46E07A85-D066-48F1-9A55-368372B6E999}"/>
          </ac:cxnSpMkLst>
        </pc:cxnChg>
        <pc:cxnChg chg="add mod">
          <ac:chgData name="Caio" userId="936c95ade286cad2" providerId="LiveId" clId="{3775C2E7-AB67-4092-9628-C728ED597A3E}" dt="2021-11-12T14:18:41.419" v="396" actId="1076"/>
          <ac:cxnSpMkLst>
            <pc:docMk/>
            <pc:sldMk cId="2375858787" sldId="266"/>
            <ac:cxnSpMk id="23" creationId="{A941DE91-897B-4F54-A590-7B95138E571D}"/>
          </ac:cxnSpMkLst>
        </pc:cxnChg>
        <pc:cxnChg chg="add mod">
          <ac:chgData name="Caio" userId="936c95ade286cad2" providerId="LiveId" clId="{3775C2E7-AB67-4092-9628-C728ED597A3E}" dt="2021-11-12T14:19:31.405" v="439" actId="14100"/>
          <ac:cxnSpMkLst>
            <pc:docMk/>
            <pc:sldMk cId="2375858787" sldId="266"/>
            <ac:cxnSpMk id="24" creationId="{8C381DD0-44EC-4304-9C6B-AD2C43B51B8E}"/>
          </ac:cxnSpMkLst>
        </pc:cxnChg>
        <pc:cxnChg chg="add mod">
          <ac:chgData name="Caio" userId="936c95ade286cad2" providerId="LiveId" clId="{3775C2E7-AB67-4092-9628-C728ED597A3E}" dt="2021-11-12T14:18:37.103" v="395" actId="14100"/>
          <ac:cxnSpMkLst>
            <pc:docMk/>
            <pc:sldMk cId="2375858787" sldId="266"/>
            <ac:cxnSpMk id="25" creationId="{221FB8BE-85CA-486A-89DF-DFBBDA408F0D}"/>
          </ac:cxnSpMkLst>
        </pc:cxnChg>
        <pc:cxnChg chg="add mod">
          <ac:chgData name="Caio" userId="936c95ade286cad2" providerId="LiveId" clId="{3775C2E7-AB67-4092-9628-C728ED597A3E}" dt="2021-11-12T14:21:22.260" v="514" actId="14100"/>
          <ac:cxnSpMkLst>
            <pc:docMk/>
            <pc:sldMk cId="2375858787" sldId="266"/>
            <ac:cxnSpMk id="26" creationId="{EE1CEAEF-4C24-4FB5-B049-907979051F08}"/>
          </ac:cxnSpMkLst>
        </pc:cxnChg>
        <pc:cxnChg chg="add mod">
          <ac:chgData name="Caio" userId="936c95ade286cad2" providerId="LiveId" clId="{3775C2E7-AB67-4092-9628-C728ED597A3E}" dt="2021-11-12T14:15:23.438" v="362" actId="1076"/>
          <ac:cxnSpMkLst>
            <pc:docMk/>
            <pc:sldMk cId="2375858787" sldId="266"/>
            <ac:cxnSpMk id="33" creationId="{5E127DCB-3059-4FEE-81F1-53B9D2BECB6A}"/>
          </ac:cxnSpMkLst>
        </pc:cxnChg>
        <pc:cxnChg chg="add mod">
          <ac:chgData name="Caio" userId="936c95ade286cad2" providerId="LiveId" clId="{3775C2E7-AB67-4092-9628-C728ED597A3E}" dt="2021-11-12T14:15:23.438" v="362" actId="1076"/>
          <ac:cxnSpMkLst>
            <pc:docMk/>
            <pc:sldMk cId="2375858787" sldId="266"/>
            <ac:cxnSpMk id="34" creationId="{E19E725D-0F00-4EA4-8D8A-D9AC0B7E31E7}"/>
          </ac:cxnSpMkLst>
        </pc:cxnChg>
        <pc:cxnChg chg="add mod">
          <ac:chgData name="Caio" userId="936c95ade286cad2" providerId="LiveId" clId="{3775C2E7-AB67-4092-9628-C728ED597A3E}" dt="2021-11-12T14:15:29.921" v="365" actId="14100"/>
          <ac:cxnSpMkLst>
            <pc:docMk/>
            <pc:sldMk cId="2375858787" sldId="266"/>
            <ac:cxnSpMk id="35" creationId="{655C9ECA-AECB-4729-80AB-3D189257AF85}"/>
          </ac:cxnSpMkLst>
        </pc:cxnChg>
        <pc:cxnChg chg="add mod">
          <ac:chgData name="Caio" userId="936c95ade286cad2" providerId="LiveId" clId="{3775C2E7-AB67-4092-9628-C728ED597A3E}" dt="2021-11-12T14:19:45.050" v="445" actId="1076"/>
          <ac:cxnSpMkLst>
            <pc:docMk/>
            <pc:sldMk cId="2375858787" sldId="266"/>
            <ac:cxnSpMk id="45" creationId="{C166E003-C168-4E84-AFE0-7F361DFD9AB8}"/>
          </ac:cxnSpMkLst>
        </pc:cxnChg>
        <pc:cxnChg chg="add mod">
          <ac:chgData name="Caio" userId="936c95ade286cad2" providerId="LiveId" clId="{3775C2E7-AB67-4092-9628-C728ED597A3E}" dt="2021-11-12T14:20:47.257" v="487" actId="14100"/>
          <ac:cxnSpMkLst>
            <pc:docMk/>
            <pc:sldMk cId="2375858787" sldId="266"/>
            <ac:cxnSpMk id="47" creationId="{A77AF1AF-DA29-4DC8-83BD-8B341B0C2B24}"/>
          </ac:cxnSpMkLst>
        </pc:cxnChg>
      </pc:sldChg>
      <pc:sldChg chg="addSp modSp add mod">
        <pc:chgData name="Caio" userId="936c95ade286cad2" providerId="LiveId" clId="{3775C2E7-AB67-4092-9628-C728ED597A3E}" dt="2021-11-12T14:21:37.340" v="531" actId="20577"/>
        <pc:sldMkLst>
          <pc:docMk/>
          <pc:sldMk cId="1045464420" sldId="270"/>
        </pc:sldMkLst>
        <pc:spChg chg="mod">
          <ac:chgData name="Caio" userId="936c95ade286cad2" providerId="LiveId" clId="{3775C2E7-AB67-4092-9628-C728ED597A3E}" dt="2021-11-12T14:08:36.920" v="302" actId="20577"/>
          <ac:spMkLst>
            <pc:docMk/>
            <pc:sldMk cId="1045464420" sldId="270"/>
            <ac:spMk id="2" creationId="{7A4F5148-F03B-4A80-9716-AB25733CEC23}"/>
          </ac:spMkLst>
        </pc:spChg>
        <pc:spChg chg="add mod">
          <ac:chgData name="Caio" userId="936c95ade286cad2" providerId="LiveId" clId="{3775C2E7-AB67-4092-9628-C728ED597A3E}" dt="2021-11-12T14:21:37.340" v="531" actId="20577"/>
          <ac:spMkLst>
            <pc:docMk/>
            <pc:sldMk cId="1045464420" sldId="270"/>
            <ac:spMk id="32" creationId="{F7CF0D57-8CB4-44DD-AD65-A18B924E49A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38358-796C-44BB-8CCE-2F4C3C3A78C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25ED1D-4B23-4B43-9921-A6C6B49F4B9F}">
      <dgm:prSet/>
      <dgm:spPr/>
      <dgm:t>
        <a:bodyPr/>
        <a:lstStyle/>
        <a:p>
          <a:pPr>
            <a:defRPr cap="all"/>
          </a:pPr>
          <a:r>
            <a:rPr lang="pt-BR" dirty="0"/>
            <a:t>Receita total – R$196.958,17</a:t>
          </a:r>
          <a:endParaRPr lang="en-US" dirty="0"/>
        </a:p>
      </dgm:t>
    </dgm:pt>
    <dgm:pt modelId="{61EBA19F-C635-4819-B416-490A5E3D9B58}" type="parTrans" cxnId="{706C1840-9F39-46CA-AEEC-061835D013DB}">
      <dgm:prSet/>
      <dgm:spPr/>
      <dgm:t>
        <a:bodyPr/>
        <a:lstStyle/>
        <a:p>
          <a:endParaRPr lang="en-US"/>
        </a:p>
      </dgm:t>
    </dgm:pt>
    <dgm:pt modelId="{1555CDEF-CA5A-4FD1-84BC-A203461EBAA4}" type="sibTrans" cxnId="{706C1840-9F39-46CA-AEEC-061835D013DB}">
      <dgm:prSet/>
      <dgm:spPr/>
      <dgm:t>
        <a:bodyPr/>
        <a:lstStyle/>
        <a:p>
          <a:endParaRPr lang="en-US"/>
        </a:p>
      </dgm:t>
    </dgm:pt>
    <dgm:pt modelId="{D6A8C3DA-5903-4CFA-A0A2-6E0C9D2E04D7}">
      <dgm:prSet/>
      <dgm:spPr/>
      <dgm:t>
        <a:bodyPr/>
        <a:lstStyle/>
        <a:p>
          <a:pPr>
            <a:defRPr cap="all"/>
          </a:pPr>
          <a:r>
            <a:rPr lang="pt-BR"/>
            <a:t>VPL – R$31.822,03</a:t>
          </a:r>
          <a:endParaRPr lang="en-US"/>
        </a:p>
      </dgm:t>
    </dgm:pt>
    <dgm:pt modelId="{BC787315-60EC-4798-B2D1-AA739095E5BD}" type="parTrans" cxnId="{336D4E61-93F5-49DF-93CC-6582F6FC6D17}">
      <dgm:prSet/>
      <dgm:spPr/>
      <dgm:t>
        <a:bodyPr/>
        <a:lstStyle/>
        <a:p>
          <a:endParaRPr lang="en-US"/>
        </a:p>
      </dgm:t>
    </dgm:pt>
    <dgm:pt modelId="{B91638CD-2CA9-465B-BFDD-81D2CD55AED9}" type="sibTrans" cxnId="{336D4E61-93F5-49DF-93CC-6582F6FC6D17}">
      <dgm:prSet/>
      <dgm:spPr/>
      <dgm:t>
        <a:bodyPr/>
        <a:lstStyle/>
        <a:p>
          <a:endParaRPr lang="en-US"/>
        </a:p>
      </dgm:t>
    </dgm:pt>
    <dgm:pt modelId="{F308DA07-16BD-4F02-AE3D-EE320395115E}">
      <dgm:prSet/>
      <dgm:spPr/>
      <dgm:t>
        <a:bodyPr/>
        <a:lstStyle/>
        <a:p>
          <a:pPr>
            <a:defRPr cap="all"/>
          </a:pPr>
          <a:r>
            <a:rPr lang="pt-BR"/>
            <a:t>TIR – 25%</a:t>
          </a:r>
          <a:endParaRPr lang="en-US"/>
        </a:p>
      </dgm:t>
    </dgm:pt>
    <dgm:pt modelId="{B6B8C76B-5D0F-48F4-84BD-6AAADB20BE8C}" type="parTrans" cxnId="{35A70A77-D415-4D37-A156-5EB74A527317}">
      <dgm:prSet/>
      <dgm:spPr/>
      <dgm:t>
        <a:bodyPr/>
        <a:lstStyle/>
        <a:p>
          <a:endParaRPr lang="en-US"/>
        </a:p>
      </dgm:t>
    </dgm:pt>
    <dgm:pt modelId="{71A7558A-F6CC-4E52-9CBB-CD26EB5325C2}" type="sibTrans" cxnId="{35A70A77-D415-4D37-A156-5EB74A527317}">
      <dgm:prSet/>
      <dgm:spPr/>
      <dgm:t>
        <a:bodyPr/>
        <a:lstStyle/>
        <a:p>
          <a:endParaRPr lang="en-US"/>
        </a:p>
      </dgm:t>
    </dgm:pt>
    <dgm:pt modelId="{E12F1142-0FDE-4DA0-A00C-89E2F3BFDFA9}" type="pres">
      <dgm:prSet presAssocID="{29638358-796C-44BB-8CCE-2F4C3C3A78C9}" presName="outerComposite" presStyleCnt="0">
        <dgm:presLayoutVars>
          <dgm:chMax val="5"/>
          <dgm:dir/>
          <dgm:resizeHandles val="exact"/>
        </dgm:presLayoutVars>
      </dgm:prSet>
      <dgm:spPr/>
    </dgm:pt>
    <dgm:pt modelId="{CBF1232B-E6F2-489C-A448-2FAF2BA0E45A}" type="pres">
      <dgm:prSet presAssocID="{29638358-796C-44BB-8CCE-2F4C3C3A78C9}" presName="dummyMaxCanvas" presStyleCnt="0">
        <dgm:presLayoutVars/>
      </dgm:prSet>
      <dgm:spPr/>
    </dgm:pt>
    <dgm:pt modelId="{20B3B4DE-DA7F-490B-96DC-77B4B5C3F70D}" type="pres">
      <dgm:prSet presAssocID="{29638358-796C-44BB-8CCE-2F4C3C3A78C9}" presName="ThreeNodes_1" presStyleLbl="node1" presStyleIdx="0" presStyleCnt="3">
        <dgm:presLayoutVars>
          <dgm:bulletEnabled val="1"/>
        </dgm:presLayoutVars>
      </dgm:prSet>
      <dgm:spPr/>
    </dgm:pt>
    <dgm:pt modelId="{30B2F63B-A0F9-40B9-83DC-2784D30BF073}" type="pres">
      <dgm:prSet presAssocID="{29638358-796C-44BB-8CCE-2F4C3C3A78C9}" presName="ThreeNodes_2" presStyleLbl="node1" presStyleIdx="1" presStyleCnt="3">
        <dgm:presLayoutVars>
          <dgm:bulletEnabled val="1"/>
        </dgm:presLayoutVars>
      </dgm:prSet>
      <dgm:spPr/>
    </dgm:pt>
    <dgm:pt modelId="{7809DF15-1979-407E-9586-B6FDF13AE3DE}" type="pres">
      <dgm:prSet presAssocID="{29638358-796C-44BB-8CCE-2F4C3C3A78C9}" presName="ThreeNodes_3" presStyleLbl="node1" presStyleIdx="2" presStyleCnt="3">
        <dgm:presLayoutVars>
          <dgm:bulletEnabled val="1"/>
        </dgm:presLayoutVars>
      </dgm:prSet>
      <dgm:spPr/>
    </dgm:pt>
    <dgm:pt modelId="{ED0A2E0B-BCA3-4E40-8604-696DAFA55071}" type="pres">
      <dgm:prSet presAssocID="{29638358-796C-44BB-8CCE-2F4C3C3A78C9}" presName="ThreeConn_1-2" presStyleLbl="fgAccFollowNode1" presStyleIdx="0" presStyleCnt="2">
        <dgm:presLayoutVars>
          <dgm:bulletEnabled val="1"/>
        </dgm:presLayoutVars>
      </dgm:prSet>
      <dgm:spPr/>
    </dgm:pt>
    <dgm:pt modelId="{CA1020C8-707A-499B-9BB1-81B14ADBF901}" type="pres">
      <dgm:prSet presAssocID="{29638358-796C-44BB-8CCE-2F4C3C3A78C9}" presName="ThreeConn_2-3" presStyleLbl="fgAccFollowNode1" presStyleIdx="1" presStyleCnt="2">
        <dgm:presLayoutVars>
          <dgm:bulletEnabled val="1"/>
        </dgm:presLayoutVars>
      </dgm:prSet>
      <dgm:spPr/>
    </dgm:pt>
    <dgm:pt modelId="{881C46CC-58CD-4A32-8AC7-FEBBD2C28BC6}" type="pres">
      <dgm:prSet presAssocID="{29638358-796C-44BB-8CCE-2F4C3C3A78C9}" presName="ThreeNodes_1_text" presStyleLbl="node1" presStyleIdx="2" presStyleCnt="3">
        <dgm:presLayoutVars>
          <dgm:bulletEnabled val="1"/>
        </dgm:presLayoutVars>
      </dgm:prSet>
      <dgm:spPr/>
    </dgm:pt>
    <dgm:pt modelId="{1866527F-E2AD-4C1F-99CC-30EF5717CB75}" type="pres">
      <dgm:prSet presAssocID="{29638358-796C-44BB-8CCE-2F4C3C3A78C9}" presName="ThreeNodes_2_text" presStyleLbl="node1" presStyleIdx="2" presStyleCnt="3">
        <dgm:presLayoutVars>
          <dgm:bulletEnabled val="1"/>
        </dgm:presLayoutVars>
      </dgm:prSet>
      <dgm:spPr/>
    </dgm:pt>
    <dgm:pt modelId="{3DD03E69-B714-420D-A0AC-4043AF540D27}" type="pres">
      <dgm:prSet presAssocID="{29638358-796C-44BB-8CCE-2F4C3C3A78C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71ABC00-E1F0-464E-B4C0-C76C21A172D1}" type="presOf" srcId="{29638358-796C-44BB-8CCE-2F4C3C3A78C9}" destId="{E12F1142-0FDE-4DA0-A00C-89E2F3BFDFA9}" srcOrd="0" destOrd="0" presId="urn:microsoft.com/office/officeart/2005/8/layout/vProcess5"/>
    <dgm:cxn modelId="{1A2D8E08-D301-4C45-AD5C-4F8C6923353D}" type="presOf" srcId="{1555CDEF-CA5A-4FD1-84BC-A203461EBAA4}" destId="{ED0A2E0B-BCA3-4E40-8604-696DAFA55071}" srcOrd="0" destOrd="0" presId="urn:microsoft.com/office/officeart/2005/8/layout/vProcess5"/>
    <dgm:cxn modelId="{21EE8E36-08E4-4D31-A067-E3127889782C}" type="presOf" srcId="{B91638CD-2CA9-465B-BFDD-81D2CD55AED9}" destId="{CA1020C8-707A-499B-9BB1-81B14ADBF901}" srcOrd="0" destOrd="0" presId="urn:microsoft.com/office/officeart/2005/8/layout/vProcess5"/>
    <dgm:cxn modelId="{706C1840-9F39-46CA-AEEC-061835D013DB}" srcId="{29638358-796C-44BB-8CCE-2F4C3C3A78C9}" destId="{5525ED1D-4B23-4B43-9921-A6C6B49F4B9F}" srcOrd="0" destOrd="0" parTransId="{61EBA19F-C635-4819-B416-490A5E3D9B58}" sibTransId="{1555CDEF-CA5A-4FD1-84BC-A203461EBAA4}"/>
    <dgm:cxn modelId="{336D4E61-93F5-49DF-93CC-6582F6FC6D17}" srcId="{29638358-796C-44BB-8CCE-2F4C3C3A78C9}" destId="{D6A8C3DA-5903-4CFA-A0A2-6E0C9D2E04D7}" srcOrd="1" destOrd="0" parTransId="{BC787315-60EC-4798-B2D1-AA739095E5BD}" sibTransId="{B91638CD-2CA9-465B-BFDD-81D2CD55AED9}"/>
    <dgm:cxn modelId="{88FF8742-BF45-4B00-A097-C02491A7BF5A}" type="presOf" srcId="{F308DA07-16BD-4F02-AE3D-EE320395115E}" destId="{7809DF15-1979-407E-9586-B6FDF13AE3DE}" srcOrd="0" destOrd="0" presId="urn:microsoft.com/office/officeart/2005/8/layout/vProcess5"/>
    <dgm:cxn modelId="{35A70A77-D415-4D37-A156-5EB74A527317}" srcId="{29638358-796C-44BB-8CCE-2F4C3C3A78C9}" destId="{F308DA07-16BD-4F02-AE3D-EE320395115E}" srcOrd="2" destOrd="0" parTransId="{B6B8C76B-5D0F-48F4-84BD-6AAADB20BE8C}" sibTransId="{71A7558A-F6CC-4E52-9CBB-CD26EB5325C2}"/>
    <dgm:cxn modelId="{2EEECE7B-DC80-40FC-A530-FE14632136A0}" type="presOf" srcId="{5525ED1D-4B23-4B43-9921-A6C6B49F4B9F}" destId="{20B3B4DE-DA7F-490B-96DC-77B4B5C3F70D}" srcOrd="0" destOrd="0" presId="urn:microsoft.com/office/officeart/2005/8/layout/vProcess5"/>
    <dgm:cxn modelId="{FD76227D-8CBB-4DD2-990B-841E454CD86F}" type="presOf" srcId="{D6A8C3DA-5903-4CFA-A0A2-6E0C9D2E04D7}" destId="{30B2F63B-A0F9-40B9-83DC-2784D30BF073}" srcOrd="0" destOrd="0" presId="urn:microsoft.com/office/officeart/2005/8/layout/vProcess5"/>
    <dgm:cxn modelId="{0099D190-263B-49EC-8ABB-A2FE2EA6C3D1}" type="presOf" srcId="{F308DA07-16BD-4F02-AE3D-EE320395115E}" destId="{3DD03E69-B714-420D-A0AC-4043AF540D27}" srcOrd="1" destOrd="0" presId="urn:microsoft.com/office/officeart/2005/8/layout/vProcess5"/>
    <dgm:cxn modelId="{654B8BAD-3FBB-41B4-8B40-6656C02DFA99}" type="presOf" srcId="{D6A8C3DA-5903-4CFA-A0A2-6E0C9D2E04D7}" destId="{1866527F-E2AD-4C1F-99CC-30EF5717CB75}" srcOrd="1" destOrd="0" presId="urn:microsoft.com/office/officeart/2005/8/layout/vProcess5"/>
    <dgm:cxn modelId="{7E93ECB4-7D54-4BE1-9C09-2ED3DE77E5A1}" type="presOf" srcId="{5525ED1D-4B23-4B43-9921-A6C6B49F4B9F}" destId="{881C46CC-58CD-4A32-8AC7-FEBBD2C28BC6}" srcOrd="1" destOrd="0" presId="urn:microsoft.com/office/officeart/2005/8/layout/vProcess5"/>
    <dgm:cxn modelId="{28F9BF77-FEDB-4FAE-8463-BE5F85A9EBFE}" type="presParOf" srcId="{E12F1142-0FDE-4DA0-A00C-89E2F3BFDFA9}" destId="{CBF1232B-E6F2-489C-A448-2FAF2BA0E45A}" srcOrd="0" destOrd="0" presId="urn:microsoft.com/office/officeart/2005/8/layout/vProcess5"/>
    <dgm:cxn modelId="{985ECB1B-7FB0-45C6-99E6-3CDFC7A8BA30}" type="presParOf" srcId="{E12F1142-0FDE-4DA0-A00C-89E2F3BFDFA9}" destId="{20B3B4DE-DA7F-490B-96DC-77B4B5C3F70D}" srcOrd="1" destOrd="0" presId="urn:microsoft.com/office/officeart/2005/8/layout/vProcess5"/>
    <dgm:cxn modelId="{0225DA1B-291C-420D-8FCF-84C0391FC08D}" type="presParOf" srcId="{E12F1142-0FDE-4DA0-A00C-89E2F3BFDFA9}" destId="{30B2F63B-A0F9-40B9-83DC-2784D30BF073}" srcOrd="2" destOrd="0" presId="urn:microsoft.com/office/officeart/2005/8/layout/vProcess5"/>
    <dgm:cxn modelId="{087451EC-1B49-41B7-95C7-14304AD832E5}" type="presParOf" srcId="{E12F1142-0FDE-4DA0-A00C-89E2F3BFDFA9}" destId="{7809DF15-1979-407E-9586-B6FDF13AE3DE}" srcOrd="3" destOrd="0" presId="urn:microsoft.com/office/officeart/2005/8/layout/vProcess5"/>
    <dgm:cxn modelId="{975217AA-451B-4CCA-BB1B-0DB72BED3FEA}" type="presParOf" srcId="{E12F1142-0FDE-4DA0-A00C-89E2F3BFDFA9}" destId="{ED0A2E0B-BCA3-4E40-8604-696DAFA55071}" srcOrd="4" destOrd="0" presId="urn:microsoft.com/office/officeart/2005/8/layout/vProcess5"/>
    <dgm:cxn modelId="{63CE1495-C3F9-4891-B23E-CFB438DBFAC0}" type="presParOf" srcId="{E12F1142-0FDE-4DA0-A00C-89E2F3BFDFA9}" destId="{CA1020C8-707A-499B-9BB1-81B14ADBF901}" srcOrd="5" destOrd="0" presId="urn:microsoft.com/office/officeart/2005/8/layout/vProcess5"/>
    <dgm:cxn modelId="{D9FAEAEA-4C66-4ECA-9164-4E139FC85458}" type="presParOf" srcId="{E12F1142-0FDE-4DA0-A00C-89E2F3BFDFA9}" destId="{881C46CC-58CD-4A32-8AC7-FEBBD2C28BC6}" srcOrd="6" destOrd="0" presId="urn:microsoft.com/office/officeart/2005/8/layout/vProcess5"/>
    <dgm:cxn modelId="{DE9C68E1-110D-4B4C-958E-0D4D83E91030}" type="presParOf" srcId="{E12F1142-0FDE-4DA0-A00C-89E2F3BFDFA9}" destId="{1866527F-E2AD-4C1F-99CC-30EF5717CB75}" srcOrd="7" destOrd="0" presId="urn:microsoft.com/office/officeart/2005/8/layout/vProcess5"/>
    <dgm:cxn modelId="{6888138D-DEDD-4EAF-B7DD-C790D288961E}" type="presParOf" srcId="{E12F1142-0FDE-4DA0-A00C-89E2F3BFDFA9}" destId="{3DD03E69-B714-420D-A0AC-4043AF540D2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3B4DE-DA7F-490B-96DC-77B4B5C3F70D}">
      <dsp:nvSpPr>
        <dsp:cNvPr id="0" name=""/>
        <dsp:cNvSpPr/>
      </dsp:nvSpPr>
      <dsp:spPr>
        <a:xfrm>
          <a:off x="0" y="0"/>
          <a:ext cx="9696363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4900" kern="1200" dirty="0"/>
            <a:t>Receita total – R$196.958,17</a:t>
          </a:r>
          <a:endParaRPr lang="en-US" sz="4900" kern="1200" dirty="0"/>
        </a:p>
      </dsp:txBody>
      <dsp:txXfrm>
        <a:off x="38234" y="38234"/>
        <a:ext cx="8287733" cy="1228933"/>
      </dsp:txXfrm>
    </dsp:sp>
    <dsp:sp modelId="{30B2F63B-A0F9-40B9-83DC-2784D30BF073}">
      <dsp:nvSpPr>
        <dsp:cNvPr id="0" name=""/>
        <dsp:cNvSpPr/>
      </dsp:nvSpPr>
      <dsp:spPr>
        <a:xfrm>
          <a:off x="855561" y="1522968"/>
          <a:ext cx="9696363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4900" kern="1200"/>
            <a:t>VPL – R$31.822,03</a:t>
          </a:r>
          <a:endParaRPr lang="en-US" sz="4900" kern="1200"/>
        </a:p>
      </dsp:txBody>
      <dsp:txXfrm>
        <a:off x="893795" y="1561202"/>
        <a:ext cx="7915823" cy="1228933"/>
      </dsp:txXfrm>
    </dsp:sp>
    <dsp:sp modelId="{7809DF15-1979-407E-9586-B6FDF13AE3DE}">
      <dsp:nvSpPr>
        <dsp:cNvPr id="0" name=""/>
        <dsp:cNvSpPr/>
      </dsp:nvSpPr>
      <dsp:spPr>
        <a:xfrm>
          <a:off x="1711123" y="3045936"/>
          <a:ext cx="9696363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4900" kern="1200"/>
            <a:t>TIR – 25%</a:t>
          </a:r>
          <a:endParaRPr lang="en-US" sz="4900" kern="1200"/>
        </a:p>
      </dsp:txBody>
      <dsp:txXfrm>
        <a:off x="1749357" y="3084170"/>
        <a:ext cx="7915823" cy="1228933"/>
      </dsp:txXfrm>
    </dsp:sp>
    <dsp:sp modelId="{ED0A2E0B-BCA3-4E40-8604-696DAFA55071}">
      <dsp:nvSpPr>
        <dsp:cNvPr id="0" name=""/>
        <dsp:cNvSpPr/>
      </dsp:nvSpPr>
      <dsp:spPr>
        <a:xfrm>
          <a:off x="8847853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38768" y="989929"/>
        <a:ext cx="466680" cy="638504"/>
      </dsp:txXfrm>
    </dsp:sp>
    <dsp:sp modelId="{CA1020C8-707A-499B-9BB1-81B14ADBF901}">
      <dsp:nvSpPr>
        <dsp:cNvPr id="0" name=""/>
        <dsp:cNvSpPr/>
      </dsp:nvSpPr>
      <dsp:spPr>
        <a:xfrm>
          <a:off x="9703414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894329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4FAF-4967-484E-9054-D42400D11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093D3-C5C0-4E6E-95C7-B46768B21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57C4E-D776-4C78-8091-A482A31C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BC1AA7-FFD4-48E2-B79A-34811187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1239F-3123-4B1A-8CB1-1B7BA7C9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6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15B1E-0AEC-439C-87E0-C8219B10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2A265-142C-472C-B436-9A692FBF7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83EF4F-6914-4CBD-85B6-7B02E18D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508C6-CAE8-46B9-9C06-FCEFCE89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E84D6-D34E-4EE2-9A0F-C9204B24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26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9C23A8-25B9-418D-AD8A-8526B1B89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FA1F3D-5620-4097-98C7-29757977A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3178C-BA8D-4153-A614-58376DFB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13FAE8-B88C-4D17-A437-7B42E0EF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03F3E-91ED-4911-9C71-5D6145D8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78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36B22-9D20-4387-8EEB-BFCF5F7D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A8DC8-4C6F-434F-85A2-129E3981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39C77-2B90-4BA3-99E6-B95F6DFE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CB44C9-8CF6-4042-AC7D-1A7ABA5C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C9FED-278E-4F48-AB72-A3493DFD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11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DF081-419C-4FDE-A47F-EFEE725C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EA9657-7A33-486E-9660-3B159B26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EA93BE-0C45-40CB-99CA-56B02889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1208A-9E3D-4AA4-8467-42117D93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027E3-A96E-4D66-9237-C0B412A4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F2234-8C41-445C-9F12-ED56C768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52E75-75E7-4211-8BE2-2A5861F3E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4FF521-1302-44F4-BA19-89F447AAB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979A8A-8AAE-4B38-B8D6-8C5D856A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BF63C6-B383-4A8F-8206-34A4CC8A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8DE76A-DFC7-474B-9FD8-B51592BB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8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357D-E270-4F50-A7FC-17B1F6FA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7D11C2-DCBF-4AFB-80A1-532889C7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92F828-E286-4A77-9332-CFEC77EB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5E82BA-1D58-459A-B455-F1FE63AE1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428FAE-EF9F-4690-AECE-59ABD89F8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598DB0-EFE3-4421-9CA1-0416CE4A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F2D188-2AF8-46E2-9459-E5E02B37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0B68F6-8F04-4B60-8BDC-B8F7C3DF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07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24E35-7CC1-485E-B1EF-59E7662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74E0BF-461A-44F8-9D69-F72FAD5D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429B9F-0C23-4600-9F29-9FEEDB92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E37CE9-3A81-4729-848E-3DE8AB52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813EEB-A3A0-416D-B495-7832AD25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8B4494-4B96-4EA8-BB73-411C808F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7BA4BD-99CD-4BDA-9C16-C75304F0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13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DB88B-5F30-47D4-98B4-471C84FB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BEEB8-5580-492E-A003-30B085DF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A3A895-DE98-4A94-8BD3-D2A1D23A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1339A4-23DC-48CD-B71A-BAC84283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6CA8B4-D0E8-466A-9C62-C5E76DCA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7D4A0C-CA30-4EC8-903E-C6592027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70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08187-11C8-4D44-AE6E-FB8C9442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BA5496-9030-4345-A9E2-0A9F7A41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66F93F-EC12-4FF9-866B-68D038C3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10668E-6AD6-488C-A969-C380F5C2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5AE11-9D6C-4CEC-8A1D-6B88CC4A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CA538-2033-4662-AD8C-3C72922F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13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BC76A5-B19C-44A9-82D3-3D59267C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21743-33D5-4A91-906A-12599743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3DA27-2EF0-4C86-AA6C-9F5EBB967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8695-91E5-41A8-A53F-50333FD3D137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343A3-C5C7-465A-A7E6-2056A1508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6D31B-062B-45EA-B2B9-C2325FFB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C8BB-1586-4F3E-A92F-8AFE8B12B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3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EEC4B6-B512-4901-9D66-908B59653E5F}"/>
              </a:ext>
            </a:extLst>
          </p:cNvPr>
          <p:cNvSpPr txBox="1"/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Arial Rounded MT Bold" panose="020F0704030504030204" pitchFamily="34" charset="0"/>
                <a:ea typeface="+mj-ea"/>
                <a:cs typeface="+mj-cs"/>
              </a:rPr>
              <a:t>ANOTA AI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Imagem 5" descr="Uma imagem contendo caixa&#10;&#10;Descrição gerada automaticamente">
            <a:extLst>
              <a:ext uri="{FF2B5EF4-FFF2-40B4-BE49-F238E27FC236}">
                <a16:creationId xmlns:a16="http://schemas.microsoft.com/office/drawing/2014/main" id="{1D0911C1-CC66-4251-BDA6-0DE80C649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3" r="1" b="1383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3B8E4E2-BA72-4F89-94B9-E58B7CD19BC9}"/>
              </a:ext>
            </a:extLst>
          </p:cNvPr>
          <p:cNvSpPr/>
          <p:nvPr/>
        </p:nvSpPr>
        <p:spPr>
          <a:xfrm>
            <a:off x="6012611" y="4710023"/>
            <a:ext cx="5928038" cy="1975449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F80BB8-7B4B-448D-BD12-2B7017428E38}"/>
              </a:ext>
            </a:extLst>
          </p:cNvPr>
          <p:cNvSpPr txBox="1"/>
          <p:nvPr/>
        </p:nvSpPr>
        <p:spPr>
          <a:xfrm>
            <a:off x="6252587" y="4889189"/>
            <a:ext cx="5508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Caio </a:t>
            </a:r>
            <a:r>
              <a:rPr lang="pt-BR" dirty="0" err="1"/>
              <a:t>Foramiglio</a:t>
            </a:r>
            <a:r>
              <a:rPr lang="pt-BR" dirty="0"/>
              <a:t>			 081190043</a:t>
            </a:r>
            <a:br>
              <a:rPr lang="pt-BR" dirty="0"/>
            </a:br>
            <a:r>
              <a:rPr lang="pt-BR" dirty="0"/>
              <a:t>Guilherme Simon			 081190002</a:t>
            </a:r>
            <a:br>
              <a:rPr lang="pt-BR" dirty="0"/>
            </a:br>
            <a:r>
              <a:rPr lang="pt-BR" dirty="0"/>
              <a:t>Lucas Frias 			 081190009 </a:t>
            </a:r>
          </a:p>
          <a:p>
            <a:r>
              <a:rPr lang="pt-BR" dirty="0"/>
              <a:t>Matheus Faria 			 081190031</a:t>
            </a:r>
            <a:br>
              <a:rPr lang="pt-BR" dirty="0"/>
            </a:br>
            <a:r>
              <a:rPr lang="pt-BR" dirty="0"/>
              <a:t>Gustavo Guimarães			 081180013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6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5D7098-423A-47E3-8C8A-433E6741AFEA}"/>
              </a:ext>
            </a:extLst>
          </p:cNvPr>
          <p:cNvSpPr txBox="1"/>
          <p:nvPr/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de </a:t>
            </a:r>
            <a:r>
              <a:rPr lang="en-US" sz="41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41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2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Listar</a:t>
            </a: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i="1" dirty="0" err="1">
                <a:latin typeface="+mj-lt"/>
                <a:ea typeface="+mj-ea"/>
                <a:cs typeface="+mj-cs"/>
              </a:rPr>
              <a:t>D</a:t>
            </a:r>
            <a:r>
              <a:rPr lang="en-US" sz="32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espesas</a:t>
            </a:r>
            <a:endParaRPr lang="en-US" sz="3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Esse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irá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listagem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dados das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diversas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despesas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registradas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E684F0-1BBB-4981-8DF2-DB5E293C9E9F}"/>
              </a:ext>
            </a:extLst>
          </p:cNvPr>
          <p:cNvSpPr txBox="1"/>
          <p:nvPr/>
        </p:nvSpPr>
        <p:spPr>
          <a:xfrm>
            <a:off x="5153024" y="712249"/>
            <a:ext cx="7038975" cy="5954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 err="1"/>
              <a:t>Fluxo</a:t>
            </a:r>
            <a:r>
              <a:rPr lang="en-US" sz="1600" u="sng" dirty="0"/>
              <a:t> principal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1 - </a:t>
            </a:r>
            <a:r>
              <a:rPr lang="en-US" sz="1600" dirty="0" err="1"/>
              <a:t>Partindo</a:t>
            </a:r>
            <a:r>
              <a:rPr lang="en-US" sz="1600" dirty="0"/>
              <a:t> da </a:t>
            </a:r>
            <a:r>
              <a:rPr lang="en-US" sz="1600" dirty="0" err="1"/>
              <a:t>tela</a:t>
            </a:r>
            <a:r>
              <a:rPr lang="en-US" sz="1600" dirty="0"/>
              <a:t> principal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clica</a:t>
            </a:r>
            <a:r>
              <a:rPr lang="en-US" sz="1600" dirty="0"/>
              <a:t> no menu de “</a:t>
            </a:r>
            <a:r>
              <a:rPr lang="en-US" sz="1600" dirty="0" err="1"/>
              <a:t>Listar</a:t>
            </a:r>
            <a:r>
              <a:rPr lang="en-US" sz="1600" dirty="0"/>
              <a:t> </a:t>
            </a:r>
            <a:r>
              <a:rPr lang="en-US" sz="1600" dirty="0" err="1"/>
              <a:t>Despesas</a:t>
            </a:r>
            <a:r>
              <a:rPr lang="en-US" sz="1600" dirty="0"/>
              <a:t>/</a:t>
            </a:r>
            <a:r>
              <a:rPr lang="en-US" sz="1600" dirty="0" err="1"/>
              <a:t>Receitas</a:t>
            </a:r>
            <a:r>
              <a:rPr lang="en-US" sz="1600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2 - O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abre</a:t>
            </a:r>
            <a:r>
              <a:rPr lang="en-US" sz="1600" dirty="0"/>
              <a:t> a </a:t>
            </a:r>
            <a:r>
              <a:rPr lang="en-US" sz="1600" dirty="0" err="1"/>
              <a:t>tela</a:t>
            </a:r>
            <a:r>
              <a:rPr lang="en-US" sz="1600" dirty="0"/>
              <a:t> de </a:t>
            </a:r>
            <a:r>
              <a:rPr lang="en-US" sz="1600" dirty="0" err="1"/>
              <a:t>extrato</a:t>
            </a:r>
            <a:r>
              <a:rPr lang="en-US" sz="1600" dirty="0"/>
              <a:t>, </a:t>
            </a:r>
            <a:r>
              <a:rPr lang="en-US" sz="1600" dirty="0" err="1"/>
              <a:t>mostrando</a:t>
            </a:r>
            <a:r>
              <a:rPr lang="en-US" sz="1600" dirty="0"/>
              <a:t> as </a:t>
            </a:r>
            <a:r>
              <a:rPr lang="en-US" sz="1600" dirty="0" err="1"/>
              <a:t>opções</a:t>
            </a:r>
            <a:r>
              <a:rPr lang="en-US" sz="1600" dirty="0"/>
              <a:t> das </a:t>
            </a:r>
            <a:r>
              <a:rPr lang="en-US" sz="1600" dirty="0" err="1"/>
              <a:t>movimentações</a:t>
            </a:r>
            <a:r>
              <a:rPr lang="en-US" sz="1600" dirty="0"/>
              <a:t> (</a:t>
            </a:r>
            <a:r>
              <a:rPr lang="en-US" sz="1600" dirty="0" err="1"/>
              <a:t>Despesas</a:t>
            </a:r>
            <a:r>
              <a:rPr lang="en-US" sz="1600" dirty="0"/>
              <a:t>/</a:t>
            </a:r>
            <a:r>
              <a:rPr lang="en-US" sz="1600" dirty="0" err="1"/>
              <a:t>Receitas</a:t>
            </a:r>
            <a:r>
              <a:rPr lang="en-US" sz="1600" dirty="0"/>
              <a:t>),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vez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tela</a:t>
            </a:r>
            <a:r>
              <a:rPr lang="en-US" sz="1600" dirty="0"/>
              <a:t> de </a:t>
            </a:r>
            <a:r>
              <a:rPr lang="en-US" sz="1600" dirty="0" err="1"/>
              <a:t>extrato</a:t>
            </a:r>
            <a:r>
              <a:rPr lang="en-US" sz="1600" dirty="0"/>
              <a:t>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clica</a:t>
            </a:r>
            <a:r>
              <a:rPr lang="en-US" sz="1600" dirty="0"/>
              <a:t> no </a:t>
            </a:r>
            <a:r>
              <a:rPr lang="en-US" sz="1600" dirty="0" err="1"/>
              <a:t>botão</a:t>
            </a:r>
            <a:r>
              <a:rPr lang="en-US" sz="1600" dirty="0"/>
              <a:t> “</a:t>
            </a:r>
            <a:r>
              <a:rPr lang="en-US" sz="1600" dirty="0" err="1"/>
              <a:t>Listar</a:t>
            </a:r>
            <a:r>
              <a:rPr lang="en-US" sz="1600" dirty="0"/>
              <a:t> </a:t>
            </a:r>
            <a:r>
              <a:rPr lang="en-US" sz="1600" dirty="0" err="1"/>
              <a:t>Despesa</a:t>
            </a:r>
            <a:r>
              <a:rPr lang="en-US" sz="1600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3 - Uma </a:t>
            </a:r>
            <a:r>
              <a:rPr lang="en-US" sz="1600" dirty="0" err="1"/>
              <a:t>vez</a:t>
            </a:r>
            <a:r>
              <a:rPr lang="en-US" sz="1600" dirty="0"/>
              <a:t> com o </a:t>
            </a:r>
            <a:r>
              <a:rPr lang="en-US" sz="1600" dirty="0" err="1"/>
              <a:t>botão</a:t>
            </a:r>
            <a:r>
              <a:rPr lang="en-US" sz="1600" dirty="0"/>
              <a:t> </a:t>
            </a:r>
            <a:r>
              <a:rPr lang="en-US" sz="1600" dirty="0" err="1"/>
              <a:t>clicado</a:t>
            </a:r>
            <a:r>
              <a:rPr lang="en-US" sz="1600" dirty="0"/>
              <a:t>, o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listará</a:t>
            </a:r>
            <a:r>
              <a:rPr lang="en-US" sz="1600" dirty="0"/>
              <a:t> as </a:t>
            </a:r>
            <a:r>
              <a:rPr lang="en-US" sz="1600" dirty="0" err="1"/>
              <a:t>movimentações</a:t>
            </a:r>
            <a:r>
              <a:rPr lang="en-US" sz="1600" dirty="0"/>
              <a:t> de </a:t>
            </a:r>
            <a:r>
              <a:rPr lang="en-US" sz="1600" dirty="0" err="1"/>
              <a:t>despesa</a:t>
            </a:r>
            <a:r>
              <a:rPr lang="en-US" sz="1600" dirty="0"/>
              <a:t> </a:t>
            </a:r>
            <a:r>
              <a:rPr lang="en-US" sz="1600" dirty="0" err="1"/>
              <a:t>registradas</a:t>
            </a:r>
            <a:r>
              <a:rPr lang="en-US" sz="1600" dirty="0"/>
              <a:t> </a:t>
            </a:r>
            <a:r>
              <a:rPr lang="en-US" sz="1600" dirty="0" err="1"/>
              <a:t>anteriormente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4 - O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mostrará</a:t>
            </a:r>
            <a:r>
              <a:rPr lang="en-US" sz="1600" dirty="0"/>
              <a:t> </a:t>
            </a:r>
            <a:r>
              <a:rPr lang="en-US" sz="1600" dirty="0" err="1"/>
              <a:t>também</a:t>
            </a:r>
            <a:r>
              <a:rPr lang="en-US" sz="1600" dirty="0"/>
              <a:t> as </a:t>
            </a:r>
            <a:r>
              <a:rPr lang="en-US" sz="1600" dirty="0" err="1"/>
              <a:t>informações</a:t>
            </a:r>
            <a:r>
              <a:rPr lang="en-US" sz="1600" dirty="0"/>
              <a:t> das </a:t>
            </a:r>
            <a:r>
              <a:rPr lang="en-US" sz="1600" dirty="0" err="1"/>
              <a:t>despesas</a:t>
            </a:r>
            <a:r>
              <a:rPr lang="en-US" sz="1600" dirty="0"/>
              <a:t>, </a:t>
            </a:r>
            <a:r>
              <a:rPr lang="en-US" sz="1600" dirty="0" err="1"/>
              <a:t>enumeradas</a:t>
            </a:r>
            <a:r>
              <a:rPr lang="en-US" sz="1600" dirty="0"/>
              <a:t> por data de </a:t>
            </a:r>
            <a:r>
              <a:rPr lang="en-US" sz="1600" dirty="0" err="1"/>
              <a:t>registro</a:t>
            </a:r>
            <a:r>
              <a:rPr lang="en-US" sz="1600" dirty="0"/>
              <a:t>, </a:t>
            </a:r>
            <a:r>
              <a:rPr lang="en-US" sz="1600" dirty="0" err="1"/>
              <a:t>como</a:t>
            </a:r>
            <a:r>
              <a:rPr lang="en-US" sz="1600" dirty="0"/>
              <a:t> a </a:t>
            </a:r>
            <a:r>
              <a:rPr lang="en-US" sz="1600" dirty="0" err="1"/>
              <a:t>descrição</a:t>
            </a:r>
            <a:r>
              <a:rPr lang="en-US" sz="1600" dirty="0"/>
              <a:t>, valor, data de </a:t>
            </a:r>
            <a:r>
              <a:rPr lang="en-US" sz="1600" dirty="0" err="1"/>
              <a:t>vencimento</a:t>
            </a:r>
            <a:r>
              <a:rPr lang="en-US" sz="1600" dirty="0"/>
              <a:t>, </a:t>
            </a:r>
            <a:r>
              <a:rPr lang="en-US" sz="1600" dirty="0" err="1"/>
              <a:t>instituição</a:t>
            </a:r>
            <a:r>
              <a:rPr lang="en-US" sz="1600" dirty="0"/>
              <a:t> de </a:t>
            </a:r>
            <a:r>
              <a:rPr lang="en-US" sz="1600" dirty="0" err="1"/>
              <a:t>pagamento</a:t>
            </a:r>
            <a:r>
              <a:rPr lang="en-US" sz="1600" dirty="0"/>
              <a:t> e o </a:t>
            </a:r>
            <a:r>
              <a:rPr lang="en-US" sz="1600" dirty="0" err="1"/>
              <a:t>tipo</a:t>
            </a:r>
            <a:r>
              <a:rPr lang="en-US" sz="1600" dirty="0"/>
              <a:t> dela.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5 - 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poderá</a:t>
            </a:r>
            <a:r>
              <a:rPr lang="en-US" sz="1600" dirty="0"/>
              <a:t> </a:t>
            </a:r>
            <a:r>
              <a:rPr lang="en-US" sz="1600" dirty="0" err="1"/>
              <a:t>checar</a:t>
            </a:r>
            <a:r>
              <a:rPr lang="en-US" sz="1600" dirty="0"/>
              <a:t> as </a:t>
            </a:r>
            <a:r>
              <a:rPr lang="en-US" sz="1600" dirty="0" err="1"/>
              <a:t>informações</a:t>
            </a:r>
            <a:r>
              <a:rPr lang="en-US" sz="1600" dirty="0"/>
              <a:t> </a:t>
            </a:r>
            <a:r>
              <a:rPr lang="en-US" sz="1600" dirty="0" err="1"/>
              <a:t>completas</a:t>
            </a:r>
            <a:r>
              <a:rPr lang="en-US" sz="1600" dirty="0"/>
              <a:t> da </a:t>
            </a:r>
            <a:r>
              <a:rPr lang="en-US" sz="1600" dirty="0" err="1"/>
              <a:t>despesa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tela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 err="1"/>
              <a:t>Fluxo</a:t>
            </a:r>
            <a:r>
              <a:rPr lang="en-US" sz="1600" u="sng" dirty="0"/>
              <a:t> alternativo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partir</a:t>
            </a:r>
            <a:r>
              <a:rPr lang="en-US" sz="1600" dirty="0"/>
              <a:t> do </a:t>
            </a:r>
            <a:r>
              <a:rPr lang="en-US" sz="1600" dirty="0" err="1"/>
              <a:t>passo</a:t>
            </a:r>
            <a:r>
              <a:rPr lang="en-US" sz="1600" dirty="0"/>
              <a:t> 3, o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verificará</a:t>
            </a:r>
            <a:r>
              <a:rPr lang="en-US" sz="1600" dirty="0"/>
              <a:t> se </a:t>
            </a:r>
            <a:r>
              <a:rPr lang="en-US" sz="1600" dirty="0" err="1"/>
              <a:t>há</a:t>
            </a:r>
            <a:r>
              <a:rPr lang="en-US" sz="1600" dirty="0"/>
              <a:t> </a:t>
            </a:r>
            <a:r>
              <a:rPr lang="en-US" sz="1600" dirty="0" err="1"/>
              <a:t>alguma</a:t>
            </a:r>
            <a:r>
              <a:rPr lang="en-US" sz="1600" dirty="0"/>
              <a:t> </a:t>
            </a:r>
            <a:r>
              <a:rPr lang="en-US" sz="1600" dirty="0" err="1"/>
              <a:t>despesa</a:t>
            </a:r>
            <a:r>
              <a:rPr lang="en-US" sz="1600" dirty="0"/>
              <a:t> </a:t>
            </a:r>
            <a:r>
              <a:rPr lang="en-US" sz="1600" dirty="0" err="1"/>
              <a:t>cadastrada</a:t>
            </a:r>
            <a:r>
              <a:rPr lang="en-US" sz="1600" dirty="0"/>
              <a:t>, </a:t>
            </a:r>
            <a:r>
              <a:rPr lang="en-US" sz="1600" dirty="0" err="1"/>
              <a:t>caso</a:t>
            </a:r>
            <a:r>
              <a:rPr lang="en-US" sz="1600" dirty="0"/>
              <a:t> </a:t>
            </a:r>
            <a:r>
              <a:rPr lang="en-US" sz="1600" dirty="0" err="1"/>
              <a:t>contrário</a:t>
            </a:r>
            <a:r>
              <a:rPr lang="en-US" sz="1600" dirty="0"/>
              <a:t>, </a:t>
            </a:r>
            <a:r>
              <a:rPr lang="en-US" sz="1600" dirty="0" err="1"/>
              <a:t>exibirá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mensagem</a:t>
            </a:r>
            <a:r>
              <a:rPr lang="en-US" sz="1600" dirty="0"/>
              <a:t> </a:t>
            </a:r>
            <a:r>
              <a:rPr lang="en-US" sz="1600" dirty="0" err="1"/>
              <a:t>relatando</a:t>
            </a:r>
            <a:r>
              <a:rPr lang="en-US" sz="1600" dirty="0"/>
              <a:t> que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há</a:t>
            </a:r>
            <a:r>
              <a:rPr lang="en-US" sz="1600" dirty="0"/>
              <a:t> </a:t>
            </a:r>
            <a:r>
              <a:rPr lang="en-US" sz="1600" dirty="0" err="1"/>
              <a:t>despesas</a:t>
            </a:r>
            <a:r>
              <a:rPr lang="en-US" sz="1600" dirty="0"/>
              <a:t> </a:t>
            </a:r>
            <a:r>
              <a:rPr lang="en-US" sz="1600" dirty="0" err="1"/>
              <a:t>cadastradas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33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FE951DB2-F7A6-4FAB-A00C-2DB83BF793CC}"/>
              </a:ext>
            </a:extLst>
          </p:cNvPr>
          <p:cNvSpPr/>
          <p:nvPr/>
        </p:nvSpPr>
        <p:spPr>
          <a:xfrm>
            <a:off x="1651982" y="2243368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2129855-0FB7-4F95-B648-0A34D784B866}"/>
              </a:ext>
            </a:extLst>
          </p:cNvPr>
          <p:cNvCxnSpPr>
            <a:cxnSpLocks/>
          </p:cNvCxnSpPr>
          <p:nvPr/>
        </p:nvCxnSpPr>
        <p:spPr>
          <a:xfrm flipV="1">
            <a:off x="1137078" y="2079131"/>
            <a:ext cx="0" cy="1038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9E4C192-E0AA-46B7-9C65-353BDD548D68}"/>
              </a:ext>
            </a:extLst>
          </p:cNvPr>
          <p:cNvCxnSpPr>
            <a:stCxn id="3" idx="2"/>
          </p:cNvCxnSpPr>
          <p:nvPr/>
        </p:nvCxnSpPr>
        <p:spPr>
          <a:xfrm flipH="1" flipV="1">
            <a:off x="1137078" y="2616230"/>
            <a:ext cx="514904" cy="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05113C9B-9EC6-4311-A4DA-51697935C0D1}"/>
              </a:ext>
            </a:extLst>
          </p:cNvPr>
          <p:cNvSpPr/>
          <p:nvPr/>
        </p:nvSpPr>
        <p:spPr>
          <a:xfrm>
            <a:off x="8718607" y="4986568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AFAC751-4C16-405B-A368-F6E611728C85}"/>
              </a:ext>
            </a:extLst>
          </p:cNvPr>
          <p:cNvCxnSpPr>
            <a:cxnSpLocks/>
          </p:cNvCxnSpPr>
          <p:nvPr/>
        </p:nvCxnSpPr>
        <p:spPr>
          <a:xfrm flipH="1">
            <a:off x="8626131" y="5750048"/>
            <a:ext cx="10016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EB3076CC-3EE9-4FF8-8805-F37B11AC82ED}"/>
              </a:ext>
            </a:extLst>
          </p:cNvPr>
          <p:cNvSpPr/>
          <p:nvPr/>
        </p:nvSpPr>
        <p:spPr>
          <a:xfrm>
            <a:off x="3583616" y="2234490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EE2FEC5-FD69-4C1A-8BFE-FC1B78C3151E}"/>
              </a:ext>
            </a:extLst>
          </p:cNvPr>
          <p:cNvCxnSpPr>
            <a:cxnSpLocks/>
            <a:stCxn id="9" idx="7"/>
          </p:cNvCxnSpPr>
          <p:nvPr/>
        </p:nvCxnSpPr>
        <p:spPr>
          <a:xfrm flipH="1" flipV="1">
            <a:off x="3991989" y="2207857"/>
            <a:ext cx="288762" cy="13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915682-DDE9-4BA5-9418-B9AFDCDD6BC0}"/>
              </a:ext>
            </a:extLst>
          </p:cNvPr>
          <p:cNvSpPr txBox="1"/>
          <p:nvPr/>
        </p:nvSpPr>
        <p:spPr>
          <a:xfrm>
            <a:off x="1137078" y="1550910"/>
            <a:ext cx="153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Tela principal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165A9FA-EFE9-4AFB-BA2E-6245CEB15BA5}"/>
              </a:ext>
            </a:extLst>
          </p:cNvPr>
          <p:cNvCxnSpPr/>
          <p:nvPr/>
        </p:nvCxnSpPr>
        <p:spPr>
          <a:xfrm>
            <a:off x="2672914" y="2616230"/>
            <a:ext cx="72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D6F708-F1D2-40F0-BA1F-0189E458DF78}"/>
              </a:ext>
            </a:extLst>
          </p:cNvPr>
          <p:cNvSpPr txBox="1"/>
          <p:nvPr/>
        </p:nvSpPr>
        <p:spPr>
          <a:xfrm>
            <a:off x="2593015" y="2207857"/>
            <a:ext cx="81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Clica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79D307-155B-46EF-9105-3918F0E1BA09}"/>
              </a:ext>
            </a:extLst>
          </p:cNvPr>
          <p:cNvSpPr/>
          <p:nvPr/>
        </p:nvSpPr>
        <p:spPr>
          <a:xfrm>
            <a:off x="5687627" y="2231531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BFA7D4-B56E-4F2D-8FA6-7DAABC3E9A40}"/>
              </a:ext>
            </a:extLst>
          </p:cNvPr>
          <p:cNvCxnSpPr>
            <a:cxnSpLocks/>
          </p:cNvCxnSpPr>
          <p:nvPr/>
        </p:nvCxnSpPr>
        <p:spPr>
          <a:xfrm flipV="1">
            <a:off x="5172723" y="2067294"/>
            <a:ext cx="0" cy="1038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1336F8C-C3AA-4288-8367-57794052E03B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5172723" y="2604393"/>
            <a:ext cx="514904" cy="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DA9EF37-7496-4352-AE3A-3DDDC8248D18}"/>
              </a:ext>
            </a:extLst>
          </p:cNvPr>
          <p:cNvCxnSpPr>
            <a:cxnSpLocks/>
          </p:cNvCxnSpPr>
          <p:nvPr/>
        </p:nvCxnSpPr>
        <p:spPr>
          <a:xfrm>
            <a:off x="4444755" y="2587545"/>
            <a:ext cx="55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2EABA7-FA28-4025-87A7-ACD7D8C69E3A}"/>
              </a:ext>
            </a:extLst>
          </p:cNvPr>
          <p:cNvSpPr txBox="1"/>
          <p:nvPr/>
        </p:nvSpPr>
        <p:spPr>
          <a:xfrm>
            <a:off x="5328081" y="1655204"/>
            <a:ext cx="153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Tela “registrar movimentação”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D90A330-B797-4862-A3F8-77CBAE012331}"/>
              </a:ext>
            </a:extLst>
          </p:cNvPr>
          <p:cNvSpPr/>
          <p:nvPr/>
        </p:nvSpPr>
        <p:spPr>
          <a:xfrm>
            <a:off x="7468347" y="2231531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40361AF-8ADB-4C98-B4ED-6C8E0471EDA2}"/>
              </a:ext>
            </a:extLst>
          </p:cNvPr>
          <p:cNvCxnSpPr>
            <a:cxnSpLocks/>
            <a:stCxn id="19" idx="7"/>
          </p:cNvCxnSpPr>
          <p:nvPr/>
        </p:nvCxnSpPr>
        <p:spPr>
          <a:xfrm flipH="1" flipV="1">
            <a:off x="7876720" y="2204898"/>
            <a:ext cx="288762" cy="13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6E07A85-D066-48F1-9A55-368372B6E999}"/>
              </a:ext>
            </a:extLst>
          </p:cNvPr>
          <p:cNvCxnSpPr/>
          <p:nvPr/>
        </p:nvCxnSpPr>
        <p:spPr>
          <a:xfrm>
            <a:off x="6685620" y="2577189"/>
            <a:ext cx="594804" cy="1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824F8919-D542-45C6-83B3-8726BAD273CA}"/>
              </a:ext>
            </a:extLst>
          </p:cNvPr>
          <p:cNvSpPr/>
          <p:nvPr/>
        </p:nvSpPr>
        <p:spPr>
          <a:xfrm>
            <a:off x="8712812" y="3683029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941DE91-897B-4F54-A590-7B95138E571D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9121185" y="3656396"/>
            <a:ext cx="288762" cy="13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381DD0-44EC-4304-9C6B-AD2C43B51B8E}"/>
              </a:ext>
            </a:extLst>
          </p:cNvPr>
          <p:cNvCxnSpPr>
            <a:cxnSpLocks/>
          </p:cNvCxnSpPr>
          <p:nvPr/>
        </p:nvCxnSpPr>
        <p:spPr>
          <a:xfrm>
            <a:off x="8372378" y="2820417"/>
            <a:ext cx="253753" cy="66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21FB8BE-85CA-486A-89DF-DFBBDA408F0D}"/>
              </a:ext>
            </a:extLst>
          </p:cNvPr>
          <p:cNvCxnSpPr/>
          <p:nvPr/>
        </p:nvCxnSpPr>
        <p:spPr>
          <a:xfrm>
            <a:off x="9121185" y="4640339"/>
            <a:ext cx="0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E1CEAEF-4C24-4FB5-B049-907979051F08}"/>
              </a:ext>
            </a:extLst>
          </p:cNvPr>
          <p:cNvCxnSpPr/>
          <p:nvPr/>
        </p:nvCxnSpPr>
        <p:spPr>
          <a:xfrm flipH="1" flipV="1">
            <a:off x="6596844" y="3117818"/>
            <a:ext cx="1882066" cy="113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558CA24-C4DD-4CD5-9247-958A6CA15814}"/>
              </a:ext>
            </a:extLst>
          </p:cNvPr>
          <p:cNvSpPr txBox="1"/>
          <p:nvPr/>
        </p:nvSpPr>
        <p:spPr>
          <a:xfrm>
            <a:off x="3940582" y="1671321"/>
            <a:ext cx="142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Abre “Registrar movimentação”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EA7D0EA-3D73-490E-902E-56351A5C722C}"/>
              </a:ext>
            </a:extLst>
          </p:cNvPr>
          <p:cNvSpPr txBox="1"/>
          <p:nvPr/>
        </p:nvSpPr>
        <p:spPr>
          <a:xfrm>
            <a:off x="6703381" y="1966342"/>
            <a:ext cx="97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Preenche dados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F86913-7BF6-41B5-97D9-3199CE205B7C}"/>
              </a:ext>
            </a:extLst>
          </p:cNvPr>
          <p:cNvSpPr txBox="1"/>
          <p:nvPr/>
        </p:nvSpPr>
        <p:spPr>
          <a:xfrm>
            <a:off x="8712812" y="2884785"/>
            <a:ext cx="81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Valida dados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0FED582-F8F9-41B7-BF6E-D23E497B2F16}"/>
              </a:ext>
            </a:extLst>
          </p:cNvPr>
          <p:cNvSpPr txBox="1"/>
          <p:nvPr/>
        </p:nvSpPr>
        <p:spPr>
          <a:xfrm>
            <a:off x="9407723" y="4545626"/>
            <a:ext cx="81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Salva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A1E65B7-9E94-4321-B780-5A7E849C5E98}"/>
              </a:ext>
            </a:extLst>
          </p:cNvPr>
          <p:cNvSpPr txBox="1"/>
          <p:nvPr/>
        </p:nvSpPr>
        <p:spPr>
          <a:xfrm>
            <a:off x="6892030" y="4063288"/>
            <a:ext cx="81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Retorna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4F5148-F03B-4A80-9716-AB25733CEC23}"/>
              </a:ext>
            </a:extLst>
          </p:cNvPr>
          <p:cNvSpPr txBox="1"/>
          <p:nvPr/>
        </p:nvSpPr>
        <p:spPr>
          <a:xfrm>
            <a:off x="790112" y="213064"/>
            <a:ext cx="448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Robustez – Caso de Uso - Registrar Receitas</a:t>
            </a:r>
          </a:p>
          <a:p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7CF0D57-8CB4-44DD-AD65-A18B924E49AF}"/>
              </a:ext>
            </a:extLst>
          </p:cNvPr>
          <p:cNvSpPr txBox="1"/>
          <p:nvPr/>
        </p:nvSpPr>
        <p:spPr>
          <a:xfrm>
            <a:off x="8461769" y="5883213"/>
            <a:ext cx="241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Tabela de receitas</a:t>
            </a:r>
          </a:p>
        </p:txBody>
      </p:sp>
    </p:spTree>
    <p:extLst>
      <p:ext uri="{BB962C8B-B14F-4D97-AF65-F5344CB8AC3E}">
        <p14:creationId xmlns:p14="http://schemas.microsoft.com/office/powerpoint/2010/main" val="104546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FE951DB2-F7A6-4FAB-A00C-2DB83BF793CC}"/>
              </a:ext>
            </a:extLst>
          </p:cNvPr>
          <p:cNvSpPr/>
          <p:nvPr/>
        </p:nvSpPr>
        <p:spPr>
          <a:xfrm>
            <a:off x="1651982" y="2243368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2129855-0FB7-4F95-B648-0A34D784B866}"/>
              </a:ext>
            </a:extLst>
          </p:cNvPr>
          <p:cNvCxnSpPr>
            <a:cxnSpLocks/>
          </p:cNvCxnSpPr>
          <p:nvPr/>
        </p:nvCxnSpPr>
        <p:spPr>
          <a:xfrm flipV="1">
            <a:off x="1137078" y="2079131"/>
            <a:ext cx="0" cy="1038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9E4C192-E0AA-46B7-9C65-353BDD548D68}"/>
              </a:ext>
            </a:extLst>
          </p:cNvPr>
          <p:cNvCxnSpPr>
            <a:stCxn id="3" idx="2"/>
          </p:cNvCxnSpPr>
          <p:nvPr/>
        </p:nvCxnSpPr>
        <p:spPr>
          <a:xfrm flipH="1" flipV="1">
            <a:off x="1137078" y="2616230"/>
            <a:ext cx="514904" cy="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EB3076CC-3EE9-4FF8-8805-F37B11AC82ED}"/>
              </a:ext>
            </a:extLst>
          </p:cNvPr>
          <p:cNvSpPr/>
          <p:nvPr/>
        </p:nvSpPr>
        <p:spPr>
          <a:xfrm>
            <a:off x="3583616" y="2234490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EE2FEC5-FD69-4C1A-8BFE-FC1B78C3151E}"/>
              </a:ext>
            </a:extLst>
          </p:cNvPr>
          <p:cNvCxnSpPr>
            <a:cxnSpLocks/>
            <a:stCxn id="9" idx="7"/>
          </p:cNvCxnSpPr>
          <p:nvPr/>
        </p:nvCxnSpPr>
        <p:spPr>
          <a:xfrm flipH="1" flipV="1">
            <a:off x="3991989" y="2207857"/>
            <a:ext cx="288762" cy="13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915682-DDE9-4BA5-9418-B9AFDCDD6BC0}"/>
              </a:ext>
            </a:extLst>
          </p:cNvPr>
          <p:cNvSpPr txBox="1"/>
          <p:nvPr/>
        </p:nvSpPr>
        <p:spPr>
          <a:xfrm>
            <a:off x="1137078" y="1552822"/>
            <a:ext cx="153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Tela principal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165A9FA-EFE9-4AFB-BA2E-6245CEB15BA5}"/>
              </a:ext>
            </a:extLst>
          </p:cNvPr>
          <p:cNvCxnSpPr/>
          <p:nvPr/>
        </p:nvCxnSpPr>
        <p:spPr>
          <a:xfrm>
            <a:off x="2672914" y="2616230"/>
            <a:ext cx="72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D6F708-F1D2-40F0-BA1F-0189E458DF78}"/>
              </a:ext>
            </a:extLst>
          </p:cNvPr>
          <p:cNvSpPr txBox="1"/>
          <p:nvPr/>
        </p:nvSpPr>
        <p:spPr>
          <a:xfrm>
            <a:off x="2593015" y="2207857"/>
            <a:ext cx="81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Clica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79D307-155B-46EF-9105-3918F0E1BA09}"/>
              </a:ext>
            </a:extLst>
          </p:cNvPr>
          <p:cNvSpPr/>
          <p:nvPr/>
        </p:nvSpPr>
        <p:spPr>
          <a:xfrm>
            <a:off x="5687627" y="2231531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BFA7D4-B56E-4F2D-8FA6-7DAABC3E9A40}"/>
              </a:ext>
            </a:extLst>
          </p:cNvPr>
          <p:cNvCxnSpPr>
            <a:cxnSpLocks/>
          </p:cNvCxnSpPr>
          <p:nvPr/>
        </p:nvCxnSpPr>
        <p:spPr>
          <a:xfrm flipV="1">
            <a:off x="5172723" y="2067294"/>
            <a:ext cx="0" cy="1038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1336F8C-C3AA-4288-8367-57794052E03B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5172723" y="2604393"/>
            <a:ext cx="514904" cy="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DA9EF37-7496-4352-AE3A-3DDDC8248D18}"/>
              </a:ext>
            </a:extLst>
          </p:cNvPr>
          <p:cNvCxnSpPr>
            <a:cxnSpLocks/>
          </p:cNvCxnSpPr>
          <p:nvPr/>
        </p:nvCxnSpPr>
        <p:spPr>
          <a:xfrm>
            <a:off x="4444755" y="2587545"/>
            <a:ext cx="55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2EABA7-FA28-4025-87A7-ACD7D8C69E3A}"/>
              </a:ext>
            </a:extLst>
          </p:cNvPr>
          <p:cNvSpPr txBox="1"/>
          <p:nvPr/>
        </p:nvSpPr>
        <p:spPr>
          <a:xfrm>
            <a:off x="5191882" y="1645784"/>
            <a:ext cx="166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Tela “Listar Despesas/Receitas”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D90A330-B797-4862-A3F8-77CBAE012331}"/>
              </a:ext>
            </a:extLst>
          </p:cNvPr>
          <p:cNvSpPr/>
          <p:nvPr/>
        </p:nvSpPr>
        <p:spPr>
          <a:xfrm>
            <a:off x="7468347" y="2231531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40361AF-8ADB-4C98-B4ED-6C8E0471EDA2}"/>
              </a:ext>
            </a:extLst>
          </p:cNvPr>
          <p:cNvCxnSpPr>
            <a:cxnSpLocks/>
            <a:stCxn id="19" idx="7"/>
          </p:cNvCxnSpPr>
          <p:nvPr/>
        </p:nvCxnSpPr>
        <p:spPr>
          <a:xfrm flipH="1" flipV="1">
            <a:off x="7876720" y="2204898"/>
            <a:ext cx="288762" cy="13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6E07A85-D066-48F1-9A55-368372B6E999}"/>
              </a:ext>
            </a:extLst>
          </p:cNvPr>
          <p:cNvCxnSpPr/>
          <p:nvPr/>
        </p:nvCxnSpPr>
        <p:spPr>
          <a:xfrm>
            <a:off x="6685620" y="2577189"/>
            <a:ext cx="594804" cy="1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824F8919-D542-45C6-83B3-8726BAD273CA}"/>
              </a:ext>
            </a:extLst>
          </p:cNvPr>
          <p:cNvSpPr/>
          <p:nvPr/>
        </p:nvSpPr>
        <p:spPr>
          <a:xfrm>
            <a:off x="6953441" y="4163858"/>
            <a:ext cx="816745" cy="7634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941DE91-897B-4F54-A590-7B95138E571D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7361814" y="4137225"/>
            <a:ext cx="288762" cy="13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E1CEAEF-4C24-4FB5-B049-907979051F08}"/>
              </a:ext>
            </a:extLst>
          </p:cNvPr>
          <p:cNvCxnSpPr>
            <a:cxnSpLocks/>
          </p:cNvCxnSpPr>
          <p:nvPr/>
        </p:nvCxnSpPr>
        <p:spPr>
          <a:xfrm flipH="1" flipV="1">
            <a:off x="6409427" y="3057539"/>
            <a:ext cx="609851" cy="10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558CA24-C4DD-4CD5-9247-958A6CA15814}"/>
              </a:ext>
            </a:extLst>
          </p:cNvPr>
          <p:cNvSpPr txBox="1"/>
          <p:nvPr/>
        </p:nvSpPr>
        <p:spPr>
          <a:xfrm>
            <a:off x="3409760" y="1671321"/>
            <a:ext cx="176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Abre “Listar Despesas/Receitas”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EA7D0EA-3D73-490E-902E-56351A5C722C}"/>
              </a:ext>
            </a:extLst>
          </p:cNvPr>
          <p:cNvSpPr txBox="1"/>
          <p:nvPr/>
        </p:nvSpPr>
        <p:spPr>
          <a:xfrm>
            <a:off x="8285092" y="2760034"/>
            <a:ext cx="201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Seleciona “Listar Despesas”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F86913-7BF6-41B5-97D9-3199CE205B7C}"/>
              </a:ext>
            </a:extLst>
          </p:cNvPr>
          <p:cNvSpPr txBox="1"/>
          <p:nvPr/>
        </p:nvSpPr>
        <p:spPr>
          <a:xfrm>
            <a:off x="7770186" y="4283988"/>
            <a:ext cx="125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Valida retorno do banco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0FED582-F8F9-41B7-BF6E-D23E497B2F16}"/>
              </a:ext>
            </a:extLst>
          </p:cNvPr>
          <p:cNvSpPr txBox="1"/>
          <p:nvPr/>
        </p:nvSpPr>
        <p:spPr>
          <a:xfrm>
            <a:off x="5877478" y="3365911"/>
            <a:ext cx="81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Exibe Retorno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4F5148-F03B-4A80-9716-AB25733CEC23}"/>
              </a:ext>
            </a:extLst>
          </p:cNvPr>
          <p:cNvSpPr txBox="1"/>
          <p:nvPr/>
        </p:nvSpPr>
        <p:spPr>
          <a:xfrm>
            <a:off x="790113" y="213064"/>
            <a:ext cx="453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Robustez – Caso de Uso - Listar Despesas</a:t>
            </a:r>
          </a:p>
          <a:p>
            <a:endParaRPr lang="pt-BR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55C9ECA-AECB-4729-80AB-3D189257AF85}"/>
              </a:ext>
            </a:extLst>
          </p:cNvPr>
          <p:cNvCxnSpPr>
            <a:cxnSpLocks/>
          </p:cNvCxnSpPr>
          <p:nvPr/>
        </p:nvCxnSpPr>
        <p:spPr>
          <a:xfrm flipH="1">
            <a:off x="7646131" y="3117818"/>
            <a:ext cx="124055" cy="101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5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2066EC-8735-4047-A0F0-6BD38901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68" y="1415536"/>
            <a:ext cx="4732383" cy="23729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BCF7B4-3F47-4B83-B4E7-9C0EF199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8" y="1415536"/>
            <a:ext cx="4858326" cy="237293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A3D49D5-B0BD-4366-A54A-C4D462859A32}"/>
              </a:ext>
            </a:extLst>
          </p:cNvPr>
          <p:cNvSpPr txBox="1"/>
          <p:nvPr/>
        </p:nvSpPr>
        <p:spPr>
          <a:xfrm>
            <a:off x="4256015" y="7886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Arquitetura do projeto – Anota Aí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DBF0578-72AE-4098-BFD4-6B9236A39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8" y="4155060"/>
            <a:ext cx="4858326" cy="23729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C35B82-1B27-45C2-AC8F-0C36D3A5F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047" y="4155060"/>
            <a:ext cx="2712957" cy="23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58A4A0-1E9C-4AED-8BD4-959112B91640}"/>
              </a:ext>
            </a:extLst>
          </p:cNvPr>
          <p:cNvSpPr txBox="1"/>
          <p:nvPr/>
        </p:nvSpPr>
        <p:spPr>
          <a:xfrm>
            <a:off x="-69013" y="6488668"/>
            <a:ext cx="52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GitHub: https://github.com/gguimaraes0/AnotaAi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8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5D7098-423A-47E3-8C8A-433E6741AFEA}"/>
              </a:ext>
            </a:extLst>
          </p:cNvPr>
          <p:cNvSpPr txBox="1"/>
          <p:nvPr/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RESUMO DO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7F7759-4528-4F40-B5E5-BE8352EBCDFF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 </a:t>
            </a:r>
            <a:r>
              <a:rPr lang="en-US" sz="2400" b="1" dirty="0" err="1"/>
              <a:t>Anota</a:t>
            </a:r>
            <a:r>
              <a:rPr lang="en-US" sz="2400" b="1" dirty="0"/>
              <a:t> </a:t>
            </a:r>
            <a:r>
              <a:rPr lang="en-US" sz="2400" b="1" dirty="0" err="1"/>
              <a:t>Aí</a:t>
            </a:r>
            <a:r>
              <a:rPr lang="en-US" sz="2400" dirty="0"/>
              <a:t> </a:t>
            </a:r>
            <a:r>
              <a:rPr lang="en-US" sz="2400" dirty="0" err="1"/>
              <a:t>consiste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software de </a:t>
            </a:r>
            <a:r>
              <a:rPr lang="en-US" sz="2400" dirty="0" err="1"/>
              <a:t>ajuda</a:t>
            </a:r>
            <a:r>
              <a:rPr lang="en-US" sz="2400" dirty="0"/>
              <a:t> </a:t>
            </a:r>
            <a:r>
              <a:rPr lang="en-US" sz="2400" dirty="0" err="1"/>
              <a:t>financeira</a:t>
            </a:r>
            <a:r>
              <a:rPr lang="en-US" sz="2400" dirty="0"/>
              <a:t>, </a:t>
            </a:r>
            <a:r>
              <a:rPr lang="en-US" sz="2400" dirty="0" err="1"/>
              <a:t>facilitando</a:t>
            </a:r>
            <a:r>
              <a:rPr lang="en-US" sz="2400" dirty="0"/>
              <a:t> a </a:t>
            </a:r>
            <a:r>
              <a:rPr lang="en-US" sz="2400" dirty="0" err="1"/>
              <a:t>tomada</a:t>
            </a:r>
            <a:r>
              <a:rPr lang="en-US" sz="2400" dirty="0"/>
              <a:t> de </a:t>
            </a:r>
            <a:r>
              <a:rPr lang="en-US" sz="2400" dirty="0" err="1"/>
              <a:t>decisão</a:t>
            </a:r>
            <a:r>
              <a:rPr lang="en-US" sz="2400" dirty="0"/>
              <a:t> do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24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clas de caixa registradora antiga">
            <a:extLst>
              <a:ext uri="{FF2B5EF4-FFF2-40B4-BE49-F238E27FC236}">
                <a16:creationId xmlns:a16="http://schemas.microsoft.com/office/drawing/2014/main" id="{F48B5615-49C9-4C09-A5E6-945AA11BC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1" r="12533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5D7098-423A-47E3-8C8A-433E6741AFEA}"/>
              </a:ext>
            </a:extLst>
          </p:cNvPr>
          <p:cNvSpPr txBox="1"/>
          <p:nvPr/>
        </p:nvSpPr>
        <p:spPr>
          <a:xfrm>
            <a:off x="804672" y="365125"/>
            <a:ext cx="52661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CUSTOS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C42C0D-C23A-42D5-BD49-2E6DED02C6FA}"/>
              </a:ext>
            </a:extLst>
          </p:cNvPr>
          <p:cNvSpPr txBox="1"/>
          <p:nvPr/>
        </p:nvSpPr>
        <p:spPr>
          <a:xfrm>
            <a:off x="804672" y="2022601"/>
            <a:ext cx="39414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</a:t>
            </a:r>
            <a:r>
              <a:rPr lang="en-US" sz="2000" dirty="0" err="1"/>
              <a:t>desenvolvedores</a:t>
            </a:r>
            <a:r>
              <a:rPr lang="en-US" sz="2000" dirty="0"/>
              <a:t> – R$10.800,00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RH – R$4.100,00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Eng.Software</a:t>
            </a:r>
            <a:r>
              <a:rPr lang="en-US" sz="2000" dirty="0"/>
              <a:t> – R$4.300,00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Notebooks – R$10.500,00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Expertise – R$6.000,00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Sem </a:t>
            </a:r>
            <a:r>
              <a:rPr lang="en-US" sz="2000" dirty="0" err="1"/>
              <a:t>custo</a:t>
            </a:r>
            <a:r>
              <a:rPr lang="en-US" sz="2000" dirty="0"/>
              <a:t> </a:t>
            </a:r>
            <a:r>
              <a:rPr lang="en-US" sz="2000" dirty="0" err="1"/>
              <a:t>logisticos</a:t>
            </a:r>
            <a:r>
              <a:rPr lang="en-US" sz="2000" dirty="0"/>
              <a:t> pois o </a:t>
            </a:r>
            <a:r>
              <a:rPr lang="en-US" sz="2000" dirty="0" err="1"/>
              <a:t>trabalho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home office</a:t>
            </a:r>
          </a:p>
        </p:txBody>
      </p:sp>
    </p:spTree>
    <p:extLst>
      <p:ext uri="{BB962C8B-B14F-4D97-AF65-F5344CB8AC3E}">
        <p14:creationId xmlns:p14="http://schemas.microsoft.com/office/powerpoint/2010/main" val="389270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F6A932-1EB7-475E-B7CA-430D73B97199}"/>
              </a:ext>
            </a:extLst>
          </p:cNvPr>
          <p:cNvSpPr txBox="1"/>
          <p:nvPr/>
        </p:nvSpPr>
        <p:spPr>
          <a:xfrm>
            <a:off x="2165569" y="1956816"/>
            <a:ext cx="7860863" cy="4024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Margem de lucro de 30%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Markup 2,53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Ticket médio R$39,90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Projeção de 1.000 pacotes premium vendidos em 1 ano</a:t>
            </a:r>
          </a:p>
        </p:txBody>
      </p:sp>
    </p:spTree>
    <p:extLst>
      <p:ext uri="{BB962C8B-B14F-4D97-AF65-F5344CB8AC3E}">
        <p14:creationId xmlns:p14="http://schemas.microsoft.com/office/powerpoint/2010/main" val="2913322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CaixaDeTexto 1">
            <a:extLst>
              <a:ext uri="{FF2B5EF4-FFF2-40B4-BE49-F238E27FC236}">
                <a16:creationId xmlns:a16="http://schemas.microsoft.com/office/drawing/2014/main" id="{B2C433BE-0B90-420F-8274-8847E44DE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102451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06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3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6FD539-6C82-418D-AF6D-98015A44CD98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 de alto nível</a:t>
            </a:r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ixaDeTexto 2">
            <a:extLst>
              <a:ext uri="{FF2B5EF4-FFF2-40B4-BE49-F238E27FC236}">
                <a16:creationId xmlns:a16="http://schemas.microsoft.com/office/drawing/2014/main" id="{663DB4CE-3686-4384-9FB2-B6C379F9800C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1- O </a:t>
            </a:r>
            <a:r>
              <a:rPr lang="en-US" sz="1400" dirty="0" err="1"/>
              <a:t>usuário</a:t>
            </a:r>
            <a:r>
              <a:rPr lang="en-US" sz="1400" dirty="0"/>
              <a:t> </a:t>
            </a:r>
            <a:r>
              <a:rPr lang="en-US" sz="1400" dirty="0" err="1"/>
              <a:t>deve</a:t>
            </a:r>
            <a:r>
              <a:rPr lang="en-US" sz="1400" dirty="0"/>
              <a:t> ser </a:t>
            </a:r>
            <a:r>
              <a:rPr lang="en-US" sz="1400" dirty="0" err="1"/>
              <a:t>capaz</a:t>
            </a:r>
            <a:r>
              <a:rPr lang="en-US" sz="1400" dirty="0"/>
              <a:t> de registrar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despesa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2- O </a:t>
            </a:r>
            <a:r>
              <a:rPr lang="en-US" sz="1400" dirty="0" err="1"/>
              <a:t>usuário</a:t>
            </a:r>
            <a:r>
              <a:rPr lang="en-US" sz="1400" dirty="0"/>
              <a:t> </a:t>
            </a:r>
            <a:r>
              <a:rPr lang="en-US" sz="1400" dirty="0" err="1"/>
              <a:t>deve</a:t>
            </a:r>
            <a:r>
              <a:rPr lang="en-US" sz="1400" dirty="0"/>
              <a:t> ser </a:t>
            </a:r>
            <a:r>
              <a:rPr lang="en-US" sz="1400" dirty="0" err="1"/>
              <a:t>capaz</a:t>
            </a:r>
            <a:r>
              <a:rPr lang="en-US" sz="1400" dirty="0"/>
              <a:t> de registrar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receita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3- O </a:t>
            </a:r>
            <a:r>
              <a:rPr lang="en-US" sz="1400" dirty="0" err="1"/>
              <a:t>usuário</a:t>
            </a:r>
            <a:r>
              <a:rPr lang="en-US" sz="1400" dirty="0"/>
              <a:t> </a:t>
            </a:r>
            <a:r>
              <a:rPr lang="en-US" sz="1400" dirty="0" err="1"/>
              <a:t>pode</a:t>
            </a:r>
            <a:r>
              <a:rPr lang="en-US" sz="1400" dirty="0"/>
              <a:t> </a:t>
            </a:r>
            <a:r>
              <a:rPr lang="en-US" sz="1400" dirty="0" err="1"/>
              <a:t>filtrar</a:t>
            </a:r>
            <a:r>
              <a:rPr lang="en-US" sz="1400" dirty="0"/>
              <a:t>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gráficos</a:t>
            </a:r>
            <a:r>
              <a:rPr lang="en-US" sz="1400" dirty="0"/>
              <a:t> por </a:t>
            </a:r>
            <a:r>
              <a:rPr lang="en-US" sz="1400" dirty="0" err="1"/>
              <a:t>período</a:t>
            </a:r>
            <a:r>
              <a:rPr lang="en-US" sz="1400" dirty="0"/>
              <a:t> de tempo (meses)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4- No </a:t>
            </a:r>
            <a:r>
              <a:rPr lang="en-US" sz="1400" dirty="0" err="1"/>
              <a:t>gráficos</a:t>
            </a:r>
            <a:r>
              <a:rPr lang="en-US" sz="1400" dirty="0"/>
              <a:t> “</a:t>
            </a:r>
            <a:r>
              <a:rPr lang="en-US" sz="1400" dirty="0" err="1"/>
              <a:t>tipos</a:t>
            </a:r>
            <a:r>
              <a:rPr lang="en-US" sz="1400" dirty="0"/>
              <a:t> de </a:t>
            </a:r>
            <a:r>
              <a:rPr lang="en-US" sz="1400" dirty="0" err="1"/>
              <a:t>despesa</a:t>
            </a:r>
            <a:r>
              <a:rPr lang="en-US" sz="1400" dirty="0"/>
              <a:t>” o </a:t>
            </a:r>
            <a:r>
              <a:rPr lang="en-US" sz="1400" dirty="0" err="1"/>
              <a:t>usuário</a:t>
            </a:r>
            <a:r>
              <a:rPr lang="en-US" sz="1400" dirty="0"/>
              <a:t> </a:t>
            </a:r>
            <a:r>
              <a:rPr lang="en-US" sz="1400" dirty="0" err="1"/>
              <a:t>deve</a:t>
            </a:r>
            <a:r>
              <a:rPr lang="en-US" sz="1400" dirty="0"/>
              <a:t> </a:t>
            </a:r>
            <a:r>
              <a:rPr lang="en-US" sz="1400" dirty="0" err="1"/>
              <a:t>poder</a:t>
            </a:r>
            <a:r>
              <a:rPr lang="en-US" sz="1400" dirty="0"/>
              <a:t> </a:t>
            </a:r>
            <a:r>
              <a:rPr lang="en-US" sz="1400" dirty="0" err="1"/>
              <a:t>selecionar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tipos</a:t>
            </a:r>
            <a:r>
              <a:rPr lang="en-US" sz="1400" dirty="0"/>
              <a:t> que </a:t>
            </a:r>
            <a:r>
              <a:rPr lang="en-US" sz="1400" dirty="0" err="1"/>
              <a:t>deseja</a:t>
            </a:r>
            <a:r>
              <a:rPr lang="en-US" sz="1400" dirty="0"/>
              <a:t> </a:t>
            </a:r>
            <a:r>
              <a:rPr lang="en-US" sz="1400" dirty="0" err="1"/>
              <a:t>visualizar</a:t>
            </a:r>
            <a:r>
              <a:rPr lang="en-US" sz="1400" dirty="0"/>
              <a:t> 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/>
              <a:t>selecionar</a:t>
            </a:r>
            <a:r>
              <a:rPr lang="en-US" sz="1400" dirty="0"/>
              <a:t> a </a:t>
            </a:r>
            <a:r>
              <a:rPr lang="en-US" sz="1400" dirty="0" err="1"/>
              <a:t>opção</a:t>
            </a:r>
            <a:r>
              <a:rPr lang="en-US" sz="1400" dirty="0"/>
              <a:t> “</a:t>
            </a:r>
            <a:r>
              <a:rPr lang="en-US" sz="1400" dirty="0" err="1"/>
              <a:t>Todos</a:t>
            </a:r>
            <a:r>
              <a:rPr lang="en-US" sz="1400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5- O </a:t>
            </a:r>
            <a:r>
              <a:rPr lang="en-US" sz="1400" dirty="0" err="1"/>
              <a:t>usuário</a:t>
            </a:r>
            <a:r>
              <a:rPr lang="en-US" sz="1400" dirty="0"/>
              <a:t> </a:t>
            </a:r>
            <a:r>
              <a:rPr lang="en-US" sz="1400" dirty="0" err="1"/>
              <a:t>pode</a:t>
            </a:r>
            <a:r>
              <a:rPr lang="en-US" sz="1400" dirty="0"/>
              <a:t> </a:t>
            </a:r>
            <a:r>
              <a:rPr lang="en-US" sz="1400" dirty="0" err="1"/>
              <a:t>alterar</a:t>
            </a:r>
            <a:r>
              <a:rPr lang="en-US" sz="1400" dirty="0"/>
              <a:t>/</a:t>
            </a:r>
            <a:r>
              <a:rPr lang="en-US" sz="1400" dirty="0" err="1"/>
              <a:t>excluir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despesa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6- O </a:t>
            </a:r>
            <a:r>
              <a:rPr lang="en-US" sz="1400" dirty="0" err="1"/>
              <a:t>usuário</a:t>
            </a:r>
            <a:r>
              <a:rPr lang="en-US" sz="1400" dirty="0"/>
              <a:t> </a:t>
            </a:r>
            <a:r>
              <a:rPr lang="en-US" sz="1400" dirty="0" err="1"/>
              <a:t>pode</a:t>
            </a:r>
            <a:r>
              <a:rPr lang="en-US" sz="1400" dirty="0"/>
              <a:t> </a:t>
            </a:r>
            <a:r>
              <a:rPr lang="en-US" sz="1400" dirty="0" err="1"/>
              <a:t>alterar</a:t>
            </a:r>
            <a:r>
              <a:rPr lang="en-US" sz="1400" dirty="0"/>
              <a:t>/</a:t>
            </a:r>
            <a:r>
              <a:rPr lang="en-US" sz="1400" dirty="0" err="1"/>
              <a:t>excluir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receita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7- O </a:t>
            </a:r>
            <a:r>
              <a:rPr lang="en-US" sz="1400" dirty="0" err="1"/>
              <a:t>usuário</a:t>
            </a:r>
            <a:r>
              <a:rPr lang="en-US" sz="1400" dirty="0"/>
              <a:t> </a:t>
            </a:r>
            <a:r>
              <a:rPr lang="en-US" sz="1400" dirty="0" err="1"/>
              <a:t>poderá</a:t>
            </a:r>
            <a:r>
              <a:rPr lang="en-US" sz="1400" dirty="0"/>
              <a:t> </a:t>
            </a:r>
            <a:r>
              <a:rPr lang="en-US" sz="1400" dirty="0" err="1"/>
              <a:t>alterar</a:t>
            </a:r>
            <a:r>
              <a:rPr lang="en-US" sz="1400" dirty="0"/>
              <a:t> </a:t>
            </a:r>
            <a:r>
              <a:rPr lang="en-US" sz="1400" dirty="0" err="1"/>
              <a:t>algumas</a:t>
            </a:r>
            <a:r>
              <a:rPr lang="en-US" sz="1400" dirty="0"/>
              <a:t> </a:t>
            </a:r>
            <a:r>
              <a:rPr lang="en-US" sz="1400" dirty="0" err="1"/>
              <a:t>informações</a:t>
            </a:r>
            <a:r>
              <a:rPr lang="en-US" sz="1400" dirty="0"/>
              <a:t> do </a:t>
            </a:r>
            <a:r>
              <a:rPr lang="en-US" sz="1400" dirty="0" err="1"/>
              <a:t>perfil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(</a:t>
            </a:r>
            <a:r>
              <a:rPr lang="en-US" sz="1400" dirty="0" err="1"/>
              <a:t>nome</a:t>
            </a:r>
            <a:r>
              <a:rPr lang="en-US" sz="1400" dirty="0"/>
              <a:t>, </a:t>
            </a:r>
            <a:r>
              <a:rPr lang="en-US" sz="1400" dirty="0" err="1"/>
              <a:t>senha</a:t>
            </a:r>
            <a:r>
              <a:rPr lang="en-US" sz="1400" dirty="0"/>
              <a:t> e email)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	a. Uma </a:t>
            </a:r>
            <a:r>
              <a:rPr lang="en-US" sz="1400" dirty="0" err="1"/>
              <a:t>vez</a:t>
            </a:r>
            <a:r>
              <a:rPr lang="en-US" sz="1400" dirty="0"/>
              <a:t> que o </a:t>
            </a:r>
            <a:r>
              <a:rPr lang="en-US" sz="1400" dirty="0" err="1"/>
              <a:t>usuário</a:t>
            </a:r>
            <a:r>
              <a:rPr lang="en-US" sz="1400" dirty="0"/>
              <a:t> </a:t>
            </a:r>
            <a:r>
              <a:rPr lang="en-US" sz="1400" dirty="0" err="1"/>
              <a:t>mude</a:t>
            </a:r>
            <a:r>
              <a:rPr lang="en-US" sz="1400" dirty="0"/>
              <a:t> o email, o </a:t>
            </a:r>
            <a:r>
              <a:rPr lang="en-US" sz="1400" dirty="0" err="1"/>
              <a:t>sistema</a:t>
            </a:r>
            <a:r>
              <a:rPr lang="en-US" sz="1400" dirty="0"/>
              <a:t> </a:t>
            </a:r>
            <a:r>
              <a:rPr lang="en-US" sz="1400" dirty="0" err="1"/>
              <a:t>deverá</a:t>
            </a:r>
            <a:r>
              <a:rPr lang="en-US" sz="1400" dirty="0"/>
              <a:t> </a:t>
            </a:r>
            <a:r>
              <a:rPr lang="en-US" sz="1400" dirty="0" err="1"/>
              <a:t>realizar</a:t>
            </a:r>
            <a:r>
              <a:rPr lang="en-US" sz="1400" dirty="0"/>
              <a:t> a </a:t>
            </a:r>
            <a:r>
              <a:rPr lang="en-US" sz="1400" dirty="0" err="1"/>
              <a:t>verificação</a:t>
            </a:r>
            <a:r>
              <a:rPr lang="en-US" sz="1400" dirty="0"/>
              <a:t> para </a:t>
            </a:r>
            <a:r>
              <a:rPr lang="en-US" sz="1400" dirty="0" err="1"/>
              <a:t>ter</a:t>
            </a:r>
            <a:r>
              <a:rPr lang="en-US" sz="1400" dirty="0"/>
              <a:t> </a:t>
            </a:r>
            <a:r>
              <a:rPr lang="en-US" sz="1400" dirty="0" err="1"/>
              <a:t>conhecimento</a:t>
            </a:r>
            <a:r>
              <a:rPr lang="en-US" sz="1400" dirty="0"/>
              <a:t> se o novo email é </a:t>
            </a:r>
            <a:r>
              <a:rPr lang="en-US" sz="1400" dirty="0" err="1"/>
              <a:t>válido</a:t>
            </a: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	b. Uma </a:t>
            </a:r>
            <a:r>
              <a:rPr lang="en-US" sz="1400" dirty="0" err="1"/>
              <a:t>vez</a:t>
            </a:r>
            <a:r>
              <a:rPr lang="en-US" sz="1400" dirty="0"/>
              <a:t> que a </a:t>
            </a:r>
            <a:r>
              <a:rPr lang="en-US" sz="1400" dirty="0" err="1"/>
              <a:t>senha</a:t>
            </a:r>
            <a:r>
              <a:rPr lang="en-US" sz="1400" dirty="0"/>
              <a:t> é </a:t>
            </a:r>
            <a:r>
              <a:rPr lang="en-US" sz="1400" dirty="0" err="1"/>
              <a:t>alterada</a:t>
            </a:r>
            <a:r>
              <a:rPr lang="en-US" sz="1400" dirty="0"/>
              <a:t>, </a:t>
            </a:r>
            <a:r>
              <a:rPr lang="en-US" sz="1400" dirty="0" err="1"/>
              <a:t>será</a:t>
            </a:r>
            <a:r>
              <a:rPr lang="en-US" sz="1400" dirty="0"/>
              <a:t> </a:t>
            </a:r>
            <a:r>
              <a:rPr lang="en-US" sz="1400" dirty="0" err="1"/>
              <a:t>enviado</a:t>
            </a:r>
            <a:r>
              <a:rPr lang="en-US" sz="1400" dirty="0"/>
              <a:t> um email de </a:t>
            </a:r>
            <a:r>
              <a:rPr lang="en-US" sz="1400" dirty="0" err="1"/>
              <a:t>verificação</a:t>
            </a:r>
            <a:r>
              <a:rPr lang="en-US" sz="1400" dirty="0"/>
              <a:t> para o email </a:t>
            </a:r>
            <a:r>
              <a:rPr lang="en-US" sz="1400" dirty="0" err="1"/>
              <a:t>cadastrado</a:t>
            </a: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75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C164A29-3D59-49FA-9FD8-423A105FF619}"/>
              </a:ext>
            </a:extLst>
          </p:cNvPr>
          <p:cNvSpPr/>
          <p:nvPr/>
        </p:nvSpPr>
        <p:spPr>
          <a:xfrm>
            <a:off x="2842149" y="1347093"/>
            <a:ext cx="6172200" cy="4791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2B85-C9BD-40AC-BE60-C08F805D8AAD}"/>
              </a:ext>
            </a:extLst>
          </p:cNvPr>
          <p:cNvSpPr txBox="1"/>
          <p:nvPr/>
        </p:nvSpPr>
        <p:spPr>
          <a:xfrm>
            <a:off x="5528754" y="1655038"/>
            <a:ext cx="79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Anota</a:t>
            </a:r>
          </a:p>
        </p:txBody>
      </p:sp>
      <p:sp>
        <p:nvSpPr>
          <p:cNvPr id="6" name="Smiley 5">
            <a:extLst>
              <a:ext uri="{FF2B5EF4-FFF2-40B4-BE49-F238E27FC236}">
                <a16:creationId xmlns:a16="http://schemas.microsoft.com/office/drawing/2014/main" id="{C4900A4E-9704-41D8-BA29-0F8C70F598A5}"/>
              </a:ext>
            </a:extLst>
          </p:cNvPr>
          <p:cNvSpPr/>
          <p:nvPr/>
        </p:nvSpPr>
        <p:spPr>
          <a:xfrm>
            <a:off x="1447985" y="2938770"/>
            <a:ext cx="408373" cy="39061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99E8F6-186E-4EDD-8E28-4F0AFCAADD57}"/>
              </a:ext>
            </a:extLst>
          </p:cNvPr>
          <p:cNvCxnSpPr>
            <a:stCxn id="6" idx="4"/>
          </p:cNvCxnSpPr>
          <p:nvPr/>
        </p:nvCxnSpPr>
        <p:spPr>
          <a:xfrm flipH="1">
            <a:off x="1652171" y="3329387"/>
            <a:ext cx="1" cy="110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DB43510-2254-442B-A2DD-9CAB9E6AB746}"/>
              </a:ext>
            </a:extLst>
          </p:cNvPr>
          <p:cNvCxnSpPr>
            <a:cxnSpLocks/>
          </p:cNvCxnSpPr>
          <p:nvPr/>
        </p:nvCxnSpPr>
        <p:spPr>
          <a:xfrm flipH="1">
            <a:off x="1119512" y="3572615"/>
            <a:ext cx="532659" cy="30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863257B-7BD8-4337-B89A-545B0FABD25A}"/>
              </a:ext>
            </a:extLst>
          </p:cNvPr>
          <p:cNvCxnSpPr>
            <a:cxnSpLocks/>
          </p:cNvCxnSpPr>
          <p:nvPr/>
        </p:nvCxnSpPr>
        <p:spPr>
          <a:xfrm>
            <a:off x="1652171" y="3572615"/>
            <a:ext cx="470517" cy="154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E3A3CC-8780-43E0-BD17-461DE967CC60}"/>
              </a:ext>
            </a:extLst>
          </p:cNvPr>
          <p:cNvCxnSpPr>
            <a:cxnSpLocks/>
          </p:cNvCxnSpPr>
          <p:nvPr/>
        </p:nvCxnSpPr>
        <p:spPr>
          <a:xfrm flipH="1">
            <a:off x="1119512" y="4433749"/>
            <a:ext cx="532659" cy="443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5D13E87-20CC-4E2B-ADE2-1530C766FBEB}"/>
              </a:ext>
            </a:extLst>
          </p:cNvPr>
          <p:cNvCxnSpPr>
            <a:cxnSpLocks/>
          </p:cNvCxnSpPr>
          <p:nvPr/>
        </p:nvCxnSpPr>
        <p:spPr>
          <a:xfrm>
            <a:off x="1673441" y="4428856"/>
            <a:ext cx="501402" cy="42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49EBB8-DB79-46FD-B63F-DC16E3BFAD12}"/>
              </a:ext>
            </a:extLst>
          </p:cNvPr>
          <p:cNvSpPr txBox="1"/>
          <p:nvPr/>
        </p:nvSpPr>
        <p:spPr>
          <a:xfrm>
            <a:off x="1297620" y="5080169"/>
            <a:ext cx="11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1BFB238-F45B-428F-AF2C-004919C3C291}"/>
              </a:ext>
            </a:extLst>
          </p:cNvPr>
          <p:cNvSpPr/>
          <p:nvPr/>
        </p:nvSpPr>
        <p:spPr>
          <a:xfrm>
            <a:off x="4062829" y="2708468"/>
            <a:ext cx="1819922" cy="617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Registrar despesas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FB0E82F-957F-4DDE-B01E-398006FE8561}"/>
              </a:ext>
            </a:extLst>
          </p:cNvPr>
          <p:cNvSpPr/>
          <p:nvPr/>
        </p:nvSpPr>
        <p:spPr>
          <a:xfrm>
            <a:off x="4062829" y="3544217"/>
            <a:ext cx="1819922" cy="617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Registrar receitas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D23995D-0569-4898-830B-82FD45C049A3}"/>
              </a:ext>
            </a:extLst>
          </p:cNvPr>
          <p:cNvSpPr/>
          <p:nvPr/>
        </p:nvSpPr>
        <p:spPr>
          <a:xfrm>
            <a:off x="4062829" y="4379966"/>
            <a:ext cx="1819922" cy="617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Analisar relatórios 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E7480A-1938-4C3C-A2A2-E018C75753F0}"/>
              </a:ext>
            </a:extLst>
          </p:cNvPr>
          <p:cNvCxnSpPr>
            <a:cxnSpLocks/>
          </p:cNvCxnSpPr>
          <p:nvPr/>
        </p:nvCxnSpPr>
        <p:spPr>
          <a:xfrm flipV="1">
            <a:off x="2291364" y="3241470"/>
            <a:ext cx="1695635" cy="730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25F05D1-EB06-448F-89A1-EF83064E241B}"/>
              </a:ext>
            </a:extLst>
          </p:cNvPr>
          <p:cNvCxnSpPr>
            <a:cxnSpLocks/>
          </p:cNvCxnSpPr>
          <p:nvPr/>
        </p:nvCxnSpPr>
        <p:spPr>
          <a:xfrm flipV="1">
            <a:off x="2319477" y="3900626"/>
            <a:ext cx="1605378" cy="71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92A78E-5379-4B37-9334-C29F77336037}"/>
              </a:ext>
            </a:extLst>
          </p:cNvPr>
          <p:cNvCxnSpPr>
            <a:cxnSpLocks/>
          </p:cNvCxnSpPr>
          <p:nvPr/>
        </p:nvCxnSpPr>
        <p:spPr>
          <a:xfrm>
            <a:off x="2318366" y="3972110"/>
            <a:ext cx="1464446" cy="718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miley 18">
            <a:extLst>
              <a:ext uri="{FF2B5EF4-FFF2-40B4-BE49-F238E27FC236}">
                <a16:creationId xmlns:a16="http://schemas.microsoft.com/office/drawing/2014/main" id="{E44CEA01-02EA-43F3-B575-82A138F560FC}"/>
              </a:ext>
            </a:extLst>
          </p:cNvPr>
          <p:cNvSpPr/>
          <p:nvPr/>
        </p:nvSpPr>
        <p:spPr>
          <a:xfrm>
            <a:off x="10333422" y="2933877"/>
            <a:ext cx="408373" cy="39061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FCB92D2-56FD-4E0D-8518-F3DEE1B540BD}"/>
              </a:ext>
            </a:extLst>
          </p:cNvPr>
          <p:cNvCxnSpPr>
            <a:stCxn id="19" idx="4"/>
          </p:cNvCxnSpPr>
          <p:nvPr/>
        </p:nvCxnSpPr>
        <p:spPr>
          <a:xfrm flipH="1">
            <a:off x="10537608" y="3324494"/>
            <a:ext cx="1" cy="110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C4F9F6D-A528-4CC5-9E38-C4865E948CBD}"/>
              </a:ext>
            </a:extLst>
          </p:cNvPr>
          <p:cNvCxnSpPr>
            <a:cxnSpLocks/>
          </p:cNvCxnSpPr>
          <p:nvPr/>
        </p:nvCxnSpPr>
        <p:spPr>
          <a:xfrm flipH="1">
            <a:off x="10004949" y="3567722"/>
            <a:ext cx="532659" cy="30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5E4BD30-BD06-43FC-80A3-D7770D03F330}"/>
              </a:ext>
            </a:extLst>
          </p:cNvPr>
          <p:cNvCxnSpPr>
            <a:cxnSpLocks/>
          </p:cNvCxnSpPr>
          <p:nvPr/>
        </p:nvCxnSpPr>
        <p:spPr>
          <a:xfrm>
            <a:off x="10537608" y="3567722"/>
            <a:ext cx="470517" cy="154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0FDDD63-E1D6-4625-8F1C-527E4DC99C05}"/>
              </a:ext>
            </a:extLst>
          </p:cNvPr>
          <p:cNvCxnSpPr>
            <a:cxnSpLocks/>
          </p:cNvCxnSpPr>
          <p:nvPr/>
        </p:nvCxnSpPr>
        <p:spPr>
          <a:xfrm flipH="1">
            <a:off x="10004949" y="4428856"/>
            <a:ext cx="532659" cy="443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4CC6CDA-12B8-4011-814F-CA95CBC41776}"/>
              </a:ext>
            </a:extLst>
          </p:cNvPr>
          <p:cNvCxnSpPr>
            <a:cxnSpLocks/>
          </p:cNvCxnSpPr>
          <p:nvPr/>
        </p:nvCxnSpPr>
        <p:spPr>
          <a:xfrm>
            <a:off x="10537608" y="4428856"/>
            <a:ext cx="522672" cy="419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08D22C-7020-433D-8E87-CF9939A1F5E4}"/>
              </a:ext>
            </a:extLst>
          </p:cNvPr>
          <p:cNvSpPr txBox="1"/>
          <p:nvPr/>
        </p:nvSpPr>
        <p:spPr>
          <a:xfrm>
            <a:off x="10183057" y="5135823"/>
            <a:ext cx="11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B99DEB2-91FC-44EE-B6B8-02AF219A6EED}"/>
              </a:ext>
            </a:extLst>
          </p:cNvPr>
          <p:cNvCxnSpPr>
            <a:cxnSpLocks/>
          </p:cNvCxnSpPr>
          <p:nvPr/>
        </p:nvCxnSpPr>
        <p:spPr>
          <a:xfrm>
            <a:off x="8434711" y="3129185"/>
            <a:ext cx="1420427" cy="74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4A92A1AE-DB4A-4DF1-9D75-3CC08388DC0D}"/>
              </a:ext>
            </a:extLst>
          </p:cNvPr>
          <p:cNvSpPr/>
          <p:nvPr/>
        </p:nvSpPr>
        <p:spPr>
          <a:xfrm>
            <a:off x="6481625" y="2708468"/>
            <a:ext cx="1819922" cy="617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Editar despesas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9424CF3-83AE-42ED-A4BB-AC8825919B97}"/>
              </a:ext>
            </a:extLst>
          </p:cNvPr>
          <p:cNvSpPr/>
          <p:nvPr/>
        </p:nvSpPr>
        <p:spPr>
          <a:xfrm>
            <a:off x="6481625" y="3544217"/>
            <a:ext cx="1819922" cy="617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Editar receitas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3230CD7-6A83-4DA9-80EC-F190A96F7883}"/>
              </a:ext>
            </a:extLst>
          </p:cNvPr>
          <p:cNvSpPr/>
          <p:nvPr/>
        </p:nvSpPr>
        <p:spPr>
          <a:xfrm>
            <a:off x="6481625" y="4379966"/>
            <a:ext cx="1819922" cy="617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Deletar despesas 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314E836-D33F-4132-8988-7E91F73DD3D5}"/>
              </a:ext>
            </a:extLst>
          </p:cNvPr>
          <p:cNvSpPr/>
          <p:nvPr/>
        </p:nvSpPr>
        <p:spPr>
          <a:xfrm>
            <a:off x="6481625" y="5135823"/>
            <a:ext cx="1819922" cy="617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Deletar receitas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043D179-01AC-4492-8507-22A7C47660A1}"/>
              </a:ext>
            </a:extLst>
          </p:cNvPr>
          <p:cNvCxnSpPr>
            <a:cxnSpLocks/>
          </p:cNvCxnSpPr>
          <p:nvPr/>
        </p:nvCxnSpPr>
        <p:spPr>
          <a:xfrm flipV="1">
            <a:off x="8434710" y="3876675"/>
            <a:ext cx="1390096" cy="23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ED32BB8-C89E-4161-9C1D-3869B4C86974}"/>
              </a:ext>
            </a:extLst>
          </p:cNvPr>
          <p:cNvCxnSpPr>
            <a:cxnSpLocks/>
          </p:cNvCxnSpPr>
          <p:nvPr/>
        </p:nvCxnSpPr>
        <p:spPr>
          <a:xfrm flipV="1">
            <a:off x="8421394" y="3888650"/>
            <a:ext cx="1433744" cy="800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444E926-27C4-4E15-8EE9-2E604E941FFB}"/>
              </a:ext>
            </a:extLst>
          </p:cNvPr>
          <p:cNvCxnSpPr>
            <a:cxnSpLocks/>
          </p:cNvCxnSpPr>
          <p:nvPr/>
        </p:nvCxnSpPr>
        <p:spPr>
          <a:xfrm flipV="1">
            <a:off x="8434710" y="3888650"/>
            <a:ext cx="1420428" cy="155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D30674-13CB-479C-B61A-05E1CCD26BD7}"/>
              </a:ext>
            </a:extLst>
          </p:cNvPr>
          <p:cNvSpPr txBox="1"/>
          <p:nvPr/>
        </p:nvSpPr>
        <p:spPr>
          <a:xfrm>
            <a:off x="219074" y="228600"/>
            <a:ext cx="446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218341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5D7098-423A-47E3-8C8A-433E6741AFEA}"/>
              </a:ext>
            </a:extLst>
          </p:cNvPr>
          <p:cNvSpPr txBox="1"/>
          <p:nvPr/>
        </p:nvSpPr>
        <p:spPr>
          <a:xfrm>
            <a:off x="701336" y="870012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domínio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3F3B58-48F3-4513-9F0D-A0824A17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1710666"/>
            <a:ext cx="798306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0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5D7098-423A-47E3-8C8A-433E6741AFEA}"/>
              </a:ext>
            </a:extLst>
          </p:cNvPr>
          <p:cNvSpPr txBox="1"/>
          <p:nvPr/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de </a:t>
            </a:r>
            <a:r>
              <a:rPr lang="en-US" sz="41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41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Registrar </a:t>
            </a:r>
            <a:r>
              <a:rPr lang="en-US" sz="32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Receitas</a:t>
            </a:r>
            <a:endParaRPr lang="en-US" sz="3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Esse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irá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diversas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receitas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adquiridas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pelo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usuário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2CB17A-A0AD-43E6-90CF-153A55ABC39B}"/>
              </a:ext>
            </a:extLst>
          </p:cNvPr>
          <p:cNvSpPr txBox="1"/>
          <p:nvPr/>
        </p:nvSpPr>
        <p:spPr>
          <a:xfrm>
            <a:off x="5114924" y="713312"/>
            <a:ext cx="6753226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 err="1"/>
              <a:t>Fluxo</a:t>
            </a:r>
            <a:r>
              <a:rPr lang="en-US" sz="1600" u="sng" dirty="0"/>
              <a:t> principal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1 - </a:t>
            </a:r>
            <a:r>
              <a:rPr lang="en-US" sz="1600" dirty="0" err="1"/>
              <a:t>Partindo</a:t>
            </a:r>
            <a:r>
              <a:rPr lang="en-US" sz="1600" dirty="0"/>
              <a:t> da </a:t>
            </a:r>
            <a:r>
              <a:rPr lang="en-US" sz="1600" dirty="0" err="1"/>
              <a:t>tela</a:t>
            </a:r>
            <a:r>
              <a:rPr lang="en-US" sz="1600" dirty="0"/>
              <a:t> principal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clica</a:t>
            </a:r>
            <a:r>
              <a:rPr lang="en-US" sz="1600" dirty="0"/>
              <a:t> no </a:t>
            </a:r>
            <a:r>
              <a:rPr lang="en-US" sz="1600" dirty="0" err="1"/>
              <a:t>botão</a:t>
            </a:r>
            <a:r>
              <a:rPr lang="en-US" sz="1600" dirty="0"/>
              <a:t> “Registrar </a:t>
            </a:r>
            <a:r>
              <a:rPr lang="en-US" sz="1600" dirty="0" err="1"/>
              <a:t>movimentação</a:t>
            </a:r>
            <a:r>
              <a:rPr lang="en-US" sz="1600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2 - O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abre</a:t>
            </a:r>
            <a:r>
              <a:rPr lang="en-US" sz="1600" dirty="0"/>
              <a:t> o </a:t>
            </a:r>
            <a:r>
              <a:rPr lang="en-US" sz="1600" dirty="0" err="1"/>
              <a:t>formulário</a:t>
            </a:r>
            <a:r>
              <a:rPr lang="en-US" sz="1600" dirty="0"/>
              <a:t> de </a:t>
            </a:r>
            <a:r>
              <a:rPr lang="en-US" sz="1600" dirty="0" err="1"/>
              <a:t>cadastro</a:t>
            </a:r>
            <a:r>
              <a:rPr lang="en-US" sz="1600" dirty="0"/>
              <a:t> de </a:t>
            </a:r>
            <a:r>
              <a:rPr lang="en-US" sz="1600" dirty="0" err="1"/>
              <a:t>receita</a:t>
            </a:r>
            <a:r>
              <a:rPr lang="en-US" sz="1600" dirty="0"/>
              <a:t> e </a:t>
            </a:r>
            <a:r>
              <a:rPr lang="en-US" sz="1600" dirty="0" err="1"/>
              <a:t>exibe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seguintes</a:t>
            </a:r>
            <a:r>
              <a:rPr lang="en-US" sz="1600" dirty="0"/>
              <a:t> </a:t>
            </a:r>
            <a:r>
              <a:rPr lang="en-US" sz="1600" dirty="0" err="1"/>
              <a:t>campos</a:t>
            </a:r>
            <a:r>
              <a:rPr lang="en-US" sz="1600" dirty="0"/>
              <a:t> (Nome da </a:t>
            </a:r>
            <a:r>
              <a:rPr lang="en-US" sz="1600" dirty="0" err="1"/>
              <a:t>receita</a:t>
            </a:r>
            <a:r>
              <a:rPr lang="en-US" sz="1600" dirty="0"/>
              <a:t>, valor da </a:t>
            </a:r>
            <a:r>
              <a:rPr lang="en-US" sz="1600" dirty="0" err="1"/>
              <a:t>receita</a:t>
            </a:r>
            <a:r>
              <a:rPr lang="en-US" sz="1600" dirty="0"/>
              <a:t>, data da </a:t>
            </a:r>
            <a:r>
              <a:rPr lang="en-US" sz="1600" dirty="0" err="1"/>
              <a:t>receita</a:t>
            </a:r>
            <a:r>
              <a:rPr lang="en-US" sz="1600" dirty="0"/>
              <a:t>, </a:t>
            </a:r>
            <a:r>
              <a:rPr lang="en-US" sz="1600" dirty="0" err="1"/>
              <a:t>descrição</a:t>
            </a:r>
            <a:r>
              <a:rPr lang="en-US" sz="1600" dirty="0"/>
              <a:t>, </a:t>
            </a:r>
            <a:r>
              <a:rPr lang="en-US" sz="1600" dirty="0" err="1"/>
              <a:t>tipo</a:t>
            </a:r>
            <a:r>
              <a:rPr lang="en-US" sz="1600" dirty="0"/>
              <a:t> e </a:t>
            </a:r>
            <a:r>
              <a:rPr lang="en-US" sz="1600" dirty="0" err="1"/>
              <a:t>Instituição</a:t>
            </a:r>
            <a:r>
              <a:rPr lang="en-US" sz="1600" dirty="0"/>
              <a:t> </a:t>
            </a:r>
            <a:r>
              <a:rPr lang="en-US" sz="1600" dirty="0" err="1"/>
              <a:t>Financeira</a:t>
            </a:r>
            <a:r>
              <a:rPr lang="en-US" sz="16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3 -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preenche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campos</a:t>
            </a:r>
            <a:r>
              <a:rPr lang="en-US" sz="1600" dirty="0"/>
              <a:t>, </a:t>
            </a:r>
            <a:r>
              <a:rPr lang="en-US" sz="1600" dirty="0" err="1"/>
              <a:t>citados</a:t>
            </a:r>
            <a:r>
              <a:rPr lang="en-US" sz="1600" dirty="0"/>
              <a:t> </a:t>
            </a:r>
            <a:r>
              <a:rPr lang="en-US" sz="1600" dirty="0" err="1"/>
              <a:t>acima</a:t>
            </a:r>
            <a:r>
              <a:rPr lang="en-US" sz="1600" dirty="0"/>
              <a:t>, da </a:t>
            </a:r>
            <a:r>
              <a:rPr lang="en-US" sz="1600" dirty="0" err="1"/>
              <a:t>receita</a:t>
            </a:r>
            <a:r>
              <a:rPr lang="en-US" sz="1600" dirty="0"/>
              <a:t> que </a:t>
            </a:r>
            <a:r>
              <a:rPr lang="en-US" sz="1600" dirty="0" err="1"/>
              <a:t>deseja</a:t>
            </a:r>
            <a:r>
              <a:rPr lang="en-US" sz="1600" dirty="0"/>
              <a:t> </a:t>
            </a:r>
            <a:r>
              <a:rPr lang="en-US" sz="1600" dirty="0" err="1"/>
              <a:t>cadastrar</a:t>
            </a:r>
            <a:r>
              <a:rPr lang="en-US" sz="1600" dirty="0"/>
              <a:t> e </a:t>
            </a:r>
            <a:r>
              <a:rPr lang="en-US" sz="1600" dirty="0" err="1"/>
              <a:t>então</a:t>
            </a:r>
            <a:r>
              <a:rPr lang="en-US" sz="1600" dirty="0"/>
              <a:t> </a:t>
            </a:r>
            <a:r>
              <a:rPr lang="en-US" sz="1600" dirty="0" err="1"/>
              <a:t>clica</a:t>
            </a:r>
            <a:r>
              <a:rPr lang="en-US" sz="1600" dirty="0"/>
              <a:t> no </a:t>
            </a:r>
            <a:r>
              <a:rPr lang="en-US" sz="1600" dirty="0" err="1"/>
              <a:t>botão</a:t>
            </a:r>
            <a:r>
              <a:rPr lang="en-US" sz="1600" dirty="0"/>
              <a:t> “Registrar </a:t>
            </a:r>
            <a:r>
              <a:rPr lang="en-US" sz="1600" dirty="0" err="1"/>
              <a:t>Receita</a:t>
            </a:r>
            <a:r>
              <a:rPr lang="en-US" sz="1600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4 - Sistema </a:t>
            </a:r>
            <a:r>
              <a:rPr lang="en-US" sz="1600" dirty="0" err="1"/>
              <a:t>valida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campos</a:t>
            </a:r>
            <a:r>
              <a:rPr lang="en-US" sz="1600" dirty="0"/>
              <a:t>, para </a:t>
            </a:r>
            <a:r>
              <a:rPr lang="en-US" sz="1600" dirty="0" err="1"/>
              <a:t>não</a:t>
            </a:r>
            <a:r>
              <a:rPr lang="en-US" sz="1600" dirty="0"/>
              <a:t> haver </a:t>
            </a:r>
            <a:r>
              <a:rPr lang="en-US" sz="1600" dirty="0" err="1"/>
              <a:t>campos</a:t>
            </a:r>
            <a:r>
              <a:rPr lang="en-US" sz="1600" dirty="0"/>
              <a:t> </a:t>
            </a:r>
            <a:r>
              <a:rPr lang="en-US" sz="1600" dirty="0" err="1"/>
              <a:t>nulos</a:t>
            </a:r>
            <a:r>
              <a:rPr lang="en-US" sz="1600" dirty="0"/>
              <a:t> e </a:t>
            </a:r>
            <a:r>
              <a:rPr lang="en-US" sz="1600" dirty="0" err="1"/>
              <a:t>então</a:t>
            </a:r>
            <a:r>
              <a:rPr lang="en-US" sz="1600" dirty="0"/>
              <a:t> </a:t>
            </a:r>
            <a:r>
              <a:rPr lang="en-US" sz="1600" dirty="0" err="1"/>
              <a:t>salva</a:t>
            </a:r>
            <a:r>
              <a:rPr lang="en-US" sz="1600" dirty="0"/>
              <a:t> no banco de dados as </a:t>
            </a:r>
            <a:r>
              <a:rPr lang="en-US" sz="1600" dirty="0" err="1"/>
              <a:t>informações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 err="1"/>
              <a:t>Fluxo</a:t>
            </a:r>
            <a:r>
              <a:rPr lang="en-US" sz="1600" u="sng" dirty="0"/>
              <a:t> alternativo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partir</a:t>
            </a:r>
            <a:r>
              <a:rPr lang="en-US" sz="1600" dirty="0"/>
              <a:t> do </a:t>
            </a:r>
            <a:r>
              <a:rPr lang="en-US" sz="1600" dirty="0" err="1"/>
              <a:t>passo</a:t>
            </a:r>
            <a:r>
              <a:rPr lang="en-US" sz="1600" dirty="0"/>
              <a:t> 3, o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detecta</a:t>
            </a:r>
            <a:r>
              <a:rPr lang="en-US" sz="1600" dirty="0"/>
              <a:t> </a:t>
            </a:r>
            <a:r>
              <a:rPr lang="en-US" sz="1600" dirty="0" err="1"/>
              <a:t>algum</a:t>
            </a:r>
            <a:r>
              <a:rPr lang="en-US" sz="1600" dirty="0"/>
              <a:t> campo </a:t>
            </a:r>
            <a:r>
              <a:rPr lang="en-US" sz="1600" dirty="0" err="1"/>
              <a:t>inválido</a:t>
            </a:r>
            <a:r>
              <a:rPr lang="en-US" sz="1600" dirty="0"/>
              <a:t> (</a:t>
            </a:r>
            <a:r>
              <a:rPr lang="en-US" sz="1600" dirty="0" err="1"/>
              <a:t>Nulo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de dado </a:t>
            </a:r>
            <a:r>
              <a:rPr lang="en-US" sz="1600" dirty="0" err="1"/>
              <a:t>inválido</a:t>
            </a:r>
            <a:r>
              <a:rPr lang="en-US" sz="1600" dirty="0"/>
              <a:t>), </a:t>
            </a:r>
            <a:r>
              <a:rPr lang="en-US" sz="1600" dirty="0" err="1"/>
              <a:t>desta</a:t>
            </a:r>
            <a:r>
              <a:rPr lang="en-US" sz="1600" dirty="0"/>
              <a:t> forma, o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exibe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mensagem</a:t>
            </a:r>
            <a:r>
              <a:rPr lang="en-US" sz="1600" dirty="0"/>
              <a:t> de </a:t>
            </a:r>
            <a:r>
              <a:rPr lang="en-US" sz="1600" dirty="0" err="1"/>
              <a:t>erro</a:t>
            </a:r>
            <a:r>
              <a:rPr lang="en-US" sz="1600" dirty="0"/>
              <a:t> </a:t>
            </a:r>
            <a:r>
              <a:rPr lang="en-US" sz="1600" dirty="0" err="1"/>
              <a:t>indicando</a:t>
            </a:r>
            <a:r>
              <a:rPr lang="en-US" sz="1600" dirty="0"/>
              <a:t> o campo </a:t>
            </a:r>
            <a:r>
              <a:rPr lang="en-US" sz="1600" dirty="0" err="1"/>
              <a:t>invalidado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visualiza</a:t>
            </a:r>
            <a:r>
              <a:rPr lang="en-US" sz="1600" dirty="0"/>
              <a:t> a </a:t>
            </a:r>
            <a:r>
              <a:rPr lang="en-US" sz="1600" dirty="0" err="1"/>
              <a:t>mensagem</a:t>
            </a:r>
            <a:r>
              <a:rPr lang="en-US" sz="1600" dirty="0"/>
              <a:t> de </a:t>
            </a:r>
            <a:r>
              <a:rPr lang="en-US" sz="1600" dirty="0" err="1"/>
              <a:t>erro</a:t>
            </a:r>
            <a:r>
              <a:rPr lang="en-US" sz="1600" dirty="0"/>
              <a:t>, </a:t>
            </a:r>
            <a:r>
              <a:rPr lang="en-US" sz="1600" dirty="0" err="1"/>
              <a:t>clica</a:t>
            </a:r>
            <a:r>
              <a:rPr lang="en-US" sz="1600" dirty="0"/>
              <a:t> no </a:t>
            </a:r>
            <a:r>
              <a:rPr lang="en-US" sz="1600" dirty="0" err="1"/>
              <a:t>botão</a:t>
            </a:r>
            <a:r>
              <a:rPr lang="en-US" sz="1600" dirty="0"/>
              <a:t> “Ok”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retorna</a:t>
            </a:r>
            <a:r>
              <a:rPr lang="en-US" sz="1600" dirty="0"/>
              <a:t> para o </a:t>
            </a:r>
            <a:r>
              <a:rPr lang="en-US" sz="1600" dirty="0" err="1"/>
              <a:t>passo</a:t>
            </a:r>
            <a:r>
              <a:rPr lang="en-US" sz="16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00721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735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Rockwell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</dc:creator>
  <cp:lastModifiedBy>Guilherme Lehr</cp:lastModifiedBy>
  <cp:revision>11</cp:revision>
  <dcterms:created xsi:type="dcterms:W3CDTF">2021-11-11T18:12:13Z</dcterms:created>
  <dcterms:modified xsi:type="dcterms:W3CDTF">2021-11-18T23:23:49Z</dcterms:modified>
</cp:coreProperties>
</file>