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7" d="100"/>
          <a:sy n="67" d="100"/>
        </p:scale>
        <p:origin x="1623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72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9CF2-7BBA-4A9E-90D2-9363C3738B0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2E1A-956E-4197-8BE8-6E2E5F4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954E-312C-4EE4-8F2C-7A69A3B30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25672"/>
            <a:ext cx="7315200" cy="1825096"/>
          </a:xfrm>
        </p:spPr>
        <p:txBody>
          <a:bodyPr>
            <a:normAutofit/>
          </a:bodyPr>
          <a:lstStyle/>
          <a:p>
            <a:r>
              <a:rPr lang="en-US" sz="7500" dirty="0">
                <a:solidFill>
                  <a:srgbClr val="F2ABA9"/>
                </a:solidFill>
                <a:latin typeface="Bauhaus 93" panose="04030905020B02020C02" pitchFamily="82" charset="0"/>
              </a:rPr>
              <a:t>Arcade 10c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3906F-2973-4747-A3AB-9963126D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707738"/>
            <a:ext cx="7315200" cy="685800"/>
          </a:xfrm>
        </p:spPr>
        <p:txBody>
          <a:bodyPr/>
          <a:lstStyle/>
          <a:p>
            <a:r>
              <a:rPr lang="en-US" dirty="0"/>
              <a:t>Lamia Abbas, Gaurav Gulati, Cami Sowers</a:t>
            </a:r>
          </a:p>
        </p:txBody>
      </p:sp>
    </p:spTree>
    <p:extLst>
      <p:ext uri="{BB962C8B-B14F-4D97-AF65-F5344CB8AC3E}">
        <p14:creationId xmlns:p14="http://schemas.microsoft.com/office/powerpoint/2010/main" val="11206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CA86-C3B2-4449-A069-B0D5BD45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51" y="249176"/>
            <a:ext cx="6377940" cy="1293028"/>
          </a:xfrm>
        </p:spPr>
        <p:txBody>
          <a:bodyPr/>
          <a:lstStyle/>
          <a:p>
            <a:r>
              <a:rPr lang="en-US" dirty="0"/>
              <a:t>“Game </a:t>
            </a:r>
            <a:r>
              <a:rPr lang="en-US" dirty="0" err="1"/>
              <a:t>over”view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4A8A8-0763-4831-8E0C-31D237A37DFE}"/>
              </a:ext>
            </a:extLst>
          </p:cNvPr>
          <p:cNvSpPr txBox="1"/>
          <p:nvPr/>
        </p:nvSpPr>
        <p:spPr>
          <a:xfrm>
            <a:off x="836251" y="1381940"/>
            <a:ext cx="21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D124-E408-4569-87E8-B9424FD4BCE1}"/>
              </a:ext>
            </a:extLst>
          </p:cNvPr>
          <p:cNvSpPr txBox="1"/>
          <p:nvPr/>
        </p:nvSpPr>
        <p:spPr>
          <a:xfrm>
            <a:off x="6258098" y="1362757"/>
            <a:ext cx="30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One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C1F25-913E-4401-8BF4-F624E71F6D3F}"/>
              </a:ext>
            </a:extLst>
          </p:cNvPr>
          <p:cNvSpPr txBox="1"/>
          <p:nvPr/>
        </p:nvSpPr>
        <p:spPr>
          <a:xfrm>
            <a:off x="3936257" y="1366705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5A05A-0C44-491A-BD62-9FD9E9A574BF}"/>
              </a:ext>
            </a:extLst>
          </p:cNvPr>
          <p:cNvSpPr txBox="1"/>
          <p:nvPr/>
        </p:nvSpPr>
        <p:spPr>
          <a:xfrm>
            <a:off x="995308" y="3945251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57F0AE-6786-4516-BA21-0B7E2BE0F483}"/>
              </a:ext>
            </a:extLst>
          </p:cNvPr>
          <p:cNvSpPr txBox="1"/>
          <p:nvPr/>
        </p:nvSpPr>
        <p:spPr>
          <a:xfrm>
            <a:off x="3854313" y="3945251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Lose Screen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5D8B5-B078-4529-A2DA-415C2650927F}"/>
              </a:ext>
            </a:extLst>
          </p:cNvPr>
          <p:cNvSpPr txBox="1"/>
          <p:nvPr/>
        </p:nvSpPr>
        <p:spPr>
          <a:xfrm>
            <a:off x="6899118" y="3954559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03E12-BC8D-4A4B-930E-E4C9161B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5" y="1787442"/>
            <a:ext cx="2847063" cy="1948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F7F9ED-6554-4AD3-B82B-714453B4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84" y="1781566"/>
            <a:ext cx="2825470" cy="1924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409E22-D639-47EF-A1EC-517B7298F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60" y="1790874"/>
            <a:ext cx="2825470" cy="19150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34DEDC-BCA0-49D2-9180-2FBA8A728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6" y="4429953"/>
            <a:ext cx="2842507" cy="19487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4E628C-4D22-4A52-9128-659EC26C7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06" y="4443691"/>
            <a:ext cx="2811604" cy="19212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AC8DC9-DD8D-485F-ADF0-A7D3A9CEC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1" y="4429953"/>
            <a:ext cx="2816130" cy="19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CA86-C3B2-4449-A069-B0D5BD45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790" y="893033"/>
            <a:ext cx="6377940" cy="1293028"/>
          </a:xfrm>
        </p:spPr>
        <p:txBody>
          <a:bodyPr/>
          <a:lstStyle/>
          <a:p>
            <a:r>
              <a:rPr lang="en-US" dirty="0"/>
              <a:t>“Game </a:t>
            </a:r>
            <a:r>
              <a:rPr lang="en-US" dirty="0" err="1"/>
              <a:t>over”view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4A8A8-0763-4831-8E0C-31D237A37DFE}"/>
              </a:ext>
            </a:extLst>
          </p:cNvPr>
          <p:cNvSpPr txBox="1"/>
          <p:nvPr/>
        </p:nvSpPr>
        <p:spPr>
          <a:xfrm>
            <a:off x="859526" y="2542342"/>
            <a:ext cx="21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D124-E408-4569-87E8-B9424FD4BCE1}"/>
              </a:ext>
            </a:extLst>
          </p:cNvPr>
          <p:cNvSpPr txBox="1"/>
          <p:nvPr/>
        </p:nvSpPr>
        <p:spPr>
          <a:xfrm>
            <a:off x="6788263" y="2542342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Game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C1F25-913E-4401-8BF4-F624E71F6D3F}"/>
              </a:ext>
            </a:extLst>
          </p:cNvPr>
          <p:cNvSpPr txBox="1"/>
          <p:nvPr/>
        </p:nvSpPr>
        <p:spPr>
          <a:xfrm>
            <a:off x="3805995" y="2542342"/>
            <a:ext cx="17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Lose Game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C4DEF9-DD05-45FD-BF97-ACC8B6C1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3" y="3031359"/>
            <a:ext cx="2765589" cy="188354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48780-7310-493F-A9DD-A26D4C61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80" y="3031358"/>
            <a:ext cx="2760840" cy="1883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9B56F8-541B-469E-A8B5-2A490F677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88" y="3061421"/>
            <a:ext cx="2678351" cy="18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A6D-F921-419E-ACD8-5F19C47B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6C62C-92F4-4FE3-BE8D-EC60D353E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5" y="1965623"/>
            <a:ext cx="8635480" cy="3785801"/>
          </a:xfrm>
        </p:spPr>
      </p:pic>
    </p:spTree>
    <p:extLst>
      <p:ext uri="{BB962C8B-B14F-4D97-AF65-F5344CB8AC3E}">
        <p14:creationId xmlns:p14="http://schemas.microsoft.com/office/powerpoint/2010/main" val="15189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D5C4-EAD4-48AC-AC09-14B4670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</a:t>
            </a:r>
            <a:br>
              <a:rPr lang="en-US" dirty="0"/>
            </a:br>
            <a:r>
              <a:rPr lang="en-US" dirty="0"/>
              <a:t>(simplified)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A0575-4BAB-45C6-BA1C-0A92F074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76" y="1247045"/>
            <a:ext cx="1501268" cy="19302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D5243-E3CA-4EAF-84E7-7053F0DD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4" y="3479688"/>
            <a:ext cx="8683136" cy="2916728"/>
          </a:xfrm>
        </p:spPr>
      </p:pic>
    </p:spTree>
    <p:extLst>
      <p:ext uri="{BB962C8B-B14F-4D97-AF65-F5344CB8AC3E}">
        <p14:creationId xmlns:p14="http://schemas.microsoft.com/office/powerpoint/2010/main" val="93586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53E5-E273-4CE1-BCE1-741E9B1D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runner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46AD-4938-4C8D-A0C3-87DEE5C0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871" y="2395607"/>
            <a:ext cx="3907540" cy="4069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World’s Hardest Game </a:t>
            </a:r>
          </a:p>
          <a:p>
            <a:r>
              <a:rPr lang="en-US" dirty="0"/>
              <a:t>Target: Get a red dot that can move left, right, up, and down</a:t>
            </a:r>
          </a:p>
          <a:p>
            <a:r>
              <a:rPr lang="en-US" dirty="0"/>
              <a:t>Have other yellow dots oscillating in the grid</a:t>
            </a:r>
          </a:p>
          <a:p>
            <a:r>
              <a:rPr lang="en-US" dirty="0"/>
              <a:t>Get your red dot that can move to the other side without hitting any of the yellow dots</a:t>
            </a:r>
          </a:p>
          <a:p>
            <a:r>
              <a:rPr lang="en-US" dirty="0"/>
              <a:t>Uses </a:t>
            </a:r>
            <a:r>
              <a:rPr lang="en-US" dirty="0" err="1"/>
              <a:t>QPaintEvent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ED3E1A-3755-4F59-9E59-520F349B16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2738506"/>
            <a:ext cx="4420779" cy="3016011"/>
          </a:xfrm>
        </p:spPr>
      </p:pic>
    </p:spTree>
    <p:extLst>
      <p:ext uri="{BB962C8B-B14F-4D97-AF65-F5344CB8AC3E}">
        <p14:creationId xmlns:p14="http://schemas.microsoft.com/office/powerpoint/2010/main" val="319985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53E5-E273-4CE1-BCE1-741E9B1D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 Tac toe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46AD-4938-4C8D-A0C3-87DEE5C0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7930" y="2193132"/>
            <a:ext cx="3907540" cy="4506882"/>
          </a:xfrm>
        </p:spPr>
        <p:txBody>
          <a:bodyPr/>
          <a:lstStyle/>
          <a:p>
            <a:r>
              <a:rPr lang="en-US" dirty="0"/>
              <a:t>Classic tic tac toe game</a:t>
            </a:r>
          </a:p>
          <a:p>
            <a:r>
              <a:rPr lang="en-US" dirty="0"/>
              <a:t>Grid with “box” objects inherited from </a:t>
            </a:r>
            <a:r>
              <a:rPr lang="en-US" dirty="0" err="1"/>
              <a:t>QPushButton</a:t>
            </a:r>
            <a:endParaRPr lang="en-US" dirty="0"/>
          </a:p>
          <a:p>
            <a:r>
              <a:rPr lang="en-US" dirty="0"/>
              <a:t>Clicking box marks with X and changes color</a:t>
            </a:r>
          </a:p>
          <a:p>
            <a:r>
              <a:rPr lang="en-US" dirty="0"/>
              <a:t>Player goes first and computer will play in response</a:t>
            </a:r>
          </a:p>
          <a:p>
            <a:r>
              <a:rPr lang="en-US" dirty="0"/>
              <a:t>Checks if someone has won after every turn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7705B5-C374-4FF6-A7E3-D63EF3D1E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70" y="2467645"/>
            <a:ext cx="4854394" cy="3311649"/>
          </a:xfrm>
        </p:spPr>
      </p:pic>
    </p:spTree>
    <p:extLst>
      <p:ext uri="{BB962C8B-B14F-4D97-AF65-F5344CB8AC3E}">
        <p14:creationId xmlns:p14="http://schemas.microsoft.com/office/powerpoint/2010/main" val="97550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53E5-E273-4CE1-BCE1-741E9B1D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218" y="768455"/>
            <a:ext cx="6377940" cy="1293028"/>
          </a:xfrm>
        </p:spPr>
        <p:txBody>
          <a:bodyPr/>
          <a:lstStyle/>
          <a:p>
            <a:r>
              <a:rPr lang="en-US" dirty="0"/>
              <a:t>Alien invasion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46AD-4938-4C8D-A0C3-87DEE5C0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559" y="2323912"/>
            <a:ext cx="3907540" cy="4069080"/>
          </a:xfrm>
        </p:spPr>
        <p:txBody>
          <a:bodyPr>
            <a:normAutofit/>
          </a:bodyPr>
          <a:lstStyle/>
          <a:p>
            <a:r>
              <a:rPr lang="en-US" dirty="0"/>
              <a:t>Player is the spaceship</a:t>
            </a:r>
          </a:p>
          <a:p>
            <a:r>
              <a:rPr lang="en-US" dirty="0"/>
              <a:t>Enemy aliens fall by timer</a:t>
            </a:r>
          </a:p>
          <a:p>
            <a:r>
              <a:rPr lang="en-US" dirty="0"/>
              <a:t>Bullets created when user presses spacebar</a:t>
            </a:r>
          </a:p>
          <a:p>
            <a:r>
              <a:rPr lang="en-US" dirty="0"/>
              <a:t>Point for every enemy hit</a:t>
            </a:r>
          </a:p>
          <a:p>
            <a:r>
              <a:rPr lang="en-US" dirty="0"/>
              <a:t>Need 20 points to win</a:t>
            </a:r>
          </a:p>
          <a:p>
            <a:r>
              <a:rPr lang="en-US" dirty="0"/>
              <a:t>Die when enemy hits your spaceship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QGraphicsScene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94BD58-45C5-46DE-8F3E-0990ACAB7B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99" y="2624676"/>
            <a:ext cx="4764088" cy="3279280"/>
          </a:xfrm>
        </p:spPr>
      </p:pic>
    </p:spTree>
    <p:extLst>
      <p:ext uri="{BB962C8B-B14F-4D97-AF65-F5344CB8AC3E}">
        <p14:creationId xmlns:p14="http://schemas.microsoft.com/office/powerpoint/2010/main" val="2384686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</TotalTime>
  <Words>173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Bauhaus 93</vt:lpstr>
      <vt:lpstr>Century Gothic</vt:lpstr>
      <vt:lpstr>Vapor Trail</vt:lpstr>
      <vt:lpstr>Arcade 10c</vt:lpstr>
      <vt:lpstr>“Game over”view</vt:lpstr>
      <vt:lpstr>“Game over”view</vt:lpstr>
      <vt:lpstr>Class hierarchy</vt:lpstr>
      <vt:lpstr>Class hierarchy  (simplified)</vt:lpstr>
      <vt:lpstr>Space runner</vt:lpstr>
      <vt:lpstr>Tic Tac toe</vt:lpstr>
      <vt:lpstr>Alien invasion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10c Project</dc:title>
  <dc:creator>Cami Sowers</dc:creator>
  <cp:lastModifiedBy>Cami Sowers</cp:lastModifiedBy>
  <cp:revision>16</cp:revision>
  <dcterms:created xsi:type="dcterms:W3CDTF">2019-03-08T04:16:14Z</dcterms:created>
  <dcterms:modified xsi:type="dcterms:W3CDTF">2019-03-08T08:47:24Z</dcterms:modified>
</cp:coreProperties>
</file>