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0" r:id="rId8"/>
    <p:sldId id="261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C796F-E60B-6F2A-2FFD-A7F775829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5E19C-3CF9-93FC-44A1-F48A0C3B6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27204-C9CE-2663-5F21-6290582D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5CB52-7CBC-43F4-AFF4-DFBCF11A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9106B-5B32-4635-E426-155C64FA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3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AE957-A65A-1A4A-25AF-7CB9016E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DD533-531E-856D-24A5-C6F8884D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72CC7-9488-3579-4287-185A9A2B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324C0-072D-D48B-96DB-C8687C92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D0D1E-DDEB-556E-C529-61D65B27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2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56F29E-440C-993D-5542-A00DF3DA8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9A4F90-EEFF-4D82-7EDF-EDBA3611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4A1BB-0FB4-D73C-352F-2EACE5C6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A9BFC-3C0B-CDDF-8BB9-1D2DAF2F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E9E29-CDB6-67D2-CF79-566F6432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7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FA2E0-9B22-8475-8F78-DFABDB7C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D39DC-5F63-773C-7A1F-19285C53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2B6C7-AB99-55E3-9ED0-14098655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2B805-C523-7D84-50C1-6D56288E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98313-02CD-3C48-8BA5-2F848FF6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38D01-0574-ADF2-4055-4CC8DC39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37D25-2894-9DE6-8608-8C82A551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B426B-EE84-8063-E7E1-6339306A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1B070-3485-4CA6-5E9B-43CDF812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30EC6-FA11-48FA-8ED0-585FF945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B090-A7F1-5CC8-6F10-E76E4D3B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F9FB0-59C2-065C-18FD-4F74F806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43D94-7B53-95BE-17A5-DF9AF069B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32493-195C-A5C1-500B-195AE7B6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ADDE3-C7F1-D225-9094-368A7B17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78BD0-E3FA-BE3B-E15A-18283ECE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A853-0897-404C-B9C9-F4833A28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0D0CC-F7CA-C22D-B918-E1E04A8B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A3EBF-120E-24FD-2E67-0F6ABD1C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0D6EEE-180F-2E52-79B7-27C28FE9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7147B-2D94-59B4-80B5-2098CEDAB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39405B-6958-59A5-02F1-D7A0A189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6EB737-5A7B-AD12-54B1-433BA7C1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D2E0D3-FD95-7AFE-1490-E8B3C4FE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3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550EC-BD56-EC02-A291-9D9ACB6B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BF2456-5F51-8982-F037-4E17F51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EB2E40-D1AF-AF2E-12D5-EEE9A621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D72A53-B692-7B09-9A1C-36FF7414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4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5338AC-AE10-7BEF-1A73-7DA5A01A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8EC93C-DB45-8EDF-C4CB-AB5AB0A3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B74E9-D34C-CF9F-3988-19C684B9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8877F-D8D1-35EA-68ED-CA818A17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0D29F-88A9-1CAA-8742-396350B4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03F5F-94D5-7BFD-EC7D-84B4941A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86823-1BF2-FC34-34E9-3229D85E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C024E0-8CC0-B11B-BB7C-AF508102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42DF4-02BB-CE76-012F-24745914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AEF5-2575-18F8-7692-5CCD087E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ACE4F6-AD52-ECDD-B6CA-63AA2BD83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40337-4C8B-E581-93C3-77EC06E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216B2-43EB-3C81-0010-3150CC7F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16445-C748-C588-076A-0F2C1AD3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FB363-7A17-C782-BDC8-3CC18D5C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5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ADE91-F56D-324E-2FCF-D750FC2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13D71-F83E-3FD1-DB7C-03B34CE3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82FC0-9C6A-15E9-BA86-2F6B8C7B4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ADC9-2CF5-4461-926D-304A1AB114E3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B55E5-46C2-3A39-2E83-E3BED941F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DA14-38AC-C6BF-88BD-AED20957E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63CB-1FE2-4159-B8DF-225A5CE91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kasean@nat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C2145-C34D-AFD2-D06E-4CC0F9786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캐취</a:t>
            </a:r>
            <a:r>
              <a:rPr lang="ko-KR" altLang="en-US" dirty="0"/>
              <a:t> 캐스팅 </a:t>
            </a:r>
            <a:r>
              <a:rPr lang="en-US" altLang="ko-KR" dirty="0" err="1"/>
              <a:t>C.C</a:t>
            </a:r>
            <a:r>
              <a:rPr lang="en-US" altLang="ko-KR" sz="2400" dirty="0" err="1"/>
              <a:t>ting</a:t>
            </a: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49E10E-C11A-C53F-7B30-DD5CF60E0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0001"/>
            <a:ext cx="9144000" cy="716744"/>
          </a:xfrm>
        </p:spPr>
        <p:txBody>
          <a:bodyPr/>
          <a:lstStyle/>
          <a:p>
            <a:r>
              <a:rPr lang="ko-KR" altLang="en-US" dirty="0"/>
              <a:t>권지혜 이영준 김민정 </a:t>
            </a:r>
            <a:r>
              <a:rPr lang="ko-KR" altLang="en-US" dirty="0" err="1"/>
              <a:t>조은별</a:t>
            </a:r>
            <a:r>
              <a:rPr lang="ko-KR" altLang="en-US" dirty="0"/>
              <a:t> 이유진</a:t>
            </a:r>
          </a:p>
        </p:txBody>
      </p:sp>
    </p:spTree>
    <p:extLst>
      <p:ext uri="{BB962C8B-B14F-4D97-AF65-F5344CB8AC3E}">
        <p14:creationId xmlns:p14="http://schemas.microsoft.com/office/powerpoint/2010/main" val="82930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C20DB-67A8-123C-4AD2-8AA1593E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리뷰게시판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E04621-CAAB-039E-4A5E-2AA089D3C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8716"/>
              </p:ext>
            </p:extLst>
          </p:nvPr>
        </p:nvGraphicFramePr>
        <p:xfrm>
          <a:off x="1084971" y="1797490"/>
          <a:ext cx="10515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57">
                  <a:extLst>
                    <a:ext uri="{9D8B030D-6E8A-4147-A177-3AD203B41FA5}">
                      <a16:colId xmlns:a16="http://schemas.microsoft.com/office/drawing/2014/main" val="3044917773"/>
                    </a:ext>
                  </a:extLst>
                </a:gridCol>
                <a:gridCol w="1077582">
                  <a:extLst>
                    <a:ext uri="{9D8B030D-6E8A-4147-A177-3AD203B41FA5}">
                      <a16:colId xmlns:a16="http://schemas.microsoft.com/office/drawing/2014/main" val="2905617281"/>
                    </a:ext>
                  </a:extLst>
                </a:gridCol>
                <a:gridCol w="4191972">
                  <a:extLst>
                    <a:ext uri="{9D8B030D-6E8A-4147-A177-3AD203B41FA5}">
                      <a16:colId xmlns:a16="http://schemas.microsoft.com/office/drawing/2014/main" val="2004156687"/>
                    </a:ext>
                  </a:extLst>
                </a:gridCol>
                <a:gridCol w="1372724">
                  <a:extLst>
                    <a:ext uri="{9D8B030D-6E8A-4147-A177-3AD203B41FA5}">
                      <a16:colId xmlns:a16="http://schemas.microsoft.com/office/drawing/2014/main" val="2833167841"/>
                    </a:ext>
                  </a:extLst>
                </a:gridCol>
                <a:gridCol w="1446525">
                  <a:extLst>
                    <a:ext uri="{9D8B030D-6E8A-4147-A177-3AD203B41FA5}">
                      <a16:colId xmlns:a16="http://schemas.microsoft.com/office/drawing/2014/main" val="2523832406"/>
                    </a:ext>
                  </a:extLst>
                </a:gridCol>
                <a:gridCol w="841347">
                  <a:extLst>
                    <a:ext uri="{9D8B030D-6E8A-4147-A177-3AD203B41FA5}">
                      <a16:colId xmlns:a16="http://schemas.microsoft.com/office/drawing/2014/main" val="3966603479"/>
                    </a:ext>
                  </a:extLst>
                </a:gridCol>
                <a:gridCol w="1121793">
                  <a:extLst>
                    <a:ext uri="{9D8B030D-6E8A-4147-A177-3AD203B41FA5}">
                      <a16:colId xmlns:a16="http://schemas.microsoft.com/office/drawing/2014/main" val="34188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좋아요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이영준의 현장에서 막말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2023-08-06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푸하히히호호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1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5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8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6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6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10338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138FF5A0-487C-88B4-26EF-B844FE7F8AE0}"/>
              </a:ext>
            </a:extLst>
          </p:cNvPr>
          <p:cNvSpPr/>
          <p:nvPr/>
        </p:nvSpPr>
        <p:spPr>
          <a:xfrm rot="10800000">
            <a:off x="2152357" y="1927274"/>
            <a:ext cx="281353" cy="1828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C20DB-67A8-123C-4AD2-8AA1593E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리뷰게시판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E04621-CAAB-039E-4A5E-2AA089D3C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486578"/>
              </p:ext>
            </p:extLst>
          </p:nvPr>
        </p:nvGraphicFramePr>
        <p:xfrm>
          <a:off x="956603" y="1797490"/>
          <a:ext cx="1064396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25">
                  <a:extLst>
                    <a:ext uri="{9D8B030D-6E8A-4147-A177-3AD203B41FA5}">
                      <a16:colId xmlns:a16="http://schemas.microsoft.com/office/drawing/2014/main" val="3044917773"/>
                    </a:ext>
                  </a:extLst>
                </a:gridCol>
                <a:gridCol w="1077582">
                  <a:extLst>
                    <a:ext uri="{9D8B030D-6E8A-4147-A177-3AD203B41FA5}">
                      <a16:colId xmlns:a16="http://schemas.microsoft.com/office/drawing/2014/main" val="2905617281"/>
                    </a:ext>
                  </a:extLst>
                </a:gridCol>
                <a:gridCol w="4191972">
                  <a:extLst>
                    <a:ext uri="{9D8B030D-6E8A-4147-A177-3AD203B41FA5}">
                      <a16:colId xmlns:a16="http://schemas.microsoft.com/office/drawing/2014/main" val="2004156687"/>
                    </a:ext>
                  </a:extLst>
                </a:gridCol>
                <a:gridCol w="1372724">
                  <a:extLst>
                    <a:ext uri="{9D8B030D-6E8A-4147-A177-3AD203B41FA5}">
                      <a16:colId xmlns:a16="http://schemas.microsoft.com/office/drawing/2014/main" val="2833167841"/>
                    </a:ext>
                  </a:extLst>
                </a:gridCol>
                <a:gridCol w="1446525">
                  <a:extLst>
                    <a:ext uri="{9D8B030D-6E8A-4147-A177-3AD203B41FA5}">
                      <a16:colId xmlns:a16="http://schemas.microsoft.com/office/drawing/2014/main" val="2523832406"/>
                    </a:ext>
                  </a:extLst>
                </a:gridCol>
                <a:gridCol w="841347">
                  <a:extLst>
                    <a:ext uri="{9D8B030D-6E8A-4147-A177-3AD203B41FA5}">
                      <a16:colId xmlns:a16="http://schemas.microsoft.com/office/drawing/2014/main" val="3966603479"/>
                    </a:ext>
                  </a:extLst>
                </a:gridCol>
                <a:gridCol w="1121793">
                  <a:extLst>
                    <a:ext uri="{9D8B030D-6E8A-4147-A177-3AD203B41FA5}">
                      <a16:colId xmlns:a16="http://schemas.microsoft.com/office/drawing/2014/main" val="34188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닉네임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좋아요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41375"/>
                  </a:ext>
                </a:extLst>
              </a:tr>
              <a:tr h="2966720">
                <a:tc gridSpan="7">
                  <a:txBody>
                    <a:bodyPr/>
                    <a:lstStyle/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이영준 이럴 줄 알았지만 프로젝트 중에도 </a:t>
                      </a:r>
                      <a:r>
                        <a:rPr lang="ko-KR" altLang="en-US" dirty="0" err="1"/>
                        <a:t>방탈출</a:t>
                      </a:r>
                      <a:r>
                        <a:rPr lang="ko-KR" altLang="en-US" dirty="0"/>
                        <a:t> 가자고 스텝들에게 협박함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14536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138FF5A0-487C-88B4-26EF-B844FE7F8AE0}"/>
              </a:ext>
            </a:extLst>
          </p:cNvPr>
          <p:cNvSpPr/>
          <p:nvPr/>
        </p:nvSpPr>
        <p:spPr>
          <a:xfrm rot="10800000">
            <a:off x="2152357" y="1927274"/>
            <a:ext cx="281353" cy="1828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2C4E88-0299-8208-0032-CCD9A03396AD}"/>
              </a:ext>
            </a:extLst>
          </p:cNvPr>
          <p:cNvSpPr/>
          <p:nvPr/>
        </p:nvSpPr>
        <p:spPr>
          <a:xfrm>
            <a:off x="1406769" y="2785403"/>
            <a:ext cx="3024554" cy="2250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3567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C57F70D-5341-E86C-34C5-6622E60E03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890611"/>
              </p:ext>
            </p:extLst>
          </p:nvPr>
        </p:nvGraphicFramePr>
        <p:xfrm>
          <a:off x="233289" y="206389"/>
          <a:ext cx="35075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78">
                  <a:extLst>
                    <a:ext uri="{9D8B030D-6E8A-4147-A177-3AD203B41FA5}">
                      <a16:colId xmlns:a16="http://schemas.microsoft.com/office/drawing/2014/main" val="1682296476"/>
                    </a:ext>
                  </a:extLst>
                </a:gridCol>
                <a:gridCol w="2209268">
                  <a:extLst>
                    <a:ext uri="{9D8B030D-6E8A-4147-A177-3AD203B41FA5}">
                      <a16:colId xmlns:a16="http://schemas.microsoft.com/office/drawing/2014/main" val="2338741996"/>
                    </a:ext>
                  </a:extLst>
                </a:gridCol>
              </a:tblGrid>
              <a:tr h="20749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모델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김민정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63634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Id    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87375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29263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35108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49902"/>
                  </a:ext>
                </a:extLst>
              </a:tr>
              <a:tr h="3363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7905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13118"/>
                  </a:ext>
                </a:extLst>
              </a:tr>
              <a:tr h="350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Birth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04301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377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26D05A3-B0C0-7544-A34B-148B38FDA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051282"/>
              </p:ext>
            </p:extLst>
          </p:nvPr>
        </p:nvGraphicFramePr>
        <p:xfrm>
          <a:off x="8046719" y="219759"/>
          <a:ext cx="391199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775">
                  <a:extLst>
                    <a:ext uri="{9D8B030D-6E8A-4147-A177-3AD203B41FA5}">
                      <a16:colId xmlns:a16="http://schemas.microsoft.com/office/drawing/2014/main" val="1682296476"/>
                    </a:ext>
                  </a:extLst>
                </a:gridCol>
                <a:gridCol w="2201216">
                  <a:extLst>
                    <a:ext uri="{9D8B030D-6E8A-4147-A177-3AD203B41FA5}">
                      <a16:colId xmlns:a16="http://schemas.microsoft.com/office/drawing/2014/main" val="2338741996"/>
                    </a:ext>
                  </a:extLst>
                </a:gridCol>
              </a:tblGrid>
              <a:tr h="1725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배우 모델 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권지혜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63634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Foreign key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7481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29263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35108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Height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22778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몸무게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Weight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78471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Agency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49902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출연작품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Arts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7905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13118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수상내역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Awards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04301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사진</a:t>
                      </a:r>
                      <a:r>
                        <a:rPr lang="en-US" altLang="ko-KR" sz="1200" dirty="0"/>
                        <a:t>1-</a:t>
                      </a:r>
                      <a:r>
                        <a:rPr lang="ko-KR" altLang="en-US" sz="1200" dirty="0"/>
                        <a:t>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Photo1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37799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사진</a:t>
                      </a:r>
                      <a:r>
                        <a:rPr lang="en-US" altLang="ko-KR" sz="1200" dirty="0"/>
                        <a:t>2-</a:t>
                      </a:r>
                      <a:r>
                        <a:rPr lang="ko-KR" altLang="en-US" sz="1200" dirty="0"/>
                        <a:t>전체사진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Photo2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33104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1-</a:t>
                      </a:r>
                      <a:r>
                        <a:rPr lang="ko-KR" altLang="en-US" sz="1200" dirty="0"/>
                        <a:t>목소리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BFile1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62806"/>
                  </a:ext>
                </a:extLst>
              </a:tr>
              <a:tr h="229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2-</a:t>
                      </a:r>
                      <a:r>
                        <a:rPr lang="ko-KR" altLang="en-US" sz="1200" dirty="0"/>
                        <a:t>작품사진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BFile2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3207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CACC598-38C6-D7FD-0D43-555CA654D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878326"/>
              </p:ext>
            </p:extLst>
          </p:nvPr>
        </p:nvGraphicFramePr>
        <p:xfrm>
          <a:off x="4140004" y="219759"/>
          <a:ext cx="350754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278">
                  <a:extLst>
                    <a:ext uri="{9D8B030D-6E8A-4147-A177-3AD203B41FA5}">
                      <a16:colId xmlns:a16="http://schemas.microsoft.com/office/drawing/2014/main" val="1682296476"/>
                    </a:ext>
                  </a:extLst>
                </a:gridCol>
                <a:gridCol w="2209268">
                  <a:extLst>
                    <a:ext uri="{9D8B030D-6E8A-4147-A177-3AD203B41FA5}">
                      <a16:colId xmlns:a16="http://schemas.microsoft.com/office/drawing/2014/main" val="2338741996"/>
                    </a:ext>
                  </a:extLst>
                </a:gridCol>
              </a:tblGrid>
              <a:tr h="24377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작품 모델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이영준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63634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Foreign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1256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29263"/>
                  </a:ext>
                </a:extLst>
              </a:tr>
              <a:tr h="3510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35108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DTitle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49902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개봉날짜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7905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마감일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작성일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CloseDate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13118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5595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33504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</a:t>
                      </a:r>
                      <a:r>
                        <a:rPr lang="en-US" altLang="ko-KR" dirty="0"/>
                        <a:t>1-</a:t>
                      </a:r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DFile1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37799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</a:t>
                      </a:r>
                      <a:r>
                        <a:rPr lang="en-US" altLang="ko-KR" dirty="0"/>
                        <a:t>2-</a:t>
                      </a:r>
                      <a:r>
                        <a:rPr lang="ko-KR" altLang="en-US" dirty="0"/>
                        <a:t>감독 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DFile2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5402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696C7A3-D051-2472-A4F5-7A6B56F1F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72054"/>
              </p:ext>
            </p:extLst>
          </p:nvPr>
        </p:nvGraphicFramePr>
        <p:xfrm>
          <a:off x="233289" y="3498229"/>
          <a:ext cx="35075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165">
                  <a:extLst>
                    <a:ext uri="{9D8B030D-6E8A-4147-A177-3AD203B41FA5}">
                      <a16:colId xmlns:a16="http://schemas.microsoft.com/office/drawing/2014/main" val="1682296476"/>
                    </a:ext>
                  </a:extLst>
                </a:gridCol>
                <a:gridCol w="1880381">
                  <a:extLst>
                    <a:ext uri="{9D8B030D-6E8A-4147-A177-3AD203B41FA5}">
                      <a16:colId xmlns:a16="http://schemas.microsoft.com/office/drawing/2014/main" val="2338741996"/>
                    </a:ext>
                  </a:extLst>
                </a:gridCol>
              </a:tblGrid>
              <a:tr h="1945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리뷰 모델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이유진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63634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Foreign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5810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35108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49902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7905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13118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04301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</a:t>
                      </a:r>
                      <a:r>
                        <a:rPr lang="en-US" altLang="ko-KR" dirty="0"/>
                        <a:t>1-</a:t>
                      </a:r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Upfile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37799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좋아요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whgkdy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8795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2C88412-01F1-26E4-E388-397832459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348294"/>
              </p:ext>
            </p:extLst>
          </p:nvPr>
        </p:nvGraphicFramePr>
        <p:xfrm>
          <a:off x="8248941" y="4198130"/>
          <a:ext cx="35075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165">
                  <a:extLst>
                    <a:ext uri="{9D8B030D-6E8A-4147-A177-3AD203B41FA5}">
                      <a16:colId xmlns:a16="http://schemas.microsoft.com/office/drawing/2014/main" val="1682296476"/>
                    </a:ext>
                  </a:extLst>
                </a:gridCol>
                <a:gridCol w="1880381">
                  <a:extLst>
                    <a:ext uri="{9D8B030D-6E8A-4147-A177-3AD203B41FA5}">
                      <a16:colId xmlns:a16="http://schemas.microsoft.com/office/drawing/2014/main" val="233874199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모델 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조은별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563634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35108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49902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Reg_Date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7905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13118"/>
                  </a:ext>
                </a:extLst>
              </a:tr>
              <a:tr h="331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0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9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D0E30-7343-FBB3-4E5E-D1D121A0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35704-EAE2-4437-0E2E-29598F48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 공지사항 </a:t>
            </a:r>
            <a:r>
              <a:rPr lang="en-US" altLang="ko-KR" dirty="0"/>
              <a:t>–</a:t>
            </a:r>
            <a:r>
              <a:rPr lang="ko-KR" altLang="en-US" dirty="0"/>
              <a:t>은별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 </a:t>
            </a:r>
            <a:r>
              <a:rPr lang="ko-KR" altLang="en-US" dirty="0"/>
              <a:t>모집게시판</a:t>
            </a:r>
            <a:r>
              <a:rPr lang="en-US" altLang="ko-KR" dirty="0"/>
              <a:t>-</a:t>
            </a:r>
            <a:r>
              <a:rPr lang="ko-KR" altLang="en-US" dirty="0"/>
              <a:t>구인 </a:t>
            </a:r>
            <a:r>
              <a:rPr lang="ko-KR" altLang="en-US" dirty="0" err="1"/>
              <a:t>사람들리스트</a:t>
            </a:r>
            <a:endParaRPr lang="ko-KR" altLang="en-US" dirty="0"/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모집게시판</a:t>
            </a:r>
            <a:r>
              <a:rPr lang="en-US" altLang="ko-KR" dirty="0"/>
              <a:t>-</a:t>
            </a:r>
            <a:r>
              <a:rPr lang="ko-KR" altLang="en-US" dirty="0"/>
              <a:t>구직 작품리스트 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리뷰게시판</a:t>
            </a:r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회원정보리스트</a:t>
            </a:r>
            <a:r>
              <a:rPr lang="en-US" altLang="ko-KR" dirty="0"/>
              <a:t>- </a:t>
            </a:r>
            <a:r>
              <a:rPr lang="ko-KR" altLang="en-US" dirty="0"/>
              <a:t>회원 상세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회원가입</a:t>
            </a:r>
            <a:r>
              <a:rPr lang="en-US" altLang="ko-KR" dirty="0"/>
              <a:t>-&gt;</a:t>
            </a:r>
            <a:r>
              <a:rPr lang="ko-KR" altLang="en-US" dirty="0"/>
              <a:t> 회원등록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76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9B36D0-0659-1F38-3399-AF5C716F2593}"/>
              </a:ext>
            </a:extLst>
          </p:cNvPr>
          <p:cNvSpPr/>
          <p:nvPr/>
        </p:nvSpPr>
        <p:spPr>
          <a:xfrm>
            <a:off x="1420835" y="1308294"/>
            <a:ext cx="2222695" cy="2912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63781-3F0D-9D3A-8198-EC1FECF943DE}"/>
              </a:ext>
            </a:extLst>
          </p:cNvPr>
          <p:cNvSpPr txBox="1"/>
          <p:nvPr/>
        </p:nvSpPr>
        <p:spPr>
          <a:xfrm>
            <a:off x="3967088" y="1308294"/>
            <a:ext cx="24055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이영준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20</a:t>
            </a:r>
          </a:p>
          <a:p>
            <a:endParaRPr lang="en-US" altLang="ko-KR" dirty="0"/>
          </a:p>
          <a:p>
            <a:r>
              <a:rPr lang="ko-KR" altLang="en-US" dirty="0"/>
              <a:t>소속사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en-US" altLang="ko-KR" dirty="0" err="1"/>
              <a:t>Bbb,ccc,ddd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자신감 </a:t>
            </a:r>
            <a:r>
              <a:rPr lang="en-US" altLang="ko-KR" dirty="0"/>
              <a:t># </a:t>
            </a:r>
            <a:r>
              <a:rPr lang="ko-KR" altLang="en-US" dirty="0"/>
              <a:t>목소리 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귀여움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E9605-C749-59AD-2B96-6B68AF2AE9FC}"/>
              </a:ext>
            </a:extLst>
          </p:cNvPr>
          <p:cNvSpPr txBox="1"/>
          <p:nvPr/>
        </p:nvSpPr>
        <p:spPr>
          <a:xfrm>
            <a:off x="1230922" y="736768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배우</a:t>
            </a:r>
            <a:r>
              <a:rPr lang="en-US" altLang="ko-KR" dirty="0"/>
              <a:t>? </a:t>
            </a:r>
            <a:r>
              <a:rPr lang="ko-KR" altLang="en-US" dirty="0"/>
              <a:t>리스트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F4CEFE-06BB-B265-822C-87917AFC7F3E}"/>
              </a:ext>
            </a:extLst>
          </p:cNvPr>
          <p:cNvSpPr/>
          <p:nvPr/>
        </p:nvSpPr>
        <p:spPr>
          <a:xfrm>
            <a:off x="6513340" y="1308294"/>
            <a:ext cx="2222695" cy="2222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2DD22-F2D1-0B8B-14F0-C1F8FE1703F9}"/>
              </a:ext>
            </a:extLst>
          </p:cNvPr>
          <p:cNvSpPr txBox="1"/>
          <p:nvPr/>
        </p:nvSpPr>
        <p:spPr>
          <a:xfrm>
            <a:off x="9059593" y="1308294"/>
            <a:ext cx="2405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이영준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20</a:t>
            </a:r>
          </a:p>
          <a:p>
            <a:r>
              <a:rPr lang="ko-KR" altLang="en-US" dirty="0"/>
              <a:t>키 </a:t>
            </a:r>
            <a:r>
              <a:rPr lang="en-US" altLang="ko-KR" dirty="0"/>
              <a:t>:171</a:t>
            </a:r>
          </a:p>
          <a:p>
            <a:r>
              <a:rPr lang="ko-KR" altLang="en-US" dirty="0"/>
              <a:t>몸무게</a:t>
            </a:r>
            <a:r>
              <a:rPr lang="en-US" altLang="ko-KR" dirty="0"/>
              <a:t>: 60</a:t>
            </a:r>
          </a:p>
          <a:p>
            <a:r>
              <a:rPr lang="ko-KR" altLang="en-US" dirty="0"/>
              <a:t>체형</a:t>
            </a:r>
            <a:r>
              <a:rPr lang="en-US" altLang="ko-KR" dirty="0"/>
              <a:t>: </a:t>
            </a:r>
            <a:r>
              <a:rPr lang="ko-KR" altLang="en-US" dirty="0"/>
              <a:t>통통</a:t>
            </a:r>
            <a:endParaRPr lang="en-US" altLang="ko-KR" dirty="0"/>
          </a:p>
          <a:p>
            <a:r>
              <a:rPr lang="ko-KR" altLang="en-US" dirty="0"/>
              <a:t>파일</a:t>
            </a:r>
            <a:r>
              <a:rPr lang="en-US" altLang="ko-KR" dirty="0"/>
              <a:t>:</a:t>
            </a:r>
            <a:r>
              <a:rPr lang="ko-KR" altLang="en-US" dirty="0"/>
              <a:t>전체사진</a:t>
            </a:r>
            <a:endParaRPr lang="en-US" altLang="ko-KR" dirty="0"/>
          </a:p>
          <a:p>
            <a:r>
              <a:rPr lang="ko-KR" altLang="en-US" dirty="0"/>
              <a:t>목소리 음성</a:t>
            </a:r>
            <a:endParaRPr lang="en-US" altLang="ko-KR" dirty="0"/>
          </a:p>
          <a:p>
            <a:r>
              <a:rPr lang="ko-KR" altLang="en-US" dirty="0"/>
              <a:t>연봉</a:t>
            </a:r>
            <a:r>
              <a:rPr lang="en-US" altLang="ko-KR" dirty="0"/>
              <a:t>: 30000</a:t>
            </a:r>
          </a:p>
          <a:p>
            <a:r>
              <a:rPr lang="ko-KR" altLang="en-US" dirty="0"/>
              <a:t>출연작품</a:t>
            </a:r>
            <a:r>
              <a:rPr lang="en-US" altLang="ko-KR" dirty="0"/>
              <a:t>: </a:t>
            </a:r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Bbb,ccc,ddd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108A2-CF2F-3341-29A1-70C6E3BD026C}"/>
              </a:ext>
            </a:extLst>
          </p:cNvPr>
          <p:cNvSpPr txBox="1"/>
          <p:nvPr/>
        </p:nvSpPr>
        <p:spPr>
          <a:xfrm>
            <a:off x="6569609" y="872197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배우</a:t>
            </a:r>
            <a:r>
              <a:rPr lang="en-US" altLang="ko-KR" dirty="0"/>
              <a:t>? </a:t>
            </a:r>
            <a:r>
              <a:rPr lang="ko-KR" altLang="en-US" dirty="0"/>
              <a:t>리스트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1EDF7AC-6155-ADDE-476D-7ECD2AB1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122802"/>
            <a:ext cx="8925951" cy="4821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배우 게시판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49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9B36D0-0659-1F38-3399-AF5C716F2593}"/>
              </a:ext>
            </a:extLst>
          </p:cNvPr>
          <p:cNvSpPr/>
          <p:nvPr/>
        </p:nvSpPr>
        <p:spPr>
          <a:xfrm>
            <a:off x="1420835" y="1308295"/>
            <a:ext cx="2222697" cy="1631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증명사진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63781-3F0D-9D3A-8198-EC1FECF943DE}"/>
              </a:ext>
            </a:extLst>
          </p:cNvPr>
          <p:cNvSpPr txBox="1"/>
          <p:nvPr/>
        </p:nvSpPr>
        <p:spPr>
          <a:xfrm>
            <a:off x="4579039" y="1389183"/>
            <a:ext cx="51628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이영준</a:t>
            </a:r>
            <a:endParaRPr lang="en-US" altLang="ko-KR" dirty="0"/>
          </a:p>
          <a:p>
            <a:r>
              <a:rPr lang="ko-KR" altLang="en-US" dirty="0"/>
              <a:t>나이</a:t>
            </a:r>
            <a:r>
              <a:rPr lang="en-US" altLang="ko-KR" dirty="0"/>
              <a:t>: 20</a:t>
            </a:r>
          </a:p>
          <a:p>
            <a:r>
              <a:rPr lang="ko-KR" altLang="en-US" dirty="0"/>
              <a:t>키 </a:t>
            </a:r>
            <a:r>
              <a:rPr lang="en-US" altLang="ko-KR" dirty="0"/>
              <a:t>:171</a:t>
            </a:r>
          </a:p>
          <a:p>
            <a:r>
              <a:rPr lang="ko-KR" altLang="en-US" dirty="0"/>
              <a:t>몸무게</a:t>
            </a:r>
            <a:r>
              <a:rPr lang="en-US" altLang="ko-KR" dirty="0"/>
              <a:t>: 60</a:t>
            </a:r>
          </a:p>
          <a:p>
            <a:r>
              <a:rPr lang="ko-KR" altLang="en-US" dirty="0"/>
              <a:t>소속사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체형</a:t>
            </a:r>
            <a:r>
              <a:rPr lang="en-US" altLang="ko-KR" dirty="0"/>
              <a:t>: </a:t>
            </a:r>
            <a:r>
              <a:rPr lang="ko-KR" altLang="en-US" dirty="0"/>
              <a:t>통통</a:t>
            </a:r>
            <a:endParaRPr lang="en-US" altLang="ko-KR" dirty="0"/>
          </a:p>
          <a:p>
            <a:r>
              <a:rPr lang="ko-KR" altLang="en-US" dirty="0"/>
              <a:t>파일</a:t>
            </a:r>
            <a:r>
              <a:rPr lang="en-US" altLang="ko-KR" dirty="0"/>
              <a:t>:</a:t>
            </a:r>
            <a:r>
              <a:rPr lang="ko-KR" altLang="en-US" dirty="0"/>
              <a:t>전체사진</a:t>
            </a:r>
            <a:endParaRPr lang="en-US" altLang="ko-KR" dirty="0"/>
          </a:p>
          <a:p>
            <a:r>
              <a:rPr lang="ko-KR" altLang="en-US" dirty="0"/>
              <a:t>목소리 음성</a:t>
            </a:r>
            <a:endParaRPr lang="en-US" altLang="ko-KR" dirty="0"/>
          </a:p>
          <a:p>
            <a:r>
              <a:rPr lang="ko-KR" altLang="en-US" dirty="0"/>
              <a:t>출연작품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aaa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en-US" altLang="ko-KR" dirty="0" err="1"/>
              <a:t>Bbb,ccc,ddd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수상내역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이력서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자신감 </a:t>
            </a:r>
            <a:r>
              <a:rPr lang="en-US" altLang="ko-KR" dirty="0"/>
              <a:t># </a:t>
            </a:r>
            <a:r>
              <a:rPr lang="ko-KR" altLang="en-US" dirty="0"/>
              <a:t>목소리 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귀여움</a:t>
            </a:r>
            <a:endParaRPr lang="en-US" altLang="ko-KR" dirty="0"/>
          </a:p>
          <a:p>
            <a:r>
              <a:rPr lang="ko-KR" altLang="en-US" dirty="0"/>
              <a:t>포트폴리오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E9605-C749-59AD-2B96-6B68AF2AE9FC}"/>
              </a:ext>
            </a:extLst>
          </p:cNvPr>
          <p:cNvSpPr txBox="1"/>
          <p:nvPr/>
        </p:nvSpPr>
        <p:spPr>
          <a:xfrm>
            <a:off x="1230922" y="736768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배우</a:t>
            </a:r>
            <a:r>
              <a:rPr lang="en-US" altLang="ko-KR" dirty="0"/>
              <a:t>? </a:t>
            </a:r>
            <a:r>
              <a:rPr lang="ko-KR" altLang="en-US" dirty="0"/>
              <a:t>리스트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5F75F-31C8-17F0-E26D-02D4C793B5AC}"/>
              </a:ext>
            </a:extLst>
          </p:cNvPr>
          <p:cNvSpPr/>
          <p:nvPr/>
        </p:nvSpPr>
        <p:spPr>
          <a:xfrm>
            <a:off x="7969341" y="1266501"/>
            <a:ext cx="1505244" cy="1055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작품</a:t>
            </a:r>
            <a:endParaRPr lang="en-US" altLang="ko-KR" sz="1100" dirty="0"/>
          </a:p>
          <a:p>
            <a:pPr algn="ctr"/>
            <a:r>
              <a:rPr lang="ko-KR" altLang="en-US" sz="1100" dirty="0"/>
              <a:t>감독</a:t>
            </a:r>
            <a:r>
              <a:rPr lang="en-US" altLang="ko-KR" sz="1100" dirty="0"/>
              <a:t>: 000</a:t>
            </a:r>
          </a:p>
          <a:p>
            <a:pPr algn="ctr"/>
            <a:r>
              <a:rPr lang="ko-KR" altLang="en-US" sz="1100" dirty="0"/>
              <a:t>날짜</a:t>
            </a:r>
            <a:r>
              <a:rPr lang="en-US" altLang="ko-KR" sz="1100" dirty="0"/>
              <a:t>:0000</a:t>
            </a:r>
          </a:p>
          <a:p>
            <a:pPr algn="ctr"/>
            <a:r>
              <a:rPr lang="ko-KR" altLang="en-US" sz="1100" dirty="0"/>
              <a:t>내용</a:t>
            </a:r>
            <a:r>
              <a:rPr lang="en-US" altLang="ko-KR" sz="1100" dirty="0"/>
              <a:t>:000</a:t>
            </a:r>
          </a:p>
          <a:p>
            <a:pPr algn="ctr"/>
            <a:r>
              <a:rPr lang="ko-KR" altLang="en-US" sz="1100" dirty="0"/>
              <a:t>출연자 </a:t>
            </a:r>
            <a:r>
              <a:rPr lang="en-US" altLang="ko-KR" sz="1100" dirty="0"/>
              <a:t>:000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B2B0A9-2F9B-4E37-070C-FD5845C10A99}"/>
              </a:ext>
            </a:extLst>
          </p:cNvPr>
          <p:cNvSpPr/>
          <p:nvPr/>
        </p:nvSpPr>
        <p:spPr>
          <a:xfrm>
            <a:off x="7969341" y="2657080"/>
            <a:ext cx="1505244" cy="1055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F4D915-4CA9-2223-1F5F-27A09EBCD6AD}"/>
              </a:ext>
            </a:extLst>
          </p:cNvPr>
          <p:cNvSpPr/>
          <p:nvPr/>
        </p:nvSpPr>
        <p:spPr>
          <a:xfrm>
            <a:off x="7969341" y="4205338"/>
            <a:ext cx="1505244" cy="1055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작품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1EDF7AC-6155-ADDE-476D-7ECD2AB1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122802"/>
            <a:ext cx="8925951" cy="4821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배우게시판 상세페이지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1829BA-869C-4498-D769-A9535424F140}"/>
              </a:ext>
            </a:extLst>
          </p:cNvPr>
          <p:cNvSpPr/>
          <p:nvPr/>
        </p:nvSpPr>
        <p:spPr>
          <a:xfrm>
            <a:off x="1420834" y="3712157"/>
            <a:ext cx="2222697" cy="1631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전체사진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70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FE9605-C749-59AD-2B96-6B68AF2AE9FC}"/>
              </a:ext>
            </a:extLst>
          </p:cNvPr>
          <p:cNvSpPr txBox="1"/>
          <p:nvPr/>
        </p:nvSpPr>
        <p:spPr>
          <a:xfrm>
            <a:off x="1716256" y="789577"/>
            <a:ext cx="38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작품리스트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6BE27-3C2B-32D5-9F6D-69D005B92325}"/>
              </a:ext>
            </a:extLst>
          </p:cNvPr>
          <p:cNvSpPr txBox="1"/>
          <p:nvPr/>
        </p:nvSpPr>
        <p:spPr>
          <a:xfrm>
            <a:off x="6916617" y="747374"/>
            <a:ext cx="38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작품리스트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1D1F7F7-2298-DBEE-F3A9-DA4194DE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122802"/>
            <a:ext cx="8925951" cy="4821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작품 게시판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9AECCA1-524E-0E9C-D5BC-A090B138B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52637"/>
              </p:ext>
            </p:extLst>
          </p:nvPr>
        </p:nvGraphicFramePr>
        <p:xfrm>
          <a:off x="838199" y="1825625"/>
          <a:ext cx="981104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5">
                  <a:extLst>
                    <a:ext uri="{9D8B030D-6E8A-4147-A177-3AD203B41FA5}">
                      <a16:colId xmlns:a16="http://schemas.microsoft.com/office/drawing/2014/main" val="3044917773"/>
                    </a:ext>
                  </a:extLst>
                </a:gridCol>
                <a:gridCol w="1474014">
                  <a:extLst>
                    <a:ext uri="{9D8B030D-6E8A-4147-A177-3AD203B41FA5}">
                      <a16:colId xmlns:a16="http://schemas.microsoft.com/office/drawing/2014/main" val="2004156687"/>
                    </a:ext>
                  </a:extLst>
                </a:gridCol>
                <a:gridCol w="2810908">
                  <a:extLst>
                    <a:ext uri="{9D8B030D-6E8A-4147-A177-3AD203B41FA5}">
                      <a16:colId xmlns:a16="http://schemas.microsoft.com/office/drawing/2014/main" val="2833167841"/>
                    </a:ext>
                  </a:extLst>
                </a:gridCol>
                <a:gridCol w="1234058">
                  <a:extLst>
                    <a:ext uri="{9D8B030D-6E8A-4147-A177-3AD203B41FA5}">
                      <a16:colId xmlns:a16="http://schemas.microsoft.com/office/drawing/2014/main" val="3121298580"/>
                    </a:ext>
                  </a:extLst>
                </a:gridCol>
                <a:gridCol w="1645411">
                  <a:extLst>
                    <a:ext uri="{9D8B030D-6E8A-4147-A177-3AD203B41FA5}">
                      <a16:colId xmlns:a16="http://schemas.microsoft.com/office/drawing/2014/main" val="3247695291"/>
                    </a:ext>
                  </a:extLst>
                </a:gridCol>
                <a:gridCol w="1662548">
                  <a:extLst>
                    <a:ext uri="{9D8B030D-6E8A-4147-A177-3AD203B41FA5}">
                      <a16:colId xmlns:a16="http://schemas.microsoft.com/office/drawing/2014/main" val="1300272641"/>
                    </a:ext>
                  </a:extLst>
                </a:gridCol>
              </a:tblGrid>
              <a:tr h="2535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개봉날짜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마감일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41375"/>
                  </a:ext>
                </a:extLst>
              </a:tr>
              <a:tr h="25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침대 밑에 손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유진짱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20240820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20230807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14536"/>
                  </a:ext>
                </a:extLst>
              </a:tr>
              <a:tr h="2535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08364"/>
                  </a:ext>
                </a:extLst>
              </a:tr>
              <a:tr h="2535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50261"/>
                  </a:ext>
                </a:extLst>
              </a:tr>
              <a:tr h="2535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6923"/>
                  </a:ext>
                </a:extLst>
              </a:tr>
              <a:tr h="2535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85996"/>
                  </a:ext>
                </a:extLst>
              </a:tr>
              <a:tr h="2535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62430"/>
                  </a:ext>
                </a:extLst>
              </a:tr>
              <a:tr h="2535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66424"/>
                  </a:ext>
                </a:extLst>
              </a:tr>
              <a:tr h="2535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1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16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9B36D0-0659-1F38-3399-AF5C716F2593}"/>
              </a:ext>
            </a:extLst>
          </p:cNvPr>
          <p:cNvSpPr/>
          <p:nvPr/>
        </p:nvSpPr>
        <p:spPr>
          <a:xfrm>
            <a:off x="1420835" y="1308294"/>
            <a:ext cx="2222695" cy="2222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시놉시스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63781-3F0D-9D3A-8198-EC1FECF943DE}"/>
              </a:ext>
            </a:extLst>
          </p:cNvPr>
          <p:cNvSpPr txBox="1"/>
          <p:nvPr/>
        </p:nvSpPr>
        <p:spPr>
          <a:xfrm>
            <a:off x="3892062" y="1343574"/>
            <a:ext cx="2405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작품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장르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내용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년도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감독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배급사</a:t>
            </a:r>
            <a:endParaRPr lang="en-US" altLang="ko-KR" dirty="0"/>
          </a:p>
          <a:p>
            <a:r>
              <a:rPr lang="ko-KR" altLang="en-US" dirty="0"/>
              <a:t>연락처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출연자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주연 </a:t>
            </a:r>
            <a:r>
              <a:rPr lang="en-US" altLang="ko-KR" dirty="0"/>
              <a:t>000,000,000</a:t>
            </a:r>
          </a:p>
          <a:p>
            <a:r>
              <a:rPr lang="ko-KR" altLang="en-US" dirty="0"/>
              <a:t>조연 </a:t>
            </a:r>
            <a:r>
              <a:rPr lang="en-US" altLang="ko-KR" dirty="0"/>
              <a:t>000 000 000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E9605-C749-59AD-2B96-6B68AF2AE9FC}"/>
              </a:ext>
            </a:extLst>
          </p:cNvPr>
          <p:cNvSpPr txBox="1"/>
          <p:nvPr/>
        </p:nvSpPr>
        <p:spPr>
          <a:xfrm>
            <a:off x="1716256" y="789577"/>
            <a:ext cx="38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작품리스트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EAA557-CFF6-5FB4-4A90-440FC10CCC0A}"/>
              </a:ext>
            </a:extLst>
          </p:cNvPr>
          <p:cNvSpPr/>
          <p:nvPr/>
        </p:nvSpPr>
        <p:spPr>
          <a:xfrm>
            <a:off x="5412544" y="6133620"/>
            <a:ext cx="1706878" cy="482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지원하기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26048-FCA7-E9A2-01F0-A7B10D3F9D07}"/>
              </a:ext>
            </a:extLst>
          </p:cNvPr>
          <p:cNvSpPr txBox="1"/>
          <p:nvPr/>
        </p:nvSpPr>
        <p:spPr>
          <a:xfrm>
            <a:off x="9167449" y="1308294"/>
            <a:ext cx="2405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작품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내용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년도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감독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상받음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출연자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주연 </a:t>
            </a:r>
            <a:r>
              <a:rPr lang="en-US" altLang="ko-KR" dirty="0"/>
              <a:t>000,000,000</a:t>
            </a:r>
          </a:p>
          <a:p>
            <a:r>
              <a:rPr lang="ko-KR" altLang="en-US" dirty="0"/>
              <a:t>조연 </a:t>
            </a:r>
            <a:r>
              <a:rPr lang="en-US" altLang="ko-KR" dirty="0"/>
              <a:t>000 000 000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6BE27-3C2B-32D5-9F6D-69D005B92325}"/>
              </a:ext>
            </a:extLst>
          </p:cNvPr>
          <p:cNvSpPr txBox="1"/>
          <p:nvPr/>
        </p:nvSpPr>
        <p:spPr>
          <a:xfrm>
            <a:off x="6916617" y="747374"/>
            <a:ext cx="38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작품리스트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1D1F7F7-2298-DBEE-F3A9-DA4194DE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9" y="122802"/>
            <a:ext cx="8925951" cy="4821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작품 상세페이지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B06556-55CA-0794-94CC-0C8A16EB7945}"/>
              </a:ext>
            </a:extLst>
          </p:cNvPr>
          <p:cNvSpPr/>
          <p:nvPr/>
        </p:nvSpPr>
        <p:spPr>
          <a:xfrm>
            <a:off x="1716256" y="4571994"/>
            <a:ext cx="1674058" cy="164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감독프로필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9774A-81F2-4E7C-677C-F820288CE52C}"/>
              </a:ext>
            </a:extLst>
          </p:cNvPr>
          <p:cNvSpPr txBox="1"/>
          <p:nvPr/>
        </p:nvSpPr>
        <p:spPr>
          <a:xfrm>
            <a:off x="3741419" y="4656292"/>
            <a:ext cx="2706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감독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프로필 </a:t>
            </a:r>
            <a:r>
              <a:rPr lang="en-US" altLang="ko-KR" dirty="0"/>
              <a:t>~~~~~~</a:t>
            </a:r>
          </a:p>
          <a:p>
            <a:r>
              <a:rPr lang="ko-KR" altLang="en-US" dirty="0" err="1"/>
              <a:t>상받음</a:t>
            </a:r>
            <a:r>
              <a:rPr lang="en-US" altLang="ko-KR" dirty="0"/>
              <a:t>~~~~~~~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9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54F23-49D5-D21D-C3D3-380F18A5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정보 리스트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17CBB2B-A605-4E3B-8F6C-D9F774C74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782783"/>
              </p:ext>
            </p:extLst>
          </p:nvPr>
        </p:nvGraphicFramePr>
        <p:xfrm>
          <a:off x="838200" y="1825624"/>
          <a:ext cx="10767648" cy="410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262">
                  <a:extLst>
                    <a:ext uri="{9D8B030D-6E8A-4147-A177-3AD203B41FA5}">
                      <a16:colId xmlns:a16="http://schemas.microsoft.com/office/drawing/2014/main" val="146927456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914730747"/>
                    </a:ext>
                  </a:extLst>
                </a:gridCol>
                <a:gridCol w="1345956">
                  <a:extLst>
                    <a:ext uri="{9D8B030D-6E8A-4147-A177-3AD203B41FA5}">
                      <a16:colId xmlns:a16="http://schemas.microsoft.com/office/drawing/2014/main" val="4000302377"/>
                    </a:ext>
                  </a:extLst>
                </a:gridCol>
                <a:gridCol w="1345956">
                  <a:extLst>
                    <a:ext uri="{9D8B030D-6E8A-4147-A177-3AD203B41FA5}">
                      <a16:colId xmlns:a16="http://schemas.microsoft.com/office/drawing/2014/main" val="3413744341"/>
                    </a:ext>
                  </a:extLst>
                </a:gridCol>
                <a:gridCol w="1345956">
                  <a:extLst>
                    <a:ext uri="{9D8B030D-6E8A-4147-A177-3AD203B41FA5}">
                      <a16:colId xmlns:a16="http://schemas.microsoft.com/office/drawing/2014/main" val="1530398484"/>
                    </a:ext>
                  </a:extLst>
                </a:gridCol>
                <a:gridCol w="1345956">
                  <a:extLst>
                    <a:ext uri="{9D8B030D-6E8A-4147-A177-3AD203B41FA5}">
                      <a16:colId xmlns:a16="http://schemas.microsoft.com/office/drawing/2014/main" val="225810511"/>
                    </a:ext>
                  </a:extLst>
                </a:gridCol>
                <a:gridCol w="1345956">
                  <a:extLst>
                    <a:ext uri="{9D8B030D-6E8A-4147-A177-3AD203B41FA5}">
                      <a16:colId xmlns:a16="http://schemas.microsoft.com/office/drawing/2014/main" val="155263731"/>
                    </a:ext>
                  </a:extLst>
                </a:gridCol>
                <a:gridCol w="1345956">
                  <a:extLst>
                    <a:ext uri="{9D8B030D-6E8A-4147-A177-3AD203B41FA5}">
                      <a16:colId xmlns:a16="http://schemas.microsoft.com/office/drawing/2014/main" val="2625247594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(DATE)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67631"/>
                  </a:ext>
                </a:extLst>
              </a:tr>
              <a:tr h="636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이영준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푸하히히호호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010-2311-23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kasean@nate.com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인천계양구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21183"/>
                  </a:ext>
                </a:extLst>
              </a:tr>
              <a:tr h="636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이유진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43352"/>
                  </a:ext>
                </a:extLst>
              </a:tr>
              <a:tr h="636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권지혜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48539"/>
                  </a:ext>
                </a:extLst>
              </a:tr>
              <a:tr h="636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83978"/>
                  </a:ext>
                </a:extLst>
              </a:tr>
              <a:tr h="636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조은별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62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2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C20DB-67A8-123C-4AD2-8AA1593E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E04621-CAAB-039E-4A5E-2AA089D3C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839607"/>
              </p:ext>
            </p:extLst>
          </p:nvPr>
        </p:nvGraphicFramePr>
        <p:xfrm>
          <a:off x="838200" y="1825625"/>
          <a:ext cx="10022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465">
                  <a:extLst>
                    <a:ext uri="{9D8B030D-6E8A-4147-A177-3AD203B41FA5}">
                      <a16:colId xmlns:a16="http://schemas.microsoft.com/office/drawing/2014/main" val="3044917773"/>
                    </a:ext>
                  </a:extLst>
                </a:gridCol>
                <a:gridCol w="7686229">
                  <a:extLst>
                    <a:ext uri="{9D8B030D-6E8A-4147-A177-3AD203B41FA5}">
                      <a16:colId xmlns:a16="http://schemas.microsoft.com/office/drawing/2014/main" val="2004156687"/>
                    </a:ext>
                  </a:extLst>
                </a:gridCol>
                <a:gridCol w="1373364">
                  <a:extLst>
                    <a:ext uri="{9D8B030D-6E8A-4147-A177-3AD203B41FA5}">
                      <a16:colId xmlns:a16="http://schemas.microsoft.com/office/drawing/2014/main" val="2833167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4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1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0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5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8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6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6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1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8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C20DB-67A8-123C-4AD2-8AA1593E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 상세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E04621-CAAB-039E-4A5E-2AA089D3C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485186"/>
              </p:ext>
            </p:extLst>
          </p:nvPr>
        </p:nvGraphicFramePr>
        <p:xfrm>
          <a:off x="838200" y="1825625"/>
          <a:ext cx="10022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465">
                  <a:extLst>
                    <a:ext uri="{9D8B030D-6E8A-4147-A177-3AD203B41FA5}">
                      <a16:colId xmlns:a16="http://schemas.microsoft.com/office/drawing/2014/main" val="3044917773"/>
                    </a:ext>
                  </a:extLst>
                </a:gridCol>
                <a:gridCol w="7686229">
                  <a:extLst>
                    <a:ext uri="{9D8B030D-6E8A-4147-A177-3AD203B41FA5}">
                      <a16:colId xmlns:a16="http://schemas.microsoft.com/office/drawing/2014/main" val="2004156687"/>
                    </a:ext>
                  </a:extLst>
                </a:gridCol>
                <a:gridCol w="1373364">
                  <a:extLst>
                    <a:ext uri="{9D8B030D-6E8A-4147-A177-3AD203B41FA5}">
                      <a16:colId xmlns:a16="http://schemas.microsoft.com/office/drawing/2014/main" val="2833167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41375"/>
                  </a:ext>
                </a:extLst>
              </a:tr>
              <a:tr h="2966720">
                <a:tc gridSpan="3"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 err="1"/>
                        <a:t>ㅇ나이ㅏ러ㅣㅏㄴㅇ러ㅣㅏㄴㅇ러ㅏㅣㄴㅇ리ㅏㄴㅇㄹ</a:t>
                      </a:r>
                      <a:endParaRPr lang="en-US" altLang="ko-KR" dirty="0"/>
                    </a:p>
                    <a:p>
                      <a:r>
                        <a:rPr lang="ko-KR" altLang="en-US" dirty="0" err="1"/>
                        <a:t>ㅇ나러일나후ㅢㅏㅎ푸ㅏㅣ훌이ㅏ훙ㄹ</a:t>
                      </a:r>
                      <a:endParaRPr lang="en-US" altLang="ko-KR" dirty="0"/>
                    </a:p>
                    <a:p>
                      <a:r>
                        <a:rPr lang="ko-KR" altLang="en-US" dirty="0" err="1"/>
                        <a:t>루이나ㅜ리ㅏㄴ우리ㅏㄴ우리ㅏㄴ우리ㅏㄴㅇ</a:t>
                      </a:r>
                      <a:endParaRPr lang="en-US" altLang="ko-KR" dirty="0"/>
                    </a:p>
                    <a:p>
                      <a:r>
                        <a:rPr lang="ko-KR" altLang="en-US" dirty="0" err="1"/>
                        <a:t>낭러ㅟㄴㅇ</a:t>
                      </a:r>
                      <a:r>
                        <a:rPr lang="en-US" altLang="ko-KR" dirty="0"/>
                        <a:t>;</a:t>
                      </a:r>
                      <a:r>
                        <a:rPr lang="ko-KR" altLang="en-US" dirty="0" err="1"/>
                        <a:t>ㅏㅜ리ㅏㄴ우리ㅏㄴ우리</a:t>
                      </a:r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1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29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490</Words>
  <Application>Microsoft Office PowerPoint</Application>
  <PresentationFormat>와이드스크린</PresentationFormat>
  <Paragraphs>281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캐취 캐스팅 C.Cting</vt:lpstr>
      <vt:lpstr>PowerPoint 프레젠테이션</vt:lpstr>
      <vt:lpstr>배우 게시판?</vt:lpstr>
      <vt:lpstr>배우게시판 상세페이지. </vt:lpstr>
      <vt:lpstr>작품 게시판 리스트</vt:lpstr>
      <vt:lpstr>작품 상세페이지</vt:lpstr>
      <vt:lpstr>회원 정보 리스트</vt:lpstr>
      <vt:lpstr>공지사항</vt:lpstr>
      <vt:lpstr>공지사항 상세</vt:lpstr>
      <vt:lpstr>리뷰게시판</vt:lpstr>
      <vt:lpstr>리뷰게시판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캐취 캐스팅 C.Cting</dc:title>
  <dc:creator>영준 이</dc:creator>
  <cp:lastModifiedBy>영준 이</cp:lastModifiedBy>
  <cp:revision>1</cp:revision>
  <dcterms:created xsi:type="dcterms:W3CDTF">2023-08-06T06:31:35Z</dcterms:created>
  <dcterms:modified xsi:type="dcterms:W3CDTF">2023-08-06T08:30:48Z</dcterms:modified>
</cp:coreProperties>
</file>