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1" r:id="rId15"/>
    <p:sldId id="272"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1"/>
            <p14:sldId id="272"/>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6/10/2022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next slide as </a:t>
            </a:r>
            <a:r>
              <a:rPr lang="en-US" dirty="0" err="1"/>
              <a:t>glmmPQL</a:t>
            </a:r>
            <a:r>
              <a:rPr lang="en-US" dirty="0"/>
              <a:t> does not </a:t>
            </a:r>
          </a:p>
          <a:p>
            <a:r>
              <a:rPr lang="en-US" dirty="0"/>
              <a:t>           output 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-0.19 per session and -.01 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0D351305-951F-4093-A331-9546A10BCF78}"/>
              </a:ext>
            </a:extLst>
          </p:cNvPr>
          <p:cNvPicPr>
            <a:picLocks noChangeAspect="1"/>
          </p:cNvPicPr>
          <p:nvPr/>
        </p:nvPicPr>
        <p:blipFill>
          <a:blip r:embed="rId2"/>
          <a:stretch>
            <a:fillRect/>
          </a:stretch>
        </p:blipFill>
        <p:spPr>
          <a:xfrm>
            <a:off x="-1" y="0"/>
            <a:ext cx="10929083"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4D77D3CD-400A-428C-96FE-E67F4A3F1F55}"/>
              </a:ext>
            </a:extLst>
          </p:cNvPr>
          <p:cNvPicPr>
            <a:picLocks noChangeAspect="1"/>
          </p:cNvPicPr>
          <p:nvPr/>
        </p:nvPicPr>
        <p:blipFill>
          <a:blip r:embed="rId2"/>
          <a:stretch>
            <a:fillRect/>
          </a:stretch>
        </p:blipFill>
        <p:spPr>
          <a:xfrm>
            <a:off x="0" y="0"/>
            <a:ext cx="10799999"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D5070-66B7-438E-B760-371FADD55F6B}"/>
              </a:ext>
            </a:extLst>
          </p:cNvPr>
          <p:cNvPicPr>
            <a:picLocks noChangeAspect="1"/>
          </p:cNvPicPr>
          <p:nvPr/>
        </p:nvPicPr>
        <p:blipFill>
          <a:blip r:embed="rId2"/>
          <a:stretch>
            <a:fillRect/>
          </a:stretch>
        </p:blipFill>
        <p:spPr>
          <a:xfrm>
            <a:off x="0" y="0"/>
            <a:ext cx="10359958"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p:txBody>
          <a:bodyPr/>
          <a:lstStyle/>
          <a:p>
            <a:r>
              <a:rPr lang="en-US" dirty="0"/>
              <a:t>Explanation of models and techniques that will be used</a:t>
            </a:r>
          </a:p>
          <a:p>
            <a:pPr lvl="1"/>
            <a:r>
              <a:rPr lang="en-US" dirty="0"/>
              <a:t>Random Intercept Model</a:t>
            </a:r>
          </a:p>
          <a:p>
            <a:pPr lvl="1"/>
            <a:r>
              <a:rPr lang="en-US" dirty="0"/>
              <a:t>Random Intercept and Slope Model</a:t>
            </a:r>
          </a:p>
          <a:p>
            <a:pPr lvl="1"/>
            <a:r>
              <a:rPr lang="en-US" dirty="0"/>
              <a:t>Penalized </a:t>
            </a:r>
            <a:r>
              <a:rPr lang="en-US" dirty="0" err="1"/>
              <a:t>Quasilikelihood</a:t>
            </a: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1198</TotalTime>
  <Words>1193</Words>
  <Application>Microsoft Office PowerPoint</Application>
  <PresentationFormat>Widescreen</PresentationFormat>
  <Paragraphs>89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Statistical Analysis Results</vt:lpstr>
      <vt:lpstr>Residuals Charts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6</cp:revision>
  <dcterms:created xsi:type="dcterms:W3CDTF">2021-12-15T09:51:49Z</dcterms:created>
  <dcterms:modified xsi:type="dcterms:W3CDTF">2022-06-10T18:17:10Z</dcterms:modified>
</cp:coreProperties>
</file>