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FB27076-2C3A-77C9-BB90-86708CA9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9" y="228600"/>
            <a:ext cx="1151860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150F8C0A-B26F-4D25-B230-30B3B6D2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2">
            <a:extLst>
              <a:ext uri="{FF2B5EF4-FFF2-40B4-BE49-F238E27FC236}">
                <a16:creationId xmlns:a16="http://schemas.microsoft.com/office/drawing/2014/main" id="{D0D64941-F673-4428-A15B-D77A692A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3">
            <a:extLst>
              <a:ext uri="{FF2B5EF4-FFF2-40B4-BE49-F238E27FC236}">
                <a16:creationId xmlns:a16="http://schemas.microsoft.com/office/drawing/2014/main" id="{4BEA6C3B-BA5D-42B4-AD39-3A1ED692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4">
            <a:extLst>
              <a:ext uri="{FF2B5EF4-FFF2-40B4-BE49-F238E27FC236}">
                <a16:creationId xmlns:a16="http://schemas.microsoft.com/office/drawing/2014/main" id="{15D1D063-1C17-455C-99B7-05EBB8FB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5">
            <a:extLst>
              <a:ext uri="{FF2B5EF4-FFF2-40B4-BE49-F238E27FC236}">
                <a16:creationId xmlns:a16="http://schemas.microsoft.com/office/drawing/2014/main" id="{1C06FC88-8393-44BA-896F-799A50831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2022-08-15T09:05:25Z</dcterms:created>
  <dcterms:modified xsi:type="dcterms:W3CDTF">2022-08-15T09:08:30Z</dcterms:modified>
</cp:coreProperties>
</file>