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FBC062CD-989F-4765-AD37-7923C1CC88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Gunawardena, Gavin</cp:lastModifiedBy>
  <cp:revision>1</cp:revision>
  <dcterms:created xsi:type="dcterms:W3CDTF">2022-08-15T09:05:57Z</dcterms:created>
  <dcterms:modified xsi:type="dcterms:W3CDTF">2022-08-15T09:09:17Z</dcterms:modified>
</cp:coreProperties>
</file>