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9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3FB27076-2C3A-77C9-BB90-86708CA9B3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9" b="14949"/>
          <a:stretch/>
        </p:blipFill>
        <p:spPr>
          <a:xfrm>
            <a:off x="921772" y="1370459"/>
            <a:ext cx="10348455" cy="376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1">
            <a:extLst>
              <a:ext uri="{FF2B5EF4-FFF2-40B4-BE49-F238E27FC236}">
                <a16:creationId xmlns:a16="http://schemas.microsoft.com/office/drawing/2014/main" id="{D2517FB3-573A-49D1-8C14-E9530C091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2">
            <a:extLst>
              <a:ext uri="{FF2B5EF4-FFF2-40B4-BE49-F238E27FC236}">
                <a16:creationId xmlns:a16="http://schemas.microsoft.com/office/drawing/2014/main" id="{C85ADED3-6846-47C4-ADD6-1ADB39BC6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3">
            <a:extLst>
              <a:ext uri="{FF2B5EF4-FFF2-40B4-BE49-F238E27FC236}">
                <a16:creationId xmlns:a16="http://schemas.microsoft.com/office/drawing/2014/main" id="{F7CDBF1D-1831-4457-90D4-048A1D3A0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4">
            <a:extLst>
              <a:ext uri="{FF2B5EF4-FFF2-40B4-BE49-F238E27FC236}">
                <a16:creationId xmlns:a16="http://schemas.microsoft.com/office/drawing/2014/main" id="{FB3AC361-AF6F-48B8-8928-1300F39DE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5">
            <a:extLst>
              <a:ext uri="{FF2B5EF4-FFF2-40B4-BE49-F238E27FC236}">
                <a16:creationId xmlns:a16="http://schemas.microsoft.com/office/drawing/2014/main" id="{90580D59-80BA-499D-A4A7-2A4C87B56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Gunawardena, Gavin</cp:lastModifiedBy>
  <cp:revision>1</cp:revision>
  <dcterms:created xsi:type="dcterms:W3CDTF">2022-08-16T00:56:16Z</dcterms:created>
  <dcterms:modified xsi:type="dcterms:W3CDTF">2022-08-16T00:58:37Z</dcterms:modified>
</cp:coreProperties>
</file>