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33DBC86-75B3-4F8B-BEB7-EB2230B9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2022-08-16T00:56:59Z</dcterms:created>
  <dcterms:modified xsi:type="dcterms:W3CDTF">2022-08-16T00:59:31Z</dcterms:modified>
</cp:coreProperties>
</file>